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98" r:id="rId1"/>
  </p:sldMasterIdLst>
  <p:notesMasterIdLst>
    <p:notesMasterId r:id="rId33"/>
  </p:notesMasterIdLst>
  <p:handoutMasterIdLst>
    <p:handoutMasterId r:id="rId34"/>
  </p:handoutMasterIdLst>
  <p:sldIdLst>
    <p:sldId id="420" r:id="rId2"/>
    <p:sldId id="257" r:id="rId3"/>
    <p:sldId id="522" r:id="rId4"/>
    <p:sldId id="466" r:id="rId5"/>
    <p:sldId id="474" r:id="rId6"/>
    <p:sldId id="467" r:id="rId7"/>
    <p:sldId id="525" r:id="rId8"/>
    <p:sldId id="496" r:id="rId9"/>
    <p:sldId id="498" r:id="rId10"/>
    <p:sldId id="539" r:id="rId11"/>
    <p:sldId id="541" r:id="rId12"/>
    <p:sldId id="540" r:id="rId13"/>
    <p:sldId id="543" r:id="rId14"/>
    <p:sldId id="542" r:id="rId15"/>
    <p:sldId id="545" r:id="rId16"/>
    <p:sldId id="546" r:id="rId17"/>
    <p:sldId id="547" r:id="rId18"/>
    <p:sldId id="548" r:id="rId19"/>
    <p:sldId id="549" r:id="rId20"/>
    <p:sldId id="551" r:id="rId21"/>
    <p:sldId id="550" r:id="rId22"/>
    <p:sldId id="552" r:id="rId23"/>
    <p:sldId id="553" r:id="rId24"/>
    <p:sldId id="554" r:id="rId25"/>
    <p:sldId id="555" r:id="rId26"/>
    <p:sldId id="557" r:id="rId27"/>
    <p:sldId id="556" r:id="rId28"/>
    <p:sldId id="558" r:id="rId29"/>
    <p:sldId id="559" r:id="rId30"/>
    <p:sldId id="560" r:id="rId31"/>
    <p:sldId id="561" r:id="rId32"/>
  </p:sldIdLst>
  <p:sldSz cx="9144000" cy="5143500" type="screen16x9"/>
  <p:notesSz cx="9928225" cy="6797675"/>
  <p:embeddedFontLst>
    <p:embeddedFont>
      <p:font typeface="Calibri" panose="020F0502020204030204" pitchFamily="34" charset="0"/>
      <p:regular r:id="rId35"/>
      <p:bold r:id="rId36"/>
      <p:italic r:id="rId37"/>
      <p:boldItalic r:id="rId38"/>
    </p:embeddedFont>
    <p:embeddedFont>
      <p:font typeface="Segoe UI Semilight" panose="020B0402040204020203" pitchFamily="34" charset="0"/>
      <p:regular r:id="rId39"/>
      <p:italic r:id="rId40"/>
    </p:embeddedFont>
    <p:embeddedFont>
      <p:font typeface="Montserrat SemiBold" panose="020B0604020202020204" charset="0"/>
      <p:bold r:id="rId41"/>
      <p:boldItalic r:id="rId42"/>
    </p:embeddedFont>
    <p:embeddedFont>
      <p:font typeface="Montserrat Medium" panose="020B0604020202020204" charset="0"/>
      <p:regular r:id="rId43"/>
      <p:italic r:id="rId44"/>
    </p:embeddedFont>
    <p:embeddedFont>
      <p:font typeface="Muli" panose="020B0604020202020204" charset="0"/>
      <p:regular r:id="rId45"/>
    </p:embeddedFont>
    <p:embeddedFont>
      <p:font typeface="Montserrat" panose="020B0604020202020204" charset="0"/>
      <p:regular r:id="rId46"/>
      <p:bold r:id="rId47"/>
      <p:italic r:id="rId48"/>
      <p:boldItalic r:id="rId49"/>
    </p:embeddedFont>
    <p:embeddedFont>
      <p:font typeface="Segoe UI Black" panose="020B0A02040204020203" pitchFamily="34" charset="0"/>
      <p:bold r:id="rId50"/>
      <p:boldItalic r:id="rId51"/>
    </p:embeddedFont>
    <p:embeddedFont>
      <p:font typeface="Montserrat ExtraBold" panose="020B0604020202020204" charset="0"/>
      <p:bold r:id="rId52"/>
      <p:boldItalic r:id="rId53"/>
    </p:embeddedFont>
    <p:embeddedFont>
      <p:font typeface="Arial Unicode MS" panose="020B0604020202020204" pitchFamily="34" charset="-128"/>
      <p:regular r:id="rId54"/>
    </p:embeddedFont>
    <p:embeddedFont>
      <p:font typeface="Righteous" panose="020B060402020202020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etnam DAV Ｎｈａｎ　Ｎｇｏ" initials="VＮ" lastIdx="2" clrIdx="0">
    <p:extLst>
      <p:ext uri="{19B8F6BF-5375-455C-9EA6-DF929625EA0E}">
        <p15:presenceInfo xmlns:p15="http://schemas.microsoft.com/office/powerpoint/2012/main" userId="c99d1406c725ef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A500"/>
    <a:srgbClr val="004E9A"/>
    <a:srgbClr val="0097D6"/>
    <a:srgbClr val="00356A"/>
    <a:srgbClr val="004D86"/>
    <a:srgbClr val="ED0000"/>
    <a:srgbClr val="FFFFFF"/>
    <a:srgbClr val="E90000"/>
    <a:srgbClr val="A3DB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B270E8-5C51-4610-8D71-7F4942DE26C6}">
  <a:tblStyle styleId="{AFB270E8-5C51-4610-8D71-7F4942DE26C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6684" autoAdjust="0"/>
  </p:normalViewPr>
  <p:slideViewPr>
    <p:cSldViewPr snapToGrid="0">
      <p:cViewPr varScale="1">
        <p:scale>
          <a:sx n="68" d="100"/>
          <a:sy n="68" d="100"/>
        </p:scale>
        <p:origin x="58" y="7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37EF23-0BE1-4AA6-A5EF-7C8BE30A3C5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0DB9EA9-6D5C-47BF-9CDA-FA100935C270}">
      <dgm:prSet phldrT="[Text]"/>
      <dgm:spPr>
        <a:xfrm>
          <a:off x="644" y="211071"/>
          <a:ext cx="2515195" cy="1509117"/>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Luật Dược số 44/2024/QH15 </a:t>
          </a:r>
        </a:p>
      </dgm:t>
    </dgm:pt>
    <dgm:pt modelId="{C2B1330C-E0D7-4264-A02C-883CCE27D951}" type="parTrans" cxnId="{BEBA5332-BFDB-4FA0-9DA4-0B8C02CCD73E}">
      <dgm:prSet/>
      <dgm:spPr/>
      <dgm:t>
        <a:bodyPr/>
        <a:lstStyle/>
        <a:p>
          <a:endParaRPr lang="en-US"/>
        </a:p>
      </dgm:t>
    </dgm:pt>
    <dgm:pt modelId="{9E3DD8A4-EBF9-4EFB-914C-F951AFD8CDEC}" type="sibTrans" cxnId="{BEBA5332-BFDB-4FA0-9DA4-0B8C02CCD73E}">
      <dgm:prSet/>
      <dgm:spPr/>
      <dgm:t>
        <a:bodyPr/>
        <a:lstStyle/>
        <a:p>
          <a:endParaRPr lang="en-US"/>
        </a:p>
      </dgm:t>
    </dgm:pt>
    <dgm:pt modelId="{53F8D294-3468-4E70-AB52-FEBA1D99CB27}">
      <dgm:prSet phldrT="[Text]"/>
      <dgm:spPr>
        <a:xfrm>
          <a:off x="2767359" y="211071"/>
          <a:ext cx="2515195" cy="1509117"/>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a:solidFill>
                <a:sysClr val="window" lastClr="FFFFFF"/>
              </a:solidFill>
              <a:latin typeface="Calibri"/>
              <a:ea typeface="+mn-ea"/>
              <a:cs typeface="+mn-cs"/>
            </a:rPr>
            <a:t>Luật Dược số 105/2016/QH13</a:t>
          </a:r>
        </a:p>
      </dgm:t>
    </dgm:pt>
    <dgm:pt modelId="{2AA9D593-BB07-4382-87EC-CD6B4AE1C719}" type="parTrans" cxnId="{F867176B-BB48-4D9D-8246-C30461A8D6C7}">
      <dgm:prSet/>
      <dgm:spPr/>
      <dgm:t>
        <a:bodyPr/>
        <a:lstStyle/>
        <a:p>
          <a:endParaRPr lang="en-US"/>
        </a:p>
      </dgm:t>
    </dgm:pt>
    <dgm:pt modelId="{55953C19-870A-4ED7-87CB-49C39D6BDA77}" type="sibTrans" cxnId="{F867176B-BB48-4D9D-8246-C30461A8D6C7}">
      <dgm:prSet/>
      <dgm:spPr/>
      <dgm:t>
        <a:bodyPr/>
        <a:lstStyle/>
        <a:p>
          <a:endParaRPr lang="en-US"/>
        </a:p>
      </dgm:t>
    </dgm:pt>
    <dgm:pt modelId="{AD4A50F2-35FA-4FC3-9E22-EAE94D42429A}">
      <dgm:prSet phldrT="[Text]" custT="1"/>
      <dgm:spPr>
        <a:xfrm>
          <a:off x="644" y="1971707"/>
          <a:ext cx="2515195" cy="1509117"/>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000" dirty="0" err="1" smtClean="0">
              <a:solidFill>
                <a:sysClr val="window" lastClr="FFFFFF"/>
              </a:solidFill>
              <a:latin typeface="Calibri"/>
              <a:ea typeface="+mn-ea"/>
              <a:cs typeface="+mn-cs"/>
            </a:rPr>
            <a:t>Nghị</a:t>
          </a:r>
          <a:r>
            <a:rPr lang="en-US" sz="2000" dirty="0" smtClean="0">
              <a:solidFill>
                <a:sysClr val="window" lastClr="FFFFFF"/>
              </a:solidFill>
              <a:latin typeface="Calibri"/>
              <a:ea typeface="+mn-ea"/>
              <a:cs typeface="+mn-cs"/>
            </a:rPr>
            <a:t> </a:t>
          </a:r>
          <a:r>
            <a:rPr lang="en-US" sz="2000" dirty="0" err="1" smtClean="0">
              <a:solidFill>
                <a:sysClr val="window" lastClr="FFFFFF"/>
              </a:solidFill>
              <a:latin typeface="Calibri"/>
              <a:ea typeface="+mn-ea"/>
              <a:cs typeface="+mn-cs"/>
            </a:rPr>
            <a:t>định</a:t>
          </a:r>
          <a:r>
            <a:rPr lang="en-US" sz="2000" dirty="0" smtClean="0">
              <a:solidFill>
                <a:sysClr val="window" lastClr="FFFFFF"/>
              </a:solidFill>
              <a:latin typeface="Calibri"/>
              <a:ea typeface="+mn-ea"/>
              <a:cs typeface="+mn-cs"/>
            </a:rPr>
            <a:t> </a:t>
          </a:r>
          <a:r>
            <a:rPr lang="en-US" sz="2000" dirty="0" err="1" smtClean="0">
              <a:solidFill>
                <a:sysClr val="window" lastClr="FFFFFF"/>
              </a:solidFill>
              <a:latin typeface="Calibri"/>
              <a:ea typeface="+mn-ea"/>
              <a:cs typeface="+mn-cs"/>
            </a:rPr>
            <a:t>số</a:t>
          </a:r>
          <a:r>
            <a:rPr lang="en-US" sz="2000" dirty="0" smtClean="0">
              <a:solidFill>
                <a:sysClr val="window" lastClr="FFFFFF"/>
              </a:solidFill>
              <a:latin typeface="Calibri"/>
              <a:ea typeface="+mn-ea"/>
              <a:cs typeface="+mn-cs"/>
            </a:rPr>
            <a:t> 163/2025/NĐ-CP</a:t>
          </a:r>
          <a:endParaRPr lang="en-US" sz="2000" dirty="0">
            <a:solidFill>
              <a:sysClr val="window" lastClr="FFFFFF"/>
            </a:solidFill>
            <a:latin typeface="Calibri"/>
            <a:ea typeface="+mn-ea"/>
            <a:cs typeface="+mn-cs"/>
          </a:endParaRPr>
        </a:p>
      </dgm:t>
    </dgm:pt>
    <dgm:pt modelId="{23F6C417-4502-4139-B6E0-CB4EEED0F9BE}" type="parTrans" cxnId="{BE9E65D7-0D84-40B3-8B08-6C22800DD592}">
      <dgm:prSet/>
      <dgm:spPr/>
      <dgm:t>
        <a:bodyPr/>
        <a:lstStyle/>
        <a:p>
          <a:endParaRPr lang="en-US"/>
        </a:p>
      </dgm:t>
    </dgm:pt>
    <dgm:pt modelId="{021CAA2F-1AC4-4B45-B697-17EDAE2FFB42}" type="sibTrans" cxnId="{BE9E65D7-0D84-40B3-8B08-6C22800DD592}">
      <dgm:prSet/>
      <dgm:spPr/>
      <dgm:t>
        <a:bodyPr/>
        <a:lstStyle/>
        <a:p>
          <a:endParaRPr lang="en-US"/>
        </a:p>
      </dgm:t>
    </dgm:pt>
    <dgm:pt modelId="{5EAE05FC-9CBE-4459-8E6F-F04E8A16D04A}">
      <dgm:prSet phldrT="[Text]"/>
      <dgm:spPr>
        <a:xfrm>
          <a:off x="1384002" y="3732344"/>
          <a:ext cx="2515195" cy="1509117"/>
        </a:xfr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vi-VN" dirty="0">
              <a:solidFill>
                <a:sysClr val="window" lastClr="FFFFFF"/>
              </a:solidFill>
              <a:latin typeface="Calibri"/>
              <a:ea typeface="+mn-ea"/>
              <a:cs typeface="+mn-cs"/>
            </a:rPr>
            <a:t>Thông tư số </a:t>
          </a:r>
          <a:r>
            <a:rPr lang="en-US" dirty="0" smtClean="0">
              <a:solidFill>
                <a:sysClr val="window" lastClr="FFFFFF"/>
              </a:solidFill>
              <a:latin typeface="Calibri"/>
              <a:ea typeface="+mn-ea"/>
              <a:cs typeface="+mn-cs"/>
            </a:rPr>
            <a:t>11</a:t>
          </a:r>
          <a:r>
            <a:rPr lang="vi-VN" dirty="0" smtClean="0">
              <a:solidFill>
                <a:sysClr val="window" lastClr="FFFFFF"/>
              </a:solidFill>
              <a:latin typeface="Calibri"/>
              <a:ea typeface="+mn-ea"/>
              <a:cs typeface="+mn-cs"/>
            </a:rPr>
            <a:t>/201</a:t>
          </a:r>
          <a:r>
            <a:rPr lang="en-US" dirty="0" smtClean="0">
              <a:solidFill>
                <a:sysClr val="window" lastClr="FFFFFF"/>
              </a:solidFill>
              <a:latin typeface="Calibri"/>
              <a:ea typeface="+mn-ea"/>
              <a:cs typeface="+mn-cs"/>
            </a:rPr>
            <a:t>8/TT-BYT</a:t>
          </a:r>
          <a:endParaRPr lang="en-US" dirty="0">
            <a:solidFill>
              <a:sysClr val="window" lastClr="FFFFFF"/>
            </a:solidFill>
            <a:latin typeface="Calibri"/>
            <a:ea typeface="+mn-ea"/>
            <a:cs typeface="+mn-cs"/>
          </a:endParaRPr>
        </a:p>
      </dgm:t>
    </dgm:pt>
    <dgm:pt modelId="{7EED5A35-4690-4F99-80AB-EAE36768B183}" type="parTrans" cxnId="{8B369C42-517B-4F95-B11C-108E42C4F42A}">
      <dgm:prSet/>
      <dgm:spPr/>
      <dgm:t>
        <a:bodyPr/>
        <a:lstStyle/>
        <a:p>
          <a:endParaRPr lang="en-US"/>
        </a:p>
      </dgm:t>
    </dgm:pt>
    <dgm:pt modelId="{FC74DC59-45E0-44C1-8C14-FC285D309503}" type="sibTrans" cxnId="{8B369C42-517B-4F95-B11C-108E42C4F42A}">
      <dgm:prSet/>
      <dgm:spPr/>
      <dgm:t>
        <a:bodyPr/>
        <a:lstStyle/>
        <a:p>
          <a:endParaRPr lang="en-US"/>
        </a:p>
      </dgm:t>
    </dgm:pt>
    <dgm:pt modelId="{2F360408-A2AB-476D-9C3E-49A2FC0A35B1}">
      <dgm:prSet phldrT="[Text]"/>
      <dgm:spPr>
        <a:xfrm>
          <a:off x="2767359" y="211071"/>
          <a:ext cx="2515195" cy="1509117"/>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vi-VN" dirty="0">
              <a:solidFill>
                <a:sysClr val="window" lastClr="FFFFFF"/>
              </a:solidFill>
              <a:latin typeface="Calibri"/>
              <a:ea typeface="+mn-ea"/>
              <a:cs typeface="+mn-cs"/>
            </a:rPr>
            <a:t>Thông tư số </a:t>
          </a:r>
          <a:r>
            <a:rPr lang="en-US" dirty="0" smtClean="0">
              <a:solidFill>
                <a:sysClr val="window" lastClr="FFFFFF"/>
              </a:solidFill>
              <a:latin typeface="Calibri"/>
              <a:ea typeface="+mn-ea"/>
              <a:cs typeface="+mn-cs"/>
            </a:rPr>
            <a:t>45/2024</a:t>
          </a:r>
          <a:r>
            <a:rPr lang="vi-VN" dirty="0" smtClean="0">
              <a:solidFill>
                <a:sysClr val="window" lastClr="FFFFFF"/>
              </a:solidFill>
              <a:latin typeface="Calibri"/>
              <a:ea typeface="+mn-ea"/>
              <a:cs typeface="+mn-cs"/>
            </a:rPr>
            <a:t>/TT-BYT</a:t>
          </a:r>
          <a:endParaRPr lang="en-US" dirty="0">
            <a:solidFill>
              <a:sysClr val="window" lastClr="FFFFFF"/>
            </a:solidFill>
            <a:latin typeface="Calibri"/>
            <a:ea typeface="+mn-ea"/>
            <a:cs typeface="+mn-cs"/>
          </a:endParaRPr>
        </a:p>
      </dgm:t>
    </dgm:pt>
    <dgm:pt modelId="{F8E96E4F-571C-431A-B4EC-7F83904F793C}" type="parTrans" cxnId="{B1B36CB4-A78C-4A72-B977-1E798D4EE642}">
      <dgm:prSet/>
      <dgm:spPr/>
      <dgm:t>
        <a:bodyPr/>
        <a:lstStyle/>
        <a:p>
          <a:endParaRPr lang="en-US"/>
        </a:p>
      </dgm:t>
    </dgm:pt>
    <dgm:pt modelId="{52B33424-AAF4-4074-9993-A041B91D1517}" type="sibTrans" cxnId="{B1B36CB4-A78C-4A72-B977-1E798D4EE642}">
      <dgm:prSet/>
      <dgm:spPr/>
      <dgm:t>
        <a:bodyPr/>
        <a:lstStyle/>
        <a:p>
          <a:endParaRPr lang="en-US"/>
        </a:p>
      </dgm:t>
    </dgm:pt>
    <dgm:pt modelId="{258384AE-9A90-452A-890B-118E827DE238}" type="pres">
      <dgm:prSet presAssocID="{F337EF23-0BE1-4AA6-A5EF-7C8BE30A3C57}" presName="diagram" presStyleCnt="0">
        <dgm:presLayoutVars>
          <dgm:dir/>
          <dgm:resizeHandles val="exact"/>
        </dgm:presLayoutVars>
      </dgm:prSet>
      <dgm:spPr/>
      <dgm:t>
        <a:bodyPr/>
        <a:lstStyle/>
        <a:p>
          <a:endParaRPr lang="en-GB"/>
        </a:p>
      </dgm:t>
    </dgm:pt>
    <dgm:pt modelId="{1A7ADFBF-07F1-4A39-A2C2-95C189E29913}" type="pres">
      <dgm:prSet presAssocID="{80DB9EA9-6D5C-47BF-9CDA-FA100935C270}" presName="node" presStyleLbl="node1" presStyleIdx="0" presStyleCnt="5">
        <dgm:presLayoutVars>
          <dgm:bulletEnabled val="1"/>
        </dgm:presLayoutVars>
      </dgm:prSet>
      <dgm:spPr>
        <a:prstGeom prst="rect">
          <a:avLst/>
        </a:prstGeom>
      </dgm:spPr>
      <dgm:t>
        <a:bodyPr/>
        <a:lstStyle/>
        <a:p>
          <a:endParaRPr lang="en-GB"/>
        </a:p>
      </dgm:t>
    </dgm:pt>
    <dgm:pt modelId="{C92D4326-347A-44E0-8446-5491F3B6ACFC}" type="pres">
      <dgm:prSet presAssocID="{9E3DD8A4-EBF9-4EFB-914C-F951AFD8CDEC}" presName="sibTrans" presStyleCnt="0"/>
      <dgm:spPr/>
    </dgm:pt>
    <dgm:pt modelId="{6A358FFB-C1F0-464C-90F8-35112B01FA14}" type="pres">
      <dgm:prSet presAssocID="{53F8D294-3468-4E70-AB52-FEBA1D99CB27}" presName="node" presStyleLbl="node1" presStyleIdx="1" presStyleCnt="5">
        <dgm:presLayoutVars>
          <dgm:bulletEnabled val="1"/>
        </dgm:presLayoutVars>
      </dgm:prSet>
      <dgm:spPr>
        <a:prstGeom prst="rect">
          <a:avLst/>
        </a:prstGeom>
      </dgm:spPr>
      <dgm:t>
        <a:bodyPr/>
        <a:lstStyle/>
        <a:p>
          <a:endParaRPr lang="en-GB"/>
        </a:p>
      </dgm:t>
    </dgm:pt>
    <dgm:pt modelId="{3A8FF744-9338-443D-AF6F-FD9CC7645C18}" type="pres">
      <dgm:prSet presAssocID="{55953C19-870A-4ED7-87CB-49C39D6BDA77}" presName="sibTrans" presStyleCnt="0"/>
      <dgm:spPr/>
    </dgm:pt>
    <dgm:pt modelId="{7BB63E9C-7A6C-4085-B4CA-C555CCB1E21B}" type="pres">
      <dgm:prSet presAssocID="{AD4A50F2-35FA-4FC3-9E22-EAE94D42429A}" presName="node" presStyleLbl="node1" presStyleIdx="2" presStyleCnt="5" custLinFactNeighborX="56687" custLinFactNeighborY="-13889">
        <dgm:presLayoutVars>
          <dgm:bulletEnabled val="1"/>
        </dgm:presLayoutVars>
      </dgm:prSet>
      <dgm:spPr>
        <a:prstGeom prst="rect">
          <a:avLst/>
        </a:prstGeom>
      </dgm:spPr>
      <dgm:t>
        <a:bodyPr/>
        <a:lstStyle/>
        <a:p>
          <a:endParaRPr lang="en-GB"/>
        </a:p>
      </dgm:t>
    </dgm:pt>
    <dgm:pt modelId="{D917A3E6-CDD4-4B5A-A19A-92E3B2F76864}" type="pres">
      <dgm:prSet presAssocID="{021CAA2F-1AC4-4B45-B697-17EDAE2FFB42}" presName="sibTrans" presStyleCnt="0"/>
      <dgm:spPr/>
    </dgm:pt>
    <dgm:pt modelId="{BFF14EBA-9DEC-4411-A143-8F7D8562893A}" type="pres">
      <dgm:prSet presAssocID="{5EAE05FC-9CBE-4459-8E6F-F04E8A16D04A}" presName="node" presStyleLbl="node1" presStyleIdx="3" presStyleCnt="5" custLinFactX="-5626" custLinFactY="8253" custLinFactNeighborX="-100000" custLinFactNeighborY="100000">
        <dgm:presLayoutVars>
          <dgm:bulletEnabled val="1"/>
        </dgm:presLayoutVars>
      </dgm:prSet>
      <dgm:spPr>
        <a:prstGeom prst="rect">
          <a:avLst/>
        </a:prstGeom>
      </dgm:spPr>
      <dgm:t>
        <a:bodyPr/>
        <a:lstStyle/>
        <a:p>
          <a:endParaRPr lang="en-GB"/>
        </a:p>
      </dgm:t>
    </dgm:pt>
    <dgm:pt modelId="{1ADBA5E5-EFDE-4445-B0C4-E9CD3EF9735D}" type="pres">
      <dgm:prSet presAssocID="{FC74DC59-45E0-44C1-8C14-FC285D309503}" presName="sibTrans" presStyleCnt="0"/>
      <dgm:spPr/>
    </dgm:pt>
    <dgm:pt modelId="{C83A5AEB-1EB4-49D0-A8EB-A33C1B0DE620}" type="pres">
      <dgm:prSet presAssocID="{2F360408-A2AB-476D-9C3E-49A2FC0A35B1}" presName="node" presStyleLbl="node1" presStyleIdx="4" presStyleCnt="5" custLinFactNeighborX="53723" custLinFactNeighborY="-8414">
        <dgm:presLayoutVars>
          <dgm:bulletEnabled val="1"/>
        </dgm:presLayoutVars>
      </dgm:prSet>
      <dgm:spPr>
        <a:prstGeom prst="rect">
          <a:avLst/>
        </a:prstGeom>
      </dgm:spPr>
      <dgm:t>
        <a:bodyPr/>
        <a:lstStyle/>
        <a:p>
          <a:endParaRPr lang="en-GB"/>
        </a:p>
      </dgm:t>
    </dgm:pt>
  </dgm:ptLst>
  <dgm:cxnLst>
    <dgm:cxn modelId="{143CC99D-A76B-4295-927E-5A720D85E201}" type="presOf" srcId="{80DB9EA9-6D5C-47BF-9CDA-FA100935C270}" destId="{1A7ADFBF-07F1-4A39-A2C2-95C189E29913}" srcOrd="0" destOrd="0" presId="urn:microsoft.com/office/officeart/2005/8/layout/default"/>
    <dgm:cxn modelId="{795DDFE9-81E2-478D-AABC-B5D496F9A2E7}" type="presOf" srcId="{AD4A50F2-35FA-4FC3-9E22-EAE94D42429A}" destId="{7BB63E9C-7A6C-4085-B4CA-C555CCB1E21B}" srcOrd="0" destOrd="0" presId="urn:microsoft.com/office/officeart/2005/8/layout/default"/>
    <dgm:cxn modelId="{BEBA5332-BFDB-4FA0-9DA4-0B8C02CCD73E}" srcId="{F337EF23-0BE1-4AA6-A5EF-7C8BE30A3C57}" destId="{80DB9EA9-6D5C-47BF-9CDA-FA100935C270}" srcOrd="0" destOrd="0" parTransId="{C2B1330C-E0D7-4264-A02C-883CCE27D951}" sibTransId="{9E3DD8A4-EBF9-4EFB-914C-F951AFD8CDEC}"/>
    <dgm:cxn modelId="{012AB0CF-CE2C-4292-BBD9-78D765D5604A}" type="presOf" srcId="{53F8D294-3468-4E70-AB52-FEBA1D99CB27}" destId="{6A358FFB-C1F0-464C-90F8-35112B01FA14}" srcOrd="0" destOrd="0" presId="urn:microsoft.com/office/officeart/2005/8/layout/default"/>
    <dgm:cxn modelId="{8B369C42-517B-4F95-B11C-108E42C4F42A}" srcId="{F337EF23-0BE1-4AA6-A5EF-7C8BE30A3C57}" destId="{5EAE05FC-9CBE-4459-8E6F-F04E8A16D04A}" srcOrd="3" destOrd="0" parTransId="{7EED5A35-4690-4F99-80AB-EAE36768B183}" sibTransId="{FC74DC59-45E0-44C1-8C14-FC285D309503}"/>
    <dgm:cxn modelId="{BE9E65D7-0D84-40B3-8B08-6C22800DD592}" srcId="{F337EF23-0BE1-4AA6-A5EF-7C8BE30A3C57}" destId="{AD4A50F2-35FA-4FC3-9E22-EAE94D42429A}" srcOrd="2" destOrd="0" parTransId="{23F6C417-4502-4139-B6E0-CB4EEED0F9BE}" sibTransId="{021CAA2F-1AC4-4B45-B697-17EDAE2FFB42}"/>
    <dgm:cxn modelId="{B141ED1C-CEE9-4BC0-966C-C971465C262D}" type="presOf" srcId="{2F360408-A2AB-476D-9C3E-49A2FC0A35B1}" destId="{C83A5AEB-1EB4-49D0-A8EB-A33C1B0DE620}" srcOrd="0" destOrd="0" presId="urn:microsoft.com/office/officeart/2005/8/layout/default"/>
    <dgm:cxn modelId="{95404F38-D7E9-4800-8EEE-A7A3C22797CC}" type="presOf" srcId="{F337EF23-0BE1-4AA6-A5EF-7C8BE30A3C57}" destId="{258384AE-9A90-452A-890B-118E827DE238}" srcOrd="0" destOrd="0" presId="urn:microsoft.com/office/officeart/2005/8/layout/default"/>
    <dgm:cxn modelId="{F867176B-BB48-4D9D-8246-C30461A8D6C7}" srcId="{F337EF23-0BE1-4AA6-A5EF-7C8BE30A3C57}" destId="{53F8D294-3468-4E70-AB52-FEBA1D99CB27}" srcOrd="1" destOrd="0" parTransId="{2AA9D593-BB07-4382-87EC-CD6B4AE1C719}" sibTransId="{55953C19-870A-4ED7-87CB-49C39D6BDA77}"/>
    <dgm:cxn modelId="{B1B36CB4-A78C-4A72-B977-1E798D4EE642}" srcId="{F337EF23-0BE1-4AA6-A5EF-7C8BE30A3C57}" destId="{2F360408-A2AB-476D-9C3E-49A2FC0A35B1}" srcOrd="4" destOrd="0" parTransId="{F8E96E4F-571C-431A-B4EC-7F83904F793C}" sibTransId="{52B33424-AAF4-4074-9993-A041B91D1517}"/>
    <dgm:cxn modelId="{495FABF4-126C-49A6-8B80-B3D000D223E3}" type="presOf" srcId="{5EAE05FC-9CBE-4459-8E6F-F04E8A16D04A}" destId="{BFF14EBA-9DEC-4411-A143-8F7D8562893A}" srcOrd="0" destOrd="0" presId="urn:microsoft.com/office/officeart/2005/8/layout/default"/>
    <dgm:cxn modelId="{C457AE3D-43ED-48E1-9B19-2A7D0828401D}" type="presParOf" srcId="{258384AE-9A90-452A-890B-118E827DE238}" destId="{1A7ADFBF-07F1-4A39-A2C2-95C189E29913}" srcOrd="0" destOrd="0" presId="urn:microsoft.com/office/officeart/2005/8/layout/default"/>
    <dgm:cxn modelId="{D6661131-4242-4B3B-9146-4E3785660CB4}" type="presParOf" srcId="{258384AE-9A90-452A-890B-118E827DE238}" destId="{C92D4326-347A-44E0-8446-5491F3B6ACFC}" srcOrd="1" destOrd="0" presId="urn:microsoft.com/office/officeart/2005/8/layout/default"/>
    <dgm:cxn modelId="{BAA45028-DF0C-4E43-936E-33C939A2209E}" type="presParOf" srcId="{258384AE-9A90-452A-890B-118E827DE238}" destId="{6A358FFB-C1F0-464C-90F8-35112B01FA14}" srcOrd="2" destOrd="0" presId="urn:microsoft.com/office/officeart/2005/8/layout/default"/>
    <dgm:cxn modelId="{9D256776-BE50-4DAF-8954-77DE6B060763}" type="presParOf" srcId="{258384AE-9A90-452A-890B-118E827DE238}" destId="{3A8FF744-9338-443D-AF6F-FD9CC7645C18}" srcOrd="3" destOrd="0" presId="urn:microsoft.com/office/officeart/2005/8/layout/default"/>
    <dgm:cxn modelId="{82B91699-2ADB-42A1-8804-9CB0A62C169E}" type="presParOf" srcId="{258384AE-9A90-452A-890B-118E827DE238}" destId="{7BB63E9C-7A6C-4085-B4CA-C555CCB1E21B}" srcOrd="4" destOrd="0" presId="urn:microsoft.com/office/officeart/2005/8/layout/default"/>
    <dgm:cxn modelId="{A8156FA9-2CBF-42CA-8461-FD207145202E}" type="presParOf" srcId="{258384AE-9A90-452A-890B-118E827DE238}" destId="{D917A3E6-CDD4-4B5A-A19A-92E3B2F76864}" srcOrd="5" destOrd="0" presId="urn:microsoft.com/office/officeart/2005/8/layout/default"/>
    <dgm:cxn modelId="{4354945C-17D1-41E4-9DBD-D86820A0BB6D}" type="presParOf" srcId="{258384AE-9A90-452A-890B-118E827DE238}" destId="{BFF14EBA-9DEC-4411-A143-8F7D8562893A}" srcOrd="6" destOrd="0" presId="urn:microsoft.com/office/officeart/2005/8/layout/default"/>
    <dgm:cxn modelId="{00078006-D479-4239-B3D3-34CA4CACDBE3}" type="presParOf" srcId="{258384AE-9A90-452A-890B-118E827DE238}" destId="{1ADBA5E5-EFDE-4445-B0C4-E9CD3EF9735D}" srcOrd="7" destOrd="0" presId="urn:microsoft.com/office/officeart/2005/8/layout/default"/>
    <dgm:cxn modelId="{72D6CC5F-D547-4041-B980-FD0302963342}" type="presParOf" srcId="{258384AE-9A90-452A-890B-118E827DE238}" destId="{C83A5AEB-1EB4-49D0-A8EB-A33C1B0DE62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C9461E-2245-413A-9D86-BC4950A93987}"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en-US"/>
        </a:p>
      </dgm:t>
    </dgm:pt>
    <dgm:pt modelId="{27319598-424A-428B-AC6D-4B2AB5AB0527}">
      <dgm:prSet phldrT="[Text]"/>
      <dgm:spPr/>
      <dgm:t>
        <a:bodyPr/>
        <a:lstStyle/>
        <a:p>
          <a:pPr>
            <a:buNone/>
          </a:pPr>
          <a:r>
            <a:rPr lang="en-US" b="1">
              <a:solidFill>
                <a:schemeClr val="bg1"/>
              </a:solidFill>
            </a:rPr>
            <a:t>1</a:t>
          </a:r>
        </a:p>
      </dgm:t>
    </dgm:pt>
    <dgm:pt modelId="{3D3C2E1E-8B46-4255-B502-F5AE2B1736A8}" type="parTrans" cxnId="{A53BEB90-9CB3-40CD-95D7-C2C422AD9968}">
      <dgm:prSet/>
      <dgm:spPr/>
      <dgm:t>
        <a:bodyPr/>
        <a:lstStyle/>
        <a:p>
          <a:endParaRPr lang="en-US"/>
        </a:p>
      </dgm:t>
    </dgm:pt>
    <dgm:pt modelId="{F444FEE7-7AA6-4806-B82E-04E74BF4AC73}" type="sibTrans" cxnId="{A53BEB90-9CB3-40CD-95D7-C2C422AD9968}">
      <dgm:prSet/>
      <dgm:spPr/>
      <dgm:t>
        <a:bodyPr/>
        <a:lstStyle/>
        <a:p>
          <a:endParaRPr lang="en-US"/>
        </a:p>
      </dgm:t>
    </dgm:pt>
    <dgm:pt modelId="{91ACBDF0-F003-47AA-AD49-D0285ECE01AB}">
      <dgm:prSet phldrT="[Text]" custT="1"/>
      <dgm:spPr/>
      <dgm:t>
        <a:bodyPr/>
        <a:lstStyle/>
        <a:p>
          <a:pPr algn="just"/>
          <a:r>
            <a:rPr lang="en-US" sz="1600" b="1" kern="1200" err="1">
              <a:solidFill>
                <a:srgbClr val="004D86"/>
              </a:solidFill>
              <a:latin typeface="Arial (Body)"/>
              <a:ea typeface="+mn-ea"/>
              <a:cs typeface="+mn-cs"/>
            </a:rPr>
            <a:t>Tích</a:t>
          </a:r>
          <a:r>
            <a:rPr lang="en-US" sz="1600" b="1" kern="1200">
              <a:solidFill>
                <a:srgbClr val="004D86"/>
              </a:solidFill>
              <a:latin typeface="Arial (Body)"/>
              <a:ea typeface="+mn-ea"/>
              <a:cs typeface="+mn-cs"/>
            </a:rPr>
            <a:t> </a:t>
          </a:r>
          <a:r>
            <a:rPr lang="en-US" sz="1600" b="1" kern="1200" err="1">
              <a:solidFill>
                <a:srgbClr val="004D86"/>
              </a:solidFill>
              <a:latin typeface="Arial (Body)"/>
              <a:ea typeface="+mn-ea"/>
              <a:cs typeface="+mn-cs"/>
            </a:rPr>
            <a:t>hợp</a:t>
          </a:r>
          <a:r>
            <a:rPr lang="en-US" sz="1600" b="1" kern="1200">
              <a:solidFill>
                <a:srgbClr val="004D86"/>
              </a:solidFill>
              <a:latin typeface="Arial (Body)"/>
              <a:ea typeface="+mn-ea"/>
              <a:cs typeface="+mn-cs"/>
            </a:rPr>
            <a:t> </a:t>
          </a:r>
          <a:r>
            <a:rPr lang="en-US" sz="1600" b="1" kern="1200" err="1">
              <a:solidFill>
                <a:srgbClr val="004D86"/>
              </a:solidFill>
              <a:latin typeface="Arial (Body)"/>
              <a:ea typeface="+mn-ea"/>
              <a:cs typeface="+mn-cs"/>
            </a:rPr>
            <a:t>nhiều</a:t>
          </a:r>
          <a:r>
            <a:rPr lang="en-US" sz="1600" b="1" kern="1200">
              <a:solidFill>
                <a:srgbClr val="004D86"/>
              </a:solidFill>
              <a:latin typeface="Arial (Body)"/>
              <a:ea typeface="+mn-ea"/>
              <a:cs typeface="+mn-cs"/>
            </a:rPr>
            <a:t> </a:t>
          </a:r>
          <a:r>
            <a:rPr lang="en-US" sz="1600" b="1" kern="1200" err="1">
              <a:solidFill>
                <a:srgbClr val="004D86"/>
              </a:solidFill>
              <a:latin typeface="Arial (Body)"/>
              <a:ea typeface="+mn-ea"/>
              <a:cs typeface="+mn-cs"/>
            </a:rPr>
            <a:t>thông</a:t>
          </a:r>
          <a:r>
            <a:rPr lang="en-US" sz="1600" b="1" kern="1200">
              <a:solidFill>
                <a:srgbClr val="004D86"/>
              </a:solidFill>
              <a:latin typeface="Arial (Body)"/>
              <a:ea typeface="+mn-ea"/>
              <a:cs typeface="+mn-cs"/>
            </a:rPr>
            <a:t> </a:t>
          </a:r>
          <a:r>
            <a:rPr lang="en-US" sz="1600" b="1" kern="1200" err="1">
              <a:solidFill>
                <a:srgbClr val="004D86"/>
              </a:solidFill>
              <a:latin typeface="Arial (Body)"/>
              <a:ea typeface="+mn-ea"/>
              <a:cs typeface="+mn-cs"/>
            </a:rPr>
            <a:t>tư</a:t>
          </a:r>
          <a:r>
            <a:rPr lang="en-US" sz="1600" b="0" kern="1200">
              <a:solidFill>
                <a:srgbClr val="004D86"/>
              </a:solidFill>
              <a:latin typeface="Arial (Body)"/>
              <a:ea typeface="+mn-ea"/>
              <a:cs typeface="+mn-cs"/>
            </a:rPr>
            <a:t>: </a:t>
          </a:r>
          <a:r>
            <a:rPr lang="en-US" sz="1800" b="0" kern="1200" err="1">
              <a:solidFill>
                <a:srgbClr val="004D86"/>
              </a:solidFill>
              <a:latin typeface="Arial"/>
              <a:ea typeface="+mn-ea"/>
              <a:cs typeface="+mn-cs"/>
            </a:rPr>
            <a:t>Dễ</a:t>
          </a:r>
          <a:r>
            <a:rPr lang="en-US" sz="1800" b="0" kern="1200">
              <a:solidFill>
                <a:srgbClr val="004D86"/>
              </a:solidFill>
              <a:latin typeface="Arial"/>
              <a:ea typeface="+mn-ea"/>
              <a:cs typeface="+mn-cs"/>
            </a:rPr>
            <a:t> </a:t>
          </a:r>
          <a:r>
            <a:rPr lang="en-US" sz="1800" b="0" kern="1200" err="1">
              <a:solidFill>
                <a:srgbClr val="004D86"/>
              </a:solidFill>
              <a:latin typeface="Arial"/>
              <a:ea typeface="+mn-ea"/>
              <a:cs typeface="+mn-cs"/>
            </a:rPr>
            <a:t>nhớ</a:t>
          </a:r>
          <a:r>
            <a:rPr lang="en-US" sz="1800" b="0" kern="1200">
              <a:solidFill>
                <a:srgbClr val="004D86"/>
              </a:solidFill>
              <a:latin typeface="Arial"/>
              <a:ea typeface="+mn-ea"/>
              <a:cs typeface="+mn-cs"/>
            </a:rPr>
            <a:t>, </a:t>
          </a:r>
          <a:r>
            <a:rPr lang="en-US" sz="1800" b="0" kern="1200" err="1">
              <a:solidFill>
                <a:srgbClr val="004D86"/>
              </a:solidFill>
              <a:latin typeface="Arial"/>
              <a:ea typeface="+mn-ea"/>
              <a:cs typeface="+mn-cs"/>
            </a:rPr>
            <a:t>dễ</a:t>
          </a:r>
          <a:r>
            <a:rPr lang="en-US" sz="1800" b="0" kern="1200">
              <a:solidFill>
                <a:srgbClr val="004D86"/>
              </a:solidFill>
              <a:latin typeface="Arial"/>
              <a:ea typeface="+mn-ea"/>
              <a:cs typeface="+mn-cs"/>
            </a:rPr>
            <a:t> </a:t>
          </a:r>
          <a:r>
            <a:rPr lang="en-US" sz="1800" b="0" kern="1200" err="1">
              <a:solidFill>
                <a:srgbClr val="004D86"/>
              </a:solidFill>
              <a:latin typeface="Arial"/>
              <a:ea typeface="+mn-ea"/>
              <a:cs typeface="+mn-cs"/>
            </a:rPr>
            <a:t>đọc</a:t>
          </a:r>
          <a:r>
            <a:rPr lang="en-US" sz="1800" b="0" kern="1200">
              <a:solidFill>
                <a:srgbClr val="004D86"/>
              </a:solidFill>
              <a:latin typeface="Arial"/>
              <a:ea typeface="+mn-ea"/>
              <a:cs typeface="+mn-cs"/>
            </a:rPr>
            <a:t>, </a:t>
          </a:r>
          <a:r>
            <a:rPr lang="en-US" sz="1800" b="0" kern="1200" err="1">
              <a:solidFill>
                <a:srgbClr val="004D86"/>
              </a:solidFill>
              <a:latin typeface="Arial"/>
              <a:ea typeface="+mn-ea"/>
              <a:cs typeface="+mn-cs"/>
            </a:rPr>
            <a:t>dễ</a:t>
          </a:r>
          <a:r>
            <a:rPr lang="en-US" sz="1800" b="0" kern="1200">
              <a:solidFill>
                <a:srgbClr val="004D86"/>
              </a:solidFill>
              <a:latin typeface="Arial"/>
              <a:ea typeface="+mn-ea"/>
              <a:cs typeface="+mn-cs"/>
            </a:rPr>
            <a:t> </a:t>
          </a:r>
          <a:r>
            <a:rPr lang="en-US" sz="1800" b="0" kern="1200" err="1">
              <a:solidFill>
                <a:srgbClr val="004D86"/>
              </a:solidFill>
              <a:latin typeface="Arial"/>
              <a:ea typeface="+mn-ea"/>
              <a:cs typeface="+mn-cs"/>
            </a:rPr>
            <a:t>hiểu</a:t>
          </a:r>
          <a:r>
            <a:rPr lang="en-US" sz="1800" b="0" kern="1200">
              <a:solidFill>
                <a:srgbClr val="004D86"/>
              </a:solidFill>
              <a:latin typeface="Arial"/>
              <a:ea typeface="+mn-ea"/>
              <a:cs typeface="+mn-cs"/>
            </a:rPr>
            <a:t>, </a:t>
          </a:r>
          <a:r>
            <a:rPr lang="en-US" sz="1800" b="0" kern="1200" err="1">
              <a:solidFill>
                <a:srgbClr val="004D86"/>
              </a:solidFill>
              <a:latin typeface="Arial"/>
              <a:ea typeface="+mn-ea"/>
              <a:cs typeface="+mn-cs"/>
            </a:rPr>
            <a:t>dễ</a:t>
          </a:r>
          <a:r>
            <a:rPr lang="en-US" sz="1800" b="0" kern="1200">
              <a:solidFill>
                <a:srgbClr val="004D86"/>
              </a:solidFill>
              <a:latin typeface="Arial"/>
              <a:ea typeface="+mn-ea"/>
              <a:cs typeface="+mn-cs"/>
            </a:rPr>
            <a:t> </a:t>
          </a:r>
          <a:r>
            <a:rPr lang="en-US" sz="1800" b="0" kern="1200" err="1">
              <a:solidFill>
                <a:srgbClr val="004D86"/>
              </a:solidFill>
              <a:latin typeface="Arial"/>
              <a:ea typeface="+mn-ea"/>
              <a:cs typeface="+mn-cs"/>
            </a:rPr>
            <a:t>thực</a:t>
          </a:r>
          <a:r>
            <a:rPr lang="en-US" sz="1800" b="0" kern="1200">
              <a:solidFill>
                <a:srgbClr val="004D86"/>
              </a:solidFill>
              <a:latin typeface="Arial"/>
              <a:ea typeface="+mn-ea"/>
              <a:cs typeface="+mn-cs"/>
            </a:rPr>
            <a:t> </a:t>
          </a:r>
          <a:r>
            <a:rPr lang="en-US" sz="1800" b="0" kern="1200" err="1">
              <a:solidFill>
                <a:srgbClr val="004D86"/>
              </a:solidFill>
              <a:latin typeface="Arial"/>
              <a:ea typeface="+mn-ea"/>
              <a:cs typeface="+mn-cs"/>
            </a:rPr>
            <a:t>hiện</a:t>
          </a:r>
          <a:endParaRPr lang="en-US" sz="1800" b="0" kern="1200">
            <a:solidFill>
              <a:srgbClr val="004D86"/>
            </a:solidFill>
            <a:latin typeface="Arial"/>
            <a:ea typeface="+mn-ea"/>
            <a:cs typeface="+mn-cs"/>
          </a:endParaRPr>
        </a:p>
      </dgm:t>
    </dgm:pt>
    <dgm:pt modelId="{C7A86592-A802-4B5D-B4DB-AB0C1C041216}" type="parTrans" cxnId="{6C147A08-2CE5-4C94-84C7-01C414EA6DA8}">
      <dgm:prSet/>
      <dgm:spPr/>
      <dgm:t>
        <a:bodyPr/>
        <a:lstStyle/>
        <a:p>
          <a:endParaRPr lang="en-US"/>
        </a:p>
      </dgm:t>
    </dgm:pt>
    <dgm:pt modelId="{94A22326-C6D6-4DCF-8478-3B0B214DD33E}" type="sibTrans" cxnId="{6C147A08-2CE5-4C94-84C7-01C414EA6DA8}">
      <dgm:prSet/>
      <dgm:spPr/>
      <dgm:t>
        <a:bodyPr/>
        <a:lstStyle/>
        <a:p>
          <a:endParaRPr lang="en-US"/>
        </a:p>
      </dgm:t>
    </dgm:pt>
    <dgm:pt modelId="{429DF3FD-DC55-4EA4-8B3D-18E5096D6DD7}">
      <dgm:prSet phldrT="[Text]"/>
      <dgm:spPr/>
      <dgm:t>
        <a:bodyPr/>
        <a:lstStyle/>
        <a:p>
          <a:pPr>
            <a:buFontTx/>
            <a:buNone/>
          </a:pPr>
          <a:r>
            <a:rPr lang="en-US" b="1">
              <a:solidFill>
                <a:schemeClr val="bg1"/>
              </a:solidFill>
            </a:rPr>
            <a:t>2</a:t>
          </a:r>
        </a:p>
      </dgm:t>
    </dgm:pt>
    <dgm:pt modelId="{874DEB0C-BB93-435C-93E9-36C41B411D4A}" type="parTrans" cxnId="{962F2A25-A620-4903-A3F2-E3D7612DBE63}">
      <dgm:prSet/>
      <dgm:spPr/>
      <dgm:t>
        <a:bodyPr/>
        <a:lstStyle/>
        <a:p>
          <a:endParaRPr lang="en-US"/>
        </a:p>
      </dgm:t>
    </dgm:pt>
    <dgm:pt modelId="{8D8D9F6C-24A7-4E4B-8296-84FC86E723CE}" type="sibTrans" cxnId="{962F2A25-A620-4903-A3F2-E3D7612DBE63}">
      <dgm:prSet/>
      <dgm:spPr/>
      <dgm:t>
        <a:bodyPr/>
        <a:lstStyle/>
        <a:p>
          <a:endParaRPr lang="en-US"/>
        </a:p>
      </dgm:t>
    </dgm:pt>
    <dgm:pt modelId="{B5F57FE2-6835-4916-A851-C907BE95EE75}">
      <dgm:prSet phldrT="[Text]"/>
      <dgm:spPr/>
      <dgm:t>
        <a:bodyPr/>
        <a:lstStyle/>
        <a:p>
          <a:pPr>
            <a:buNone/>
          </a:pPr>
          <a:r>
            <a:rPr lang="en-US" b="1">
              <a:solidFill>
                <a:schemeClr val="bg1"/>
              </a:solidFill>
            </a:rPr>
            <a:t>3</a:t>
          </a:r>
        </a:p>
      </dgm:t>
    </dgm:pt>
    <dgm:pt modelId="{4F4C47AF-D07B-4E88-97EE-B9DB3DF08791}" type="parTrans" cxnId="{50A19BB9-F2D3-48DF-A364-E0608D16B959}">
      <dgm:prSet/>
      <dgm:spPr/>
      <dgm:t>
        <a:bodyPr/>
        <a:lstStyle/>
        <a:p>
          <a:endParaRPr lang="en-US"/>
        </a:p>
      </dgm:t>
    </dgm:pt>
    <dgm:pt modelId="{760B4B6A-70E8-4E0C-9AAB-96FFEC4107C3}" type="sibTrans" cxnId="{50A19BB9-F2D3-48DF-A364-E0608D16B959}">
      <dgm:prSet/>
      <dgm:spPr/>
      <dgm:t>
        <a:bodyPr/>
        <a:lstStyle/>
        <a:p>
          <a:endParaRPr lang="en-US"/>
        </a:p>
      </dgm:t>
    </dgm:pt>
    <dgm:pt modelId="{D061D047-1054-453F-8329-5D8971070669}">
      <dgm:prSet phldrT="[Text]" custT="1"/>
      <dgm:spPr/>
      <dgm:t>
        <a:bodyPr/>
        <a:lstStyle/>
        <a:p>
          <a:pPr algn="just"/>
          <a:r>
            <a:rPr lang="en-US" sz="1600" b="1" dirty="0" err="1">
              <a:solidFill>
                <a:srgbClr val="004D86"/>
              </a:solidFill>
            </a:rPr>
            <a:t>Tạo</a:t>
          </a:r>
          <a:r>
            <a:rPr lang="en-US" sz="1600" b="1" dirty="0">
              <a:solidFill>
                <a:srgbClr val="004D86"/>
              </a:solidFill>
            </a:rPr>
            <a:t> </a:t>
          </a:r>
          <a:r>
            <a:rPr lang="en-US" sz="1600" b="1" dirty="0" err="1">
              <a:solidFill>
                <a:srgbClr val="004D86"/>
              </a:solidFill>
            </a:rPr>
            <a:t>hành</a:t>
          </a:r>
          <a:r>
            <a:rPr lang="en-US" sz="1600" b="1" dirty="0">
              <a:solidFill>
                <a:srgbClr val="004D86"/>
              </a:solidFill>
            </a:rPr>
            <a:t> </a:t>
          </a:r>
          <a:r>
            <a:rPr lang="en-US" sz="1600" b="1" dirty="0" err="1">
              <a:solidFill>
                <a:srgbClr val="004D86"/>
              </a:solidFill>
            </a:rPr>
            <a:t>lang</a:t>
          </a:r>
          <a:r>
            <a:rPr lang="en-US" sz="1600" b="1" dirty="0">
              <a:solidFill>
                <a:srgbClr val="004D86"/>
              </a:solidFill>
            </a:rPr>
            <a:t> </a:t>
          </a:r>
          <a:r>
            <a:rPr lang="en-US" sz="1600" b="1" dirty="0" err="1" smtClean="0">
              <a:solidFill>
                <a:srgbClr val="004D86"/>
              </a:solidFill>
            </a:rPr>
            <a:t>hoạt</a:t>
          </a:r>
          <a:r>
            <a:rPr lang="en-US" sz="1600" b="1" dirty="0" smtClean="0">
              <a:solidFill>
                <a:srgbClr val="004D86"/>
              </a:solidFill>
            </a:rPr>
            <a:t> </a:t>
          </a:r>
          <a:r>
            <a:rPr lang="en-US" sz="1600" b="1" dirty="0" err="1" smtClean="0">
              <a:solidFill>
                <a:srgbClr val="004D86"/>
              </a:solidFill>
            </a:rPr>
            <a:t>động</a:t>
          </a:r>
          <a:r>
            <a:rPr lang="en-US" sz="1600" b="1" dirty="0" smtClean="0">
              <a:solidFill>
                <a:srgbClr val="004D86"/>
              </a:solidFill>
            </a:rPr>
            <a:t> </a:t>
          </a:r>
          <a:r>
            <a:rPr lang="en-US" sz="1600" b="1" dirty="0" err="1" smtClean="0">
              <a:solidFill>
                <a:srgbClr val="004D86"/>
              </a:solidFill>
            </a:rPr>
            <a:t>quản</a:t>
          </a:r>
          <a:r>
            <a:rPr lang="en-US" sz="1600" b="1" dirty="0" smtClean="0">
              <a:solidFill>
                <a:srgbClr val="004D86"/>
              </a:solidFill>
            </a:rPr>
            <a:t> </a:t>
          </a:r>
          <a:r>
            <a:rPr lang="en-US" sz="1600" b="1" dirty="0" err="1" smtClean="0">
              <a:solidFill>
                <a:srgbClr val="004D86"/>
              </a:solidFill>
            </a:rPr>
            <a:t>lý</a:t>
          </a:r>
          <a:r>
            <a:rPr lang="en-US" sz="1600" b="1" dirty="0" smtClean="0">
              <a:solidFill>
                <a:srgbClr val="004D86"/>
              </a:solidFill>
            </a:rPr>
            <a:t> </a:t>
          </a:r>
          <a:r>
            <a:rPr lang="en-US" sz="1600" b="1" dirty="0" err="1" smtClean="0">
              <a:solidFill>
                <a:srgbClr val="004D86"/>
              </a:solidFill>
            </a:rPr>
            <a:t>chất</a:t>
          </a:r>
          <a:r>
            <a:rPr lang="en-US" sz="1600" b="1" dirty="0" smtClean="0">
              <a:solidFill>
                <a:srgbClr val="004D86"/>
              </a:solidFill>
            </a:rPr>
            <a:t> </a:t>
          </a:r>
          <a:r>
            <a:rPr lang="en-US" sz="1600" b="1" dirty="0" err="1" smtClean="0">
              <a:solidFill>
                <a:srgbClr val="004D86"/>
              </a:solidFill>
            </a:rPr>
            <a:t>lượng</a:t>
          </a:r>
          <a:r>
            <a:rPr lang="en-US" sz="1600" b="0" dirty="0" smtClean="0">
              <a:solidFill>
                <a:srgbClr val="004D86"/>
              </a:solidFill>
            </a:rPr>
            <a:t>: </a:t>
          </a:r>
          <a:r>
            <a:rPr lang="en-US" sz="1600" b="0" dirty="0" err="1" smtClean="0">
              <a:solidFill>
                <a:srgbClr val="004D86"/>
              </a:solidFill>
            </a:rPr>
            <a:t>Hướng</a:t>
          </a:r>
          <a:r>
            <a:rPr lang="en-US" sz="1600" b="0" dirty="0" smtClean="0">
              <a:solidFill>
                <a:srgbClr val="004D86"/>
              </a:solidFill>
            </a:rPr>
            <a:t> </a:t>
          </a:r>
          <a:r>
            <a:rPr lang="en-US" sz="1600" b="0" dirty="0" err="1" smtClean="0">
              <a:solidFill>
                <a:srgbClr val="004D86"/>
              </a:solidFill>
            </a:rPr>
            <a:t>dẫn</a:t>
          </a:r>
          <a:r>
            <a:rPr lang="en-US" sz="1600" b="0" dirty="0" smtClean="0">
              <a:solidFill>
                <a:srgbClr val="004D86"/>
              </a:solidFill>
            </a:rPr>
            <a:t> chi </a:t>
          </a:r>
          <a:r>
            <a:rPr lang="en-US" sz="1600" b="0" dirty="0" err="1" smtClean="0">
              <a:solidFill>
                <a:srgbClr val="004D86"/>
              </a:solidFill>
            </a:rPr>
            <a:t>tiết</a:t>
          </a:r>
          <a:r>
            <a:rPr lang="en-US" sz="1600" b="0" dirty="0" smtClean="0">
              <a:solidFill>
                <a:srgbClr val="004D86"/>
              </a:solidFill>
            </a:rPr>
            <a:t> </a:t>
          </a:r>
          <a:r>
            <a:rPr lang="en-US" sz="1600" b="0" dirty="0" err="1" smtClean="0">
              <a:solidFill>
                <a:srgbClr val="004D86"/>
              </a:solidFill>
            </a:rPr>
            <a:t>về</a:t>
          </a:r>
          <a:r>
            <a:rPr lang="en-US" sz="1600" b="0" dirty="0" smtClean="0">
              <a:solidFill>
                <a:srgbClr val="004D86"/>
              </a:solidFill>
            </a:rPr>
            <a:t> </a:t>
          </a:r>
          <a:r>
            <a:rPr lang="en-US" sz="1600" b="0" dirty="0" err="1" smtClean="0">
              <a:solidFill>
                <a:srgbClr val="004D86"/>
              </a:solidFill>
            </a:rPr>
            <a:t>tiêu</a:t>
          </a:r>
          <a:r>
            <a:rPr lang="en-US" sz="1600" b="0" dirty="0" smtClean="0">
              <a:solidFill>
                <a:srgbClr val="004D86"/>
              </a:solidFill>
            </a:rPr>
            <a:t> </a:t>
          </a:r>
          <a:r>
            <a:rPr lang="en-US" sz="1600" b="0" dirty="0" err="1" smtClean="0">
              <a:solidFill>
                <a:srgbClr val="004D86"/>
              </a:solidFill>
            </a:rPr>
            <a:t>chuẩn</a:t>
          </a:r>
          <a:r>
            <a:rPr lang="en-US" sz="1600" b="0" dirty="0" smtClean="0">
              <a:solidFill>
                <a:srgbClr val="004D86"/>
              </a:solidFill>
            </a:rPr>
            <a:t> </a:t>
          </a:r>
          <a:r>
            <a:rPr lang="en-US" sz="1600" b="0" dirty="0" err="1" smtClean="0">
              <a:solidFill>
                <a:srgbClr val="004D86"/>
              </a:solidFill>
            </a:rPr>
            <a:t>chất</a:t>
          </a:r>
          <a:r>
            <a:rPr lang="en-US" sz="1600" b="0" dirty="0" smtClean="0">
              <a:solidFill>
                <a:srgbClr val="004D86"/>
              </a:solidFill>
            </a:rPr>
            <a:t> </a:t>
          </a:r>
          <a:r>
            <a:rPr lang="en-US" sz="1600" b="0" dirty="0" err="1" smtClean="0">
              <a:solidFill>
                <a:srgbClr val="004D86"/>
              </a:solidFill>
            </a:rPr>
            <a:t>lượng</a:t>
          </a:r>
          <a:r>
            <a:rPr lang="en-US" sz="1600" b="0" dirty="0" smtClean="0">
              <a:solidFill>
                <a:srgbClr val="004D86"/>
              </a:solidFill>
            </a:rPr>
            <a:t> – </a:t>
          </a:r>
          <a:r>
            <a:rPr lang="en-US" sz="1600" b="0" dirty="0" err="1" smtClean="0">
              <a:solidFill>
                <a:srgbClr val="004D86"/>
              </a:solidFill>
            </a:rPr>
            <a:t>kiểm</a:t>
          </a:r>
          <a:r>
            <a:rPr lang="en-US" sz="1600" b="0" dirty="0" smtClean="0">
              <a:solidFill>
                <a:srgbClr val="004D86"/>
              </a:solidFill>
            </a:rPr>
            <a:t> </a:t>
          </a:r>
          <a:r>
            <a:rPr lang="en-US" sz="1600" b="0" dirty="0" err="1" smtClean="0">
              <a:solidFill>
                <a:srgbClr val="004D86"/>
              </a:solidFill>
            </a:rPr>
            <a:t>nghiệm</a:t>
          </a:r>
          <a:r>
            <a:rPr lang="en-US" sz="1600" b="0" dirty="0" smtClean="0">
              <a:solidFill>
                <a:srgbClr val="004D86"/>
              </a:solidFill>
            </a:rPr>
            <a:t> </a:t>
          </a:r>
          <a:r>
            <a:rPr lang="en-US" sz="1600" b="0" dirty="0" err="1" smtClean="0">
              <a:solidFill>
                <a:srgbClr val="004D86"/>
              </a:solidFill>
            </a:rPr>
            <a:t>trước</a:t>
          </a:r>
          <a:r>
            <a:rPr lang="en-US" sz="1600" b="0" dirty="0" smtClean="0">
              <a:solidFill>
                <a:srgbClr val="004D86"/>
              </a:solidFill>
            </a:rPr>
            <a:t> khi </a:t>
          </a:r>
          <a:r>
            <a:rPr lang="en-US" sz="1600" b="0" dirty="0" err="1" smtClean="0">
              <a:solidFill>
                <a:srgbClr val="004D86"/>
              </a:solidFill>
            </a:rPr>
            <a:t>lưu</a:t>
          </a:r>
          <a:r>
            <a:rPr lang="en-US" sz="1600" b="0" dirty="0" smtClean="0">
              <a:solidFill>
                <a:srgbClr val="004D86"/>
              </a:solidFill>
            </a:rPr>
            <a:t> </a:t>
          </a:r>
          <a:r>
            <a:rPr lang="en-US" sz="1600" b="0" dirty="0" err="1" smtClean="0">
              <a:solidFill>
                <a:srgbClr val="004D86"/>
              </a:solidFill>
            </a:rPr>
            <a:t>hành</a:t>
          </a:r>
          <a:r>
            <a:rPr lang="en-US" sz="1600" b="0" dirty="0" smtClean="0">
              <a:solidFill>
                <a:srgbClr val="004D86"/>
              </a:solidFill>
            </a:rPr>
            <a:t> - </a:t>
          </a:r>
          <a:r>
            <a:rPr lang="en-US" sz="1600" b="0" dirty="0" err="1" smtClean="0">
              <a:solidFill>
                <a:srgbClr val="004D86"/>
              </a:solidFill>
            </a:rPr>
            <a:t>thu</a:t>
          </a:r>
          <a:r>
            <a:rPr lang="en-US" sz="1600" b="0" dirty="0" smtClean="0">
              <a:solidFill>
                <a:srgbClr val="004D86"/>
              </a:solidFill>
            </a:rPr>
            <a:t> </a:t>
          </a:r>
          <a:r>
            <a:rPr lang="en-US" sz="1600" b="0" dirty="0" err="1" smtClean="0">
              <a:solidFill>
                <a:srgbClr val="004D86"/>
              </a:solidFill>
            </a:rPr>
            <a:t>hồi</a:t>
          </a:r>
          <a:r>
            <a:rPr lang="en-US" sz="1600" b="0" dirty="0" smtClean="0">
              <a:solidFill>
                <a:srgbClr val="004D86"/>
              </a:solidFill>
            </a:rPr>
            <a:t> </a:t>
          </a:r>
          <a:r>
            <a:rPr lang="en-US" sz="1600" b="0" dirty="0" err="1" smtClean="0">
              <a:solidFill>
                <a:srgbClr val="004D86"/>
              </a:solidFill>
            </a:rPr>
            <a:t>thuốc</a:t>
          </a:r>
          <a:r>
            <a:rPr lang="en-US" sz="1600" b="0" dirty="0" smtClean="0">
              <a:solidFill>
                <a:srgbClr val="004D86"/>
              </a:solidFill>
            </a:rPr>
            <a:t>   </a:t>
          </a:r>
          <a:endParaRPr lang="en-US" sz="1600" b="0" dirty="0">
            <a:solidFill>
              <a:srgbClr val="004D86"/>
            </a:solidFill>
          </a:endParaRPr>
        </a:p>
      </dgm:t>
    </dgm:pt>
    <dgm:pt modelId="{BE1A5B8D-2ADD-4733-9CD2-171B418B98A9}" type="parTrans" cxnId="{E500FE52-C558-4490-80CF-FAE06E539B02}">
      <dgm:prSet/>
      <dgm:spPr/>
      <dgm:t>
        <a:bodyPr/>
        <a:lstStyle/>
        <a:p>
          <a:endParaRPr lang="en-US"/>
        </a:p>
      </dgm:t>
    </dgm:pt>
    <dgm:pt modelId="{93E1B561-C435-4C26-AA07-FE7061478760}" type="sibTrans" cxnId="{E500FE52-C558-4490-80CF-FAE06E539B02}">
      <dgm:prSet/>
      <dgm:spPr/>
      <dgm:t>
        <a:bodyPr/>
        <a:lstStyle/>
        <a:p>
          <a:endParaRPr lang="en-US"/>
        </a:p>
      </dgm:t>
    </dgm:pt>
    <dgm:pt modelId="{EF0806A8-96E4-486C-98DE-36B09BF7B909}">
      <dgm:prSet phldrT="[Text]" custT="1"/>
      <dgm:spPr/>
      <dgm:t>
        <a:bodyPr/>
        <a:lstStyle/>
        <a:p>
          <a:pPr marL="0" lvl="1" indent="0" algn="just" defTabSz="622300">
            <a:lnSpc>
              <a:spcPct val="90000"/>
            </a:lnSpc>
            <a:spcBef>
              <a:spcPct val="0"/>
            </a:spcBef>
            <a:spcAft>
              <a:spcPct val="15000"/>
            </a:spcAft>
          </a:pPr>
          <a:r>
            <a:rPr lang="en-US" sz="1600" b="1" kern="1200" dirty="0">
              <a:solidFill>
                <a:srgbClr val="004D86"/>
              </a:solidFill>
              <a:latin typeface="Arial (Body)"/>
            </a:rPr>
            <a:t> </a:t>
          </a:r>
          <a:r>
            <a:rPr lang="vi-VN" sz="1600" b="1" kern="1200" dirty="0">
              <a:solidFill>
                <a:srgbClr val="004D86"/>
              </a:solidFill>
              <a:latin typeface="Arial (Body)"/>
            </a:rPr>
            <a:t> Tháo gỡ vướng mắc</a:t>
          </a:r>
          <a:r>
            <a:rPr lang="en-US" sz="1600" b="0" kern="1200" dirty="0">
              <a:solidFill>
                <a:srgbClr val="004D86"/>
              </a:solidFill>
              <a:latin typeface="Arial (Body)"/>
            </a:rPr>
            <a:t>: </a:t>
          </a:r>
          <a:r>
            <a:rPr lang="en-US" sz="1800" b="0" kern="1200" dirty="0" err="1">
              <a:solidFill>
                <a:srgbClr val="004D86"/>
              </a:solidFill>
              <a:latin typeface="Arial"/>
              <a:ea typeface="+mn-ea"/>
              <a:cs typeface="+mn-cs"/>
            </a:rPr>
            <a:t>Giảm</a:t>
          </a:r>
          <a:r>
            <a:rPr lang="en-US" sz="1800" b="0" kern="1200" dirty="0">
              <a:solidFill>
                <a:srgbClr val="004D86"/>
              </a:solidFill>
              <a:latin typeface="Arial"/>
              <a:ea typeface="+mn-ea"/>
              <a:cs typeface="+mn-cs"/>
            </a:rPr>
            <a:t> </a:t>
          </a:r>
          <a:r>
            <a:rPr lang="en-US" sz="1800" b="0" kern="1200" dirty="0" err="1">
              <a:solidFill>
                <a:srgbClr val="004D86"/>
              </a:solidFill>
              <a:latin typeface="Arial"/>
              <a:ea typeface="+mn-ea"/>
              <a:cs typeface="+mn-cs"/>
            </a:rPr>
            <a:t>khó</a:t>
          </a:r>
          <a:r>
            <a:rPr lang="en-US" sz="1800" b="0" kern="1200" dirty="0">
              <a:solidFill>
                <a:srgbClr val="004D86"/>
              </a:solidFill>
              <a:latin typeface="Arial"/>
              <a:ea typeface="+mn-ea"/>
              <a:cs typeface="+mn-cs"/>
            </a:rPr>
            <a:t> </a:t>
          </a:r>
          <a:r>
            <a:rPr lang="en-US" sz="1800" b="0" kern="1200" dirty="0" err="1">
              <a:solidFill>
                <a:srgbClr val="004D86"/>
              </a:solidFill>
              <a:latin typeface="Arial"/>
              <a:ea typeface="+mn-ea"/>
              <a:cs typeface="+mn-cs"/>
            </a:rPr>
            <a:t>khăn</a:t>
          </a:r>
          <a:r>
            <a:rPr lang="en-US" sz="1800" b="0" kern="1200" dirty="0">
              <a:solidFill>
                <a:srgbClr val="004D86"/>
              </a:solidFill>
              <a:latin typeface="Arial"/>
              <a:ea typeface="+mn-ea"/>
              <a:cs typeface="+mn-cs"/>
            </a:rPr>
            <a:t>, chi </a:t>
          </a:r>
          <a:r>
            <a:rPr lang="en-US" sz="1800" b="0" kern="1200" dirty="0" err="1">
              <a:solidFill>
                <a:srgbClr val="004D86"/>
              </a:solidFill>
              <a:latin typeface="Arial"/>
              <a:ea typeface="+mn-ea"/>
              <a:cs typeface="+mn-cs"/>
            </a:rPr>
            <a:t>phí</a:t>
          </a:r>
          <a:r>
            <a:rPr lang="en-US" sz="1800" b="0" kern="1200" dirty="0">
              <a:solidFill>
                <a:srgbClr val="004D86"/>
              </a:solidFill>
              <a:latin typeface="Arial"/>
              <a:ea typeface="+mn-ea"/>
              <a:cs typeface="+mn-cs"/>
            </a:rPr>
            <a:t>, </a:t>
          </a:r>
          <a:r>
            <a:rPr lang="en-US" sz="1800" b="0" kern="1200" dirty="0" err="1">
              <a:solidFill>
                <a:srgbClr val="004D86"/>
              </a:solidFill>
              <a:latin typeface="Arial"/>
              <a:ea typeface="+mn-ea"/>
              <a:cs typeface="+mn-cs"/>
            </a:rPr>
            <a:t>thời</a:t>
          </a:r>
          <a:r>
            <a:rPr lang="en-US" sz="1800" b="0" kern="1200" dirty="0">
              <a:solidFill>
                <a:srgbClr val="004D86"/>
              </a:solidFill>
              <a:latin typeface="Arial"/>
              <a:ea typeface="+mn-ea"/>
              <a:cs typeface="+mn-cs"/>
            </a:rPr>
            <a:t> </a:t>
          </a:r>
          <a:r>
            <a:rPr lang="en-US" sz="1800" b="0" kern="1200" dirty="0" err="1">
              <a:solidFill>
                <a:srgbClr val="004D86"/>
              </a:solidFill>
              <a:latin typeface="Arial"/>
              <a:ea typeface="+mn-ea"/>
              <a:cs typeface="+mn-cs"/>
            </a:rPr>
            <a:t>gian</a:t>
          </a:r>
          <a:r>
            <a:rPr lang="en-US" sz="1800" b="0" kern="1200" dirty="0">
              <a:solidFill>
                <a:srgbClr val="004D86"/>
              </a:solidFill>
              <a:latin typeface="Arial"/>
              <a:ea typeface="+mn-ea"/>
              <a:cs typeface="+mn-cs"/>
            </a:rPr>
            <a:t> </a:t>
          </a:r>
          <a:r>
            <a:rPr lang="en-US" sz="1800" b="0" kern="1200" dirty="0" err="1">
              <a:solidFill>
                <a:srgbClr val="004D86"/>
              </a:solidFill>
              <a:latin typeface="Arial"/>
              <a:ea typeface="+mn-ea"/>
              <a:cs typeface="+mn-cs"/>
            </a:rPr>
            <a:t>cho</a:t>
          </a:r>
          <a:r>
            <a:rPr lang="en-US" sz="1800" b="0" kern="1200" dirty="0">
              <a:solidFill>
                <a:srgbClr val="004D86"/>
              </a:solidFill>
              <a:latin typeface="Arial"/>
              <a:ea typeface="+mn-ea"/>
              <a:cs typeface="+mn-cs"/>
            </a:rPr>
            <a:t> </a:t>
          </a:r>
          <a:r>
            <a:rPr lang="en-US" sz="1800" b="0" kern="1200" dirty="0" err="1">
              <a:solidFill>
                <a:srgbClr val="004D86"/>
              </a:solidFill>
              <a:latin typeface="Arial"/>
              <a:ea typeface="+mn-ea"/>
              <a:cs typeface="+mn-cs"/>
            </a:rPr>
            <a:t>doanh</a:t>
          </a:r>
          <a:r>
            <a:rPr lang="en-US" sz="1800" b="0" kern="1200" dirty="0">
              <a:solidFill>
                <a:srgbClr val="004D86"/>
              </a:solidFill>
              <a:latin typeface="Arial"/>
              <a:ea typeface="+mn-ea"/>
              <a:cs typeface="+mn-cs"/>
            </a:rPr>
            <a:t> </a:t>
          </a:r>
          <a:r>
            <a:rPr lang="en-US" sz="1800" b="0" kern="1200" dirty="0" err="1">
              <a:solidFill>
                <a:srgbClr val="004D86"/>
              </a:solidFill>
              <a:latin typeface="Arial"/>
              <a:ea typeface="+mn-ea"/>
              <a:cs typeface="+mn-cs"/>
            </a:rPr>
            <a:t>nghiệp</a:t>
          </a:r>
          <a:endParaRPr lang="en-US" sz="1800" b="0" kern="1200" dirty="0">
            <a:solidFill>
              <a:srgbClr val="004D86"/>
            </a:solidFill>
            <a:latin typeface="Arial"/>
            <a:ea typeface="+mn-ea"/>
            <a:cs typeface="+mn-cs"/>
          </a:endParaRPr>
        </a:p>
      </dgm:t>
    </dgm:pt>
    <dgm:pt modelId="{5C78DBC9-77EB-4B1B-93B9-E60D1A3F6331}" type="parTrans" cxnId="{E87CA196-B4EB-4A66-AECD-31519CEFE533}">
      <dgm:prSet/>
      <dgm:spPr/>
      <dgm:t>
        <a:bodyPr/>
        <a:lstStyle/>
        <a:p>
          <a:endParaRPr lang="en-US"/>
        </a:p>
      </dgm:t>
    </dgm:pt>
    <dgm:pt modelId="{D3236C69-E77B-431D-B8D2-508F6EE18C8D}" type="sibTrans" cxnId="{E87CA196-B4EB-4A66-AECD-31519CEFE533}">
      <dgm:prSet/>
      <dgm:spPr/>
      <dgm:t>
        <a:bodyPr/>
        <a:lstStyle/>
        <a:p>
          <a:endParaRPr lang="en-US"/>
        </a:p>
      </dgm:t>
    </dgm:pt>
    <dgm:pt modelId="{7D288A1F-621A-4A90-B345-2F638ABDAC3B}">
      <dgm:prSet phldrT="[Text]"/>
      <dgm:spPr/>
      <dgm:t>
        <a:bodyPr/>
        <a:lstStyle/>
        <a:p>
          <a:pPr>
            <a:buNone/>
          </a:pPr>
          <a:r>
            <a:rPr lang="en-US" b="1">
              <a:solidFill>
                <a:schemeClr val="bg1"/>
              </a:solidFill>
            </a:rPr>
            <a:t>4</a:t>
          </a:r>
        </a:p>
      </dgm:t>
    </dgm:pt>
    <dgm:pt modelId="{CD772283-3BB4-4054-878C-EFF9AFEA9951}" type="parTrans" cxnId="{3997DF79-3B45-43F7-8DF5-F902E845320D}">
      <dgm:prSet/>
      <dgm:spPr/>
      <dgm:t>
        <a:bodyPr/>
        <a:lstStyle/>
        <a:p>
          <a:endParaRPr lang="en-US"/>
        </a:p>
      </dgm:t>
    </dgm:pt>
    <dgm:pt modelId="{C1ECD480-0859-407D-82B1-0CF0FCA798C4}" type="sibTrans" cxnId="{3997DF79-3B45-43F7-8DF5-F902E845320D}">
      <dgm:prSet/>
      <dgm:spPr/>
      <dgm:t>
        <a:bodyPr/>
        <a:lstStyle/>
        <a:p>
          <a:endParaRPr lang="en-US"/>
        </a:p>
      </dgm:t>
    </dgm:pt>
    <dgm:pt modelId="{0608188F-49D8-4DAD-ABD5-C5A85D120203}">
      <dgm:prSet phldrT="[Text]" custT="1"/>
      <dgm:spPr/>
      <dgm:t>
        <a:bodyPr/>
        <a:lstStyle/>
        <a:p>
          <a:endParaRPr lang="en-US" sz="1600" b="0" dirty="0">
            <a:solidFill>
              <a:srgbClr val="004D86"/>
            </a:solidFill>
          </a:endParaRPr>
        </a:p>
      </dgm:t>
    </dgm:pt>
    <dgm:pt modelId="{F30B2A1C-22F2-4484-B303-A5E85769801B}" type="parTrans" cxnId="{67165EEA-D39E-46B0-B6FE-E354C7FF8571}">
      <dgm:prSet/>
      <dgm:spPr/>
      <dgm:t>
        <a:bodyPr/>
        <a:lstStyle/>
        <a:p>
          <a:endParaRPr lang="en-US"/>
        </a:p>
      </dgm:t>
    </dgm:pt>
    <dgm:pt modelId="{98AEA232-89D0-409C-9C09-039DB317B537}" type="sibTrans" cxnId="{67165EEA-D39E-46B0-B6FE-E354C7FF8571}">
      <dgm:prSet/>
      <dgm:spPr/>
      <dgm:t>
        <a:bodyPr/>
        <a:lstStyle/>
        <a:p>
          <a:endParaRPr lang="en-US"/>
        </a:p>
      </dgm:t>
    </dgm:pt>
    <dgm:pt modelId="{C18154A8-CDB2-40CB-8872-36F07F291958}">
      <dgm:prSet custT="1"/>
      <dgm:spPr/>
      <dgm:t>
        <a:bodyPr/>
        <a:lstStyle/>
        <a:p>
          <a:endParaRPr lang="en-US" sz="1600" b="0" dirty="0">
            <a:solidFill>
              <a:srgbClr val="004D86"/>
            </a:solidFill>
          </a:endParaRPr>
        </a:p>
      </dgm:t>
    </dgm:pt>
    <dgm:pt modelId="{26AC0493-84FD-4817-A544-AF6E875E0FF6}" type="parTrans" cxnId="{8C7BD3E7-EF8C-49C6-8567-9FE2A5A63AFB}">
      <dgm:prSet/>
      <dgm:spPr/>
      <dgm:t>
        <a:bodyPr/>
        <a:lstStyle/>
        <a:p>
          <a:endParaRPr lang="en-US"/>
        </a:p>
      </dgm:t>
    </dgm:pt>
    <dgm:pt modelId="{3094E56C-49DC-45D6-83B0-79E19AB6EB64}" type="sibTrans" cxnId="{8C7BD3E7-EF8C-49C6-8567-9FE2A5A63AFB}">
      <dgm:prSet/>
      <dgm:spPr/>
      <dgm:t>
        <a:bodyPr/>
        <a:lstStyle/>
        <a:p>
          <a:endParaRPr lang="en-US"/>
        </a:p>
      </dgm:t>
    </dgm:pt>
    <dgm:pt modelId="{62192078-1394-42EB-885A-EC5B5784448F}">
      <dgm:prSet phldrT="[Text]" custT="1"/>
      <dgm:spPr/>
      <dgm:t>
        <a:bodyPr/>
        <a:lstStyle/>
        <a:p>
          <a:r>
            <a:rPr lang="en-US" sz="1600" b="1" dirty="0" err="1">
              <a:solidFill>
                <a:srgbClr val="004D86"/>
              </a:solidFill>
            </a:rPr>
            <a:t>Tiếp</a:t>
          </a:r>
          <a:r>
            <a:rPr lang="en-US" sz="1600" b="1" dirty="0">
              <a:solidFill>
                <a:srgbClr val="004D86"/>
              </a:solidFill>
            </a:rPr>
            <a:t> </a:t>
          </a:r>
          <a:r>
            <a:rPr lang="en-US" sz="1600" b="1" dirty="0" err="1">
              <a:solidFill>
                <a:srgbClr val="004D86"/>
              </a:solidFill>
            </a:rPr>
            <a:t>cận</a:t>
          </a:r>
          <a:r>
            <a:rPr lang="en-US" sz="1600" b="1" dirty="0">
              <a:solidFill>
                <a:srgbClr val="004D86"/>
              </a:solidFill>
            </a:rPr>
            <a:t> </a:t>
          </a:r>
          <a:r>
            <a:rPr lang="en-US" sz="1600" b="1" dirty="0" err="1">
              <a:solidFill>
                <a:srgbClr val="004D86"/>
              </a:solidFill>
            </a:rPr>
            <a:t>thông</a:t>
          </a:r>
          <a:r>
            <a:rPr lang="en-US" sz="1600" b="1" dirty="0">
              <a:solidFill>
                <a:srgbClr val="004D86"/>
              </a:solidFill>
            </a:rPr>
            <a:t> </a:t>
          </a:r>
          <a:r>
            <a:rPr lang="en-US" sz="1600" b="1" dirty="0" err="1">
              <a:solidFill>
                <a:srgbClr val="004D86"/>
              </a:solidFill>
            </a:rPr>
            <a:t>lệ</a:t>
          </a:r>
          <a:r>
            <a:rPr lang="en-US" sz="1600" b="1" dirty="0">
              <a:solidFill>
                <a:srgbClr val="004D86"/>
              </a:solidFill>
            </a:rPr>
            <a:t> </a:t>
          </a:r>
          <a:r>
            <a:rPr lang="en-US" sz="1600" b="1" dirty="0" err="1">
              <a:solidFill>
                <a:srgbClr val="004D86"/>
              </a:solidFill>
            </a:rPr>
            <a:t>quốc</a:t>
          </a:r>
          <a:r>
            <a:rPr lang="en-US" sz="1600" b="1" dirty="0">
              <a:solidFill>
                <a:srgbClr val="004D86"/>
              </a:solidFill>
            </a:rPr>
            <a:t> </a:t>
          </a:r>
          <a:r>
            <a:rPr lang="en-US" sz="1600" b="1" dirty="0" err="1">
              <a:solidFill>
                <a:srgbClr val="004D86"/>
              </a:solidFill>
            </a:rPr>
            <a:t>tế</a:t>
          </a:r>
          <a:r>
            <a:rPr lang="en-US" sz="1600" b="0" dirty="0">
              <a:solidFill>
                <a:srgbClr val="004D86"/>
              </a:solidFill>
            </a:rPr>
            <a:t>: </a:t>
          </a:r>
          <a:r>
            <a:rPr lang="en-US" sz="1600" b="0" dirty="0" err="1">
              <a:solidFill>
                <a:srgbClr val="004D86"/>
              </a:solidFill>
            </a:rPr>
            <a:t>Phù</a:t>
          </a:r>
          <a:r>
            <a:rPr lang="en-US" sz="1600" b="0" dirty="0">
              <a:solidFill>
                <a:srgbClr val="004D86"/>
              </a:solidFill>
            </a:rPr>
            <a:t> </a:t>
          </a:r>
          <a:r>
            <a:rPr lang="en-US" sz="1600" b="0" dirty="0" err="1">
              <a:solidFill>
                <a:srgbClr val="004D86"/>
              </a:solidFill>
            </a:rPr>
            <a:t>hợp</a:t>
          </a:r>
          <a:r>
            <a:rPr lang="en-US" sz="1600" b="0" dirty="0">
              <a:solidFill>
                <a:srgbClr val="004D86"/>
              </a:solidFill>
            </a:rPr>
            <a:t> </a:t>
          </a:r>
          <a:r>
            <a:rPr lang="en-US" sz="1600" b="0" dirty="0" err="1">
              <a:solidFill>
                <a:srgbClr val="004D86"/>
              </a:solidFill>
            </a:rPr>
            <a:t>với</a:t>
          </a:r>
          <a:r>
            <a:rPr lang="en-US" sz="1600" b="0" dirty="0">
              <a:solidFill>
                <a:srgbClr val="004D86"/>
              </a:solidFill>
            </a:rPr>
            <a:t> </a:t>
          </a:r>
          <a:r>
            <a:rPr lang="en-US" sz="1600" b="0" dirty="0" err="1">
              <a:solidFill>
                <a:srgbClr val="004D86"/>
              </a:solidFill>
            </a:rPr>
            <a:t>khuyến</a:t>
          </a:r>
          <a:r>
            <a:rPr lang="en-US" sz="1600" b="0" dirty="0">
              <a:solidFill>
                <a:srgbClr val="004D86"/>
              </a:solidFill>
            </a:rPr>
            <a:t> </a:t>
          </a:r>
          <a:r>
            <a:rPr lang="en-US" sz="1600" b="0" dirty="0" err="1">
              <a:solidFill>
                <a:srgbClr val="004D86"/>
              </a:solidFill>
            </a:rPr>
            <a:t>cáo</a:t>
          </a:r>
          <a:r>
            <a:rPr lang="en-US" sz="1600" b="0" dirty="0">
              <a:solidFill>
                <a:srgbClr val="004D86"/>
              </a:solidFill>
            </a:rPr>
            <a:t> </a:t>
          </a:r>
          <a:r>
            <a:rPr lang="en-US" sz="1600" b="0" dirty="0" err="1">
              <a:solidFill>
                <a:srgbClr val="004D86"/>
              </a:solidFill>
            </a:rPr>
            <a:t>của</a:t>
          </a:r>
          <a:r>
            <a:rPr lang="en-US" sz="1600" b="0" dirty="0">
              <a:solidFill>
                <a:srgbClr val="004D86"/>
              </a:solidFill>
            </a:rPr>
            <a:t> WHO; </a:t>
          </a:r>
          <a:r>
            <a:rPr lang="en-US" sz="1600" b="0" dirty="0" err="1">
              <a:solidFill>
                <a:srgbClr val="004D86"/>
              </a:solidFill>
            </a:rPr>
            <a:t>hòa</a:t>
          </a:r>
          <a:r>
            <a:rPr lang="en-US" sz="1600" b="0" dirty="0">
              <a:solidFill>
                <a:srgbClr val="004D86"/>
              </a:solidFill>
            </a:rPr>
            <a:t> </a:t>
          </a:r>
          <a:r>
            <a:rPr lang="en-US" sz="1600" b="0" dirty="0" err="1">
              <a:solidFill>
                <a:srgbClr val="004D86"/>
              </a:solidFill>
            </a:rPr>
            <a:t>hợp</a:t>
          </a:r>
          <a:r>
            <a:rPr lang="en-US" sz="1600" b="0" dirty="0">
              <a:solidFill>
                <a:srgbClr val="004D86"/>
              </a:solidFill>
            </a:rPr>
            <a:t> </a:t>
          </a:r>
          <a:r>
            <a:rPr lang="en-US" sz="1600" b="0" dirty="0" err="1">
              <a:solidFill>
                <a:srgbClr val="004D86"/>
              </a:solidFill>
            </a:rPr>
            <a:t>với</a:t>
          </a:r>
          <a:r>
            <a:rPr lang="en-US" sz="1600" b="0" dirty="0">
              <a:solidFill>
                <a:srgbClr val="004D86"/>
              </a:solidFill>
            </a:rPr>
            <a:t> </a:t>
          </a:r>
          <a:r>
            <a:rPr lang="en-US" sz="1600" b="0" dirty="0" err="1">
              <a:solidFill>
                <a:srgbClr val="004D86"/>
              </a:solidFill>
            </a:rPr>
            <a:t>các</a:t>
          </a:r>
          <a:r>
            <a:rPr lang="en-US" sz="1600" b="0" dirty="0">
              <a:solidFill>
                <a:srgbClr val="004D86"/>
              </a:solidFill>
            </a:rPr>
            <a:t> </a:t>
          </a:r>
          <a:r>
            <a:rPr lang="en-US" sz="1600" b="0" dirty="0" err="1">
              <a:solidFill>
                <a:srgbClr val="004D86"/>
              </a:solidFill>
            </a:rPr>
            <a:t>nước</a:t>
          </a:r>
          <a:r>
            <a:rPr lang="en-US" sz="1600" b="0" dirty="0">
              <a:solidFill>
                <a:srgbClr val="004D86"/>
              </a:solidFill>
            </a:rPr>
            <a:t> </a:t>
          </a:r>
          <a:r>
            <a:rPr lang="en-US" sz="1600" b="0" dirty="0" err="1">
              <a:solidFill>
                <a:srgbClr val="004D86"/>
              </a:solidFill>
            </a:rPr>
            <a:t>trong</a:t>
          </a:r>
          <a:r>
            <a:rPr lang="en-US" sz="1600" b="0" dirty="0">
              <a:solidFill>
                <a:srgbClr val="004D86"/>
              </a:solidFill>
            </a:rPr>
            <a:t> </a:t>
          </a:r>
          <a:r>
            <a:rPr lang="en-US" sz="1600" b="0" dirty="0" err="1">
              <a:solidFill>
                <a:srgbClr val="004D86"/>
              </a:solidFill>
            </a:rPr>
            <a:t>khu</a:t>
          </a:r>
          <a:r>
            <a:rPr lang="en-US" sz="1600" b="0" dirty="0">
              <a:solidFill>
                <a:srgbClr val="004D86"/>
              </a:solidFill>
            </a:rPr>
            <a:t> </a:t>
          </a:r>
          <a:r>
            <a:rPr lang="en-US" sz="1600" b="0" dirty="0" err="1">
              <a:solidFill>
                <a:srgbClr val="004D86"/>
              </a:solidFill>
            </a:rPr>
            <a:t>vực</a:t>
          </a:r>
          <a:r>
            <a:rPr lang="en-US" sz="1600" b="0" dirty="0">
              <a:solidFill>
                <a:srgbClr val="004D86"/>
              </a:solidFill>
            </a:rPr>
            <a:t> </a:t>
          </a:r>
          <a:r>
            <a:rPr lang="en-US" sz="1600" b="0" dirty="0" err="1">
              <a:solidFill>
                <a:srgbClr val="004D86"/>
              </a:solidFill>
            </a:rPr>
            <a:t>và</a:t>
          </a:r>
          <a:r>
            <a:rPr lang="en-US" sz="1600" b="0" dirty="0">
              <a:solidFill>
                <a:srgbClr val="004D86"/>
              </a:solidFill>
            </a:rPr>
            <a:t> </a:t>
          </a:r>
          <a:r>
            <a:rPr lang="en-US" sz="1600" b="0" dirty="0" err="1">
              <a:solidFill>
                <a:srgbClr val="004D86"/>
              </a:solidFill>
            </a:rPr>
            <a:t>quốc</a:t>
          </a:r>
          <a:r>
            <a:rPr lang="en-US" sz="1600" b="0" dirty="0">
              <a:solidFill>
                <a:srgbClr val="004D86"/>
              </a:solidFill>
            </a:rPr>
            <a:t> </a:t>
          </a:r>
          <a:r>
            <a:rPr lang="en-US" sz="1600" b="0" dirty="0" err="1">
              <a:solidFill>
                <a:srgbClr val="004D86"/>
              </a:solidFill>
            </a:rPr>
            <a:t>tế</a:t>
          </a:r>
          <a:r>
            <a:rPr lang="en-US" sz="1600" b="0" dirty="0">
              <a:solidFill>
                <a:srgbClr val="004D86"/>
              </a:solidFill>
            </a:rPr>
            <a:t> </a:t>
          </a:r>
        </a:p>
      </dgm:t>
    </dgm:pt>
    <dgm:pt modelId="{8CA44E43-C04F-4ABE-B73D-87FA79BBF096}" type="parTrans" cxnId="{22F55F43-F6DD-40E9-962F-6B7E723B49DA}">
      <dgm:prSet/>
      <dgm:spPr/>
      <dgm:t>
        <a:bodyPr/>
        <a:lstStyle/>
        <a:p>
          <a:endParaRPr lang="en-US"/>
        </a:p>
      </dgm:t>
    </dgm:pt>
    <dgm:pt modelId="{C48E5665-19EB-48ED-9D3D-6EC3AAB39534}" type="sibTrans" cxnId="{22F55F43-F6DD-40E9-962F-6B7E723B49DA}">
      <dgm:prSet/>
      <dgm:spPr/>
      <dgm:t>
        <a:bodyPr/>
        <a:lstStyle/>
        <a:p>
          <a:endParaRPr lang="en-US"/>
        </a:p>
      </dgm:t>
    </dgm:pt>
    <dgm:pt modelId="{D3F096ED-F388-4829-B4E1-CB32B687BC8E}" type="pres">
      <dgm:prSet presAssocID="{22C9461E-2245-413A-9D86-BC4950A93987}" presName="linearFlow" presStyleCnt="0">
        <dgm:presLayoutVars>
          <dgm:dir/>
          <dgm:animLvl val="lvl"/>
          <dgm:resizeHandles val="exact"/>
        </dgm:presLayoutVars>
      </dgm:prSet>
      <dgm:spPr/>
      <dgm:t>
        <a:bodyPr/>
        <a:lstStyle/>
        <a:p>
          <a:endParaRPr lang="en-GB"/>
        </a:p>
      </dgm:t>
    </dgm:pt>
    <dgm:pt modelId="{17C4BD7F-AC4C-4306-8DE1-556FFC0F4598}" type="pres">
      <dgm:prSet presAssocID="{27319598-424A-428B-AC6D-4B2AB5AB0527}" presName="composite" presStyleCnt="0"/>
      <dgm:spPr/>
    </dgm:pt>
    <dgm:pt modelId="{F5AEFD17-94C7-4424-8985-F4339FDE7180}" type="pres">
      <dgm:prSet presAssocID="{27319598-424A-428B-AC6D-4B2AB5AB0527}" presName="parentText" presStyleLbl="alignNode1" presStyleIdx="0" presStyleCnt="4" custScaleY="107773" custLinFactNeighborX="-1002" custLinFactNeighborY="-17138">
        <dgm:presLayoutVars>
          <dgm:chMax val="1"/>
          <dgm:bulletEnabled val="1"/>
        </dgm:presLayoutVars>
      </dgm:prSet>
      <dgm:spPr/>
      <dgm:t>
        <a:bodyPr/>
        <a:lstStyle/>
        <a:p>
          <a:endParaRPr lang="en-GB"/>
        </a:p>
      </dgm:t>
    </dgm:pt>
    <dgm:pt modelId="{30719679-2AD6-460E-8776-3271DF9F4E1D}" type="pres">
      <dgm:prSet presAssocID="{27319598-424A-428B-AC6D-4B2AB5AB0527}" presName="descendantText" presStyleLbl="alignAcc1" presStyleIdx="0" presStyleCnt="4" custScaleY="113043">
        <dgm:presLayoutVars>
          <dgm:bulletEnabled val="1"/>
        </dgm:presLayoutVars>
      </dgm:prSet>
      <dgm:spPr/>
      <dgm:t>
        <a:bodyPr/>
        <a:lstStyle/>
        <a:p>
          <a:endParaRPr lang="en-GB"/>
        </a:p>
      </dgm:t>
    </dgm:pt>
    <dgm:pt modelId="{0BE8F076-BC5C-40A1-B49C-CDD537624BCD}" type="pres">
      <dgm:prSet presAssocID="{F444FEE7-7AA6-4806-B82E-04E74BF4AC73}" presName="sp" presStyleCnt="0"/>
      <dgm:spPr/>
    </dgm:pt>
    <dgm:pt modelId="{4D69600B-0E88-4A75-9F52-B6ACA8C9E85B}" type="pres">
      <dgm:prSet presAssocID="{429DF3FD-DC55-4EA4-8B3D-18E5096D6DD7}" presName="composite" presStyleCnt="0"/>
      <dgm:spPr/>
    </dgm:pt>
    <dgm:pt modelId="{9CE9E99E-2CBA-4FD9-A6ED-35F6904C8C42}" type="pres">
      <dgm:prSet presAssocID="{429DF3FD-DC55-4EA4-8B3D-18E5096D6DD7}" presName="parentText" presStyleLbl="alignNode1" presStyleIdx="1" presStyleCnt="4" custScaleY="100098" custLinFactNeighborX="-3878" custLinFactNeighborY="-14860">
        <dgm:presLayoutVars>
          <dgm:chMax val="1"/>
          <dgm:bulletEnabled val="1"/>
        </dgm:presLayoutVars>
      </dgm:prSet>
      <dgm:spPr/>
      <dgm:t>
        <a:bodyPr/>
        <a:lstStyle/>
        <a:p>
          <a:endParaRPr lang="en-GB"/>
        </a:p>
      </dgm:t>
    </dgm:pt>
    <dgm:pt modelId="{335F5B9D-028F-4EE3-865F-2887A0071B40}" type="pres">
      <dgm:prSet presAssocID="{429DF3FD-DC55-4EA4-8B3D-18E5096D6DD7}" presName="descendantText" presStyleLbl="alignAcc1" presStyleIdx="1" presStyleCnt="4" custScaleY="118020" custLinFactNeighborX="0" custLinFactNeighborY="-14388">
        <dgm:presLayoutVars>
          <dgm:bulletEnabled val="1"/>
        </dgm:presLayoutVars>
      </dgm:prSet>
      <dgm:spPr/>
      <dgm:t>
        <a:bodyPr/>
        <a:lstStyle/>
        <a:p>
          <a:endParaRPr lang="en-GB"/>
        </a:p>
      </dgm:t>
    </dgm:pt>
    <dgm:pt modelId="{0E069214-BFA9-4BE6-A3FB-94D41CF0EB68}" type="pres">
      <dgm:prSet presAssocID="{8D8D9F6C-24A7-4E4B-8296-84FC86E723CE}" presName="sp" presStyleCnt="0"/>
      <dgm:spPr/>
    </dgm:pt>
    <dgm:pt modelId="{6039F8EB-CFB7-43A0-B736-EC1F5E04C313}" type="pres">
      <dgm:prSet presAssocID="{B5F57FE2-6835-4916-A851-C907BE95EE75}" presName="composite" presStyleCnt="0"/>
      <dgm:spPr/>
    </dgm:pt>
    <dgm:pt modelId="{5B593F9B-E89A-4ADE-A849-110E225AB08E}" type="pres">
      <dgm:prSet presAssocID="{B5F57FE2-6835-4916-A851-C907BE95EE75}" presName="parentText" presStyleLbl="alignNode1" presStyleIdx="2" presStyleCnt="4" custLinFactNeighborX="3240" custLinFactNeighborY="-24638">
        <dgm:presLayoutVars>
          <dgm:chMax val="1"/>
          <dgm:bulletEnabled val="1"/>
        </dgm:presLayoutVars>
      </dgm:prSet>
      <dgm:spPr/>
      <dgm:t>
        <a:bodyPr/>
        <a:lstStyle/>
        <a:p>
          <a:endParaRPr lang="en-GB"/>
        </a:p>
      </dgm:t>
    </dgm:pt>
    <dgm:pt modelId="{F6BDBFAF-3F7C-49CE-9266-10B033967AE8}" type="pres">
      <dgm:prSet presAssocID="{B5F57FE2-6835-4916-A851-C907BE95EE75}" presName="descendantText" presStyleLbl="alignAcc1" presStyleIdx="2" presStyleCnt="4" custScaleY="123498" custLinFactNeighborX="198" custLinFactNeighborY="-28679">
        <dgm:presLayoutVars>
          <dgm:bulletEnabled val="1"/>
        </dgm:presLayoutVars>
      </dgm:prSet>
      <dgm:spPr/>
      <dgm:t>
        <a:bodyPr/>
        <a:lstStyle/>
        <a:p>
          <a:endParaRPr lang="en-GB"/>
        </a:p>
      </dgm:t>
    </dgm:pt>
    <dgm:pt modelId="{CB34954A-D394-487A-80FB-D731E777D276}" type="pres">
      <dgm:prSet presAssocID="{760B4B6A-70E8-4E0C-9AAB-96FFEC4107C3}" presName="sp" presStyleCnt="0"/>
      <dgm:spPr/>
    </dgm:pt>
    <dgm:pt modelId="{465F2CFE-7D73-46D8-B6AD-9D3C9B405473}" type="pres">
      <dgm:prSet presAssocID="{7D288A1F-621A-4A90-B345-2F638ABDAC3B}" presName="composite" presStyleCnt="0"/>
      <dgm:spPr/>
    </dgm:pt>
    <dgm:pt modelId="{EAB3A74E-0651-4EA1-98D8-8A0DC9C33B72}" type="pres">
      <dgm:prSet presAssocID="{7D288A1F-621A-4A90-B345-2F638ABDAC3B}" presName="parentText" presStyleLbl="alignNode1" presStyleIdx="3" presStyleCnt="4" custLinFactNeighborX="3240" custLinFactNeighborY="-24638">
        <dgm:presLayoutVars>
          <dgm:chMax val="1"/>
          <dgm:bulletEnabled val="1"/>
        </dgm:presLayoutVars>
      </dgm:prSet>
      <dgm:spPr/>
      <dgm:t>
        <a:bodyPr/>
        <a:lstStyle/>
        <a:p>
          <a:endParaRPr lang="en-GB"/>
        </a:p>
      </dgm:t>
    </dgm:pt>
    <dgm:pt modelId="{040C79F5-2836-4388-A69B-7C74FE72D1D5}" type="pres">
      <dgm:prSet presAssocID="{7D288A1F-621A-4A90-B345-2F638ABDAC3B}" presName="descendantText" presStyleLbl="alignAcc1" presStyleIdx="3" presStyleCnt="4" custScaleY="123498" custLinFactNeighborX="104" custLinFactNeighborY="-30863">
        <dgm:presLayoutVars>
          <dgm:bulletEnabled val="1"/>
        </dgm:presLayoutVars>
      </dgm:prSet>
      <dgm:spPr/>
      <dgm:t>
        <a:bodyPr/>
        <a:lstStyle/>
        <a:p>
          <a:endParaRPr lang="en-GB"/>
        </a:p>
      </dgm:t>
    </dgm:pt>
  </dgm:ptLst>
  <dgm:cxnLst>
    <dgm:cxn modelId="{521EA992-113C-4388-8BCC-5F4DD37CC8C7}" type="presOf" srcId="{0608188F-49D8-4DAD-ABD5-C5A85D120203}" destId="{040C79F5-2836-4388-A69B-7C74FE72D1D5}" srcOrd="0" destOrd="0" presId="urn:microsoft.com/office/officeart/2005/8/layout/chevron2"/>
    <dgm:cxn modelId="{557AD6C3-F0F9-4774-A917-BB33BF305804}" type="presOf" srcId="{7D288A1F-621A-4A90-B345-2F638ABDAC3B}" destId="{EAB3A74E-0651-4EA1-98D8-8A0DC9C33B72}" srcOrd="0" destOrd="0" presId="urn:microsoft.com/office/officeart/2005/8/layout/chevron2"/>
    <dgm:cxn modelId="{50A19BB9-F2D3-48DF-A364-E0608D16B959}" srcId="{22C9461E-2245-413A-9D86-BC4950A93987}" destId="{B5F57FE2-6835-4916-A851-C907BE95EE75}" srcOrd="2" destOrd="0" parTransId="{4F4C47AF-D07B-4E88-97EE-B9DB3DF08791}" sibTransId="{760B4B6A-70E8-4E0C-9AAB-96FFEC4107C3}"/>
    <dgm:cxn modelId="{A53BEB90-9CB3-40CD-95D7-C2C422AD9968}" srcId="{22C9461E-2245-413A-9D86-BC4950A93987}" destId="{27319598-424A-428B-AC6D-4B2AB5AB0527}" srcOrd="0" destOrd="0" parTransId="{3D3C2E1E-8B46-4255-B502-F5AE2B1736A8}" sibTransId="{F444FEE7-7AA6-4806-B82E-04E74BF4AC73}"/>
    <dgm:cxn modelId="{348F6B9C-FB18-4199-B79B-7AED694450D1}" type="presOf" srcId="{62192078-1394-42EB-885A-EC5B5784448F}" destId="{040C79F5-2836-4388-A69B-7C74FE72D1D5}" srcOrd="0" destOrd="1" presId="urn:microsoft.com/office/officeart/2005/8/layout/chevron2"/>
    <dgm:cxn modelId="{6C147A08-2CE5-4C94-84C7-01C414EA6DA8}" srcId="{27319598-424A-428B-AC6D-4B2AB5AB0527}" destId="{91ACBDF0-F003-47AA-AD49-D0285ECE01AB}" srcOrd="0" destOrd="0" parTransId="{C7A86592-A802-4B5D-B4DB-AB0C1C041216}" sibTransId="{94A22326-C6D6-4DCF-8478-3B0B214DD33E}"/>
    <dgm:cxn modelId="{0F9D16C3-072B-48E7-94C3-BD62BD5CDCFB}" type="presOf" srcId="{22C9461E-2245-413A-9D86-BC4950A93987}" destId="{D3F096ED-F388-4829-B4E1-CB32B687BC8E}" srcOrd="0" destOrd="0" presId="urn:microsoft.com/office/officeart/2005/8/layout/chevron2"/>
    <dgm:cxn modelId="{962F2A25-A620-4903-A3F2-E3D7612DBE63}" srcId="{22C9461E-2245-413A-9D86-BC4950A93987}" destId="{429DF3FD-DC55-4EA4-8B3D-18E5096D6DD7}" srcOrd="1" destOrd="0" parTransId="{874DEB0C-BB93-435C-93E9-36C41B411D4A}" sibTransId="{8D8D9F6C-24A7-4E4B-8296-84FC86E723CE}"/>
    <dgm:cxn modelId="{E87CA196-B4EB-4A66-AECD-31519CEFE533}" srcId="{429DF3FD-DC55-4EA4-8B3D-18E5096D6DD7}" destId="{EF0806A8-96E4-486C-98DE-36B09BF7B909}" srcOrd="0" destOrd="0" parTransId="{5C78DBC9-77EB-4B1B-93B9-E60D1A3F6331}" sibTransId="{D3236C69-E77B-431D-B8D2-508F6EE18C8D}"/>
    <dgm:cxn modelId="{092E4C91-93E1-4183-9317-EB6554015A73}" type="presOf" srcId="{C18154A8-CDB2-40CB-8872-36F07F291958}" destId="{040C79F5-2836-4388-A69B-7C74FE72D1D5}" srcOrd="0" destOrd="2" presId="urn:microsoft.com/office/officeart/2005/8/layout/chevron2"/>
    <dgm:cxn modelId="{E500FE52-C558-4490-80CF-FAE06E539B02}" srcId="{B5F57FE2-6835-4916-A851-C907BE95EE75}" destId="{D061D047-1054-453F-8329-5D8971070669}" srcOrd="0" destOrd="0" parTransId="{BE1A5B8D-2ADD-4733-9CD2-171B418B98A9}" sibTransId="{93E1B561-C435-4C26-AA07-FE7061478760}"/>
    <dgm:cxn modelId="{8074D413-4771-4C3E-BC47-1803A317A0EB}" type="presOf" srcId="{27319598-424A-428B-AC6D-4B2AB5AB0527}" destId="{F5AEFD17-94C7-4424-8985-F4339FDE7180}" srcOrd="0" destOrd="0" presId="urn:microsoft.com/office/officeart/2005/8/layout/chevron2"/>
    <dgm:cxn modelId="{42D6BDF7-52CA-4F71-9875-75F497F27EF9}" type="presOf" srcId="{B5F57FE2-6835-4916-A851-C907BE95EE75}" destId="{5B593F9B-E89A-4ADE-A849-110E225AB08E}" srcOrd="0" destOrd="0" presId="urn:microsoft.com/office/officeart/2005/8/layout/chevron2"/>
    <dgm:cxn modelId="{91FE1AB3-D064-403F-8708-86C168335D0F}" type="presOf" srcId="{D061D047-1054-453F-8329-5D8971070669}" destId="{F6BDBFAF-3F7C-49CE-9266-10B033967AE8}" srcOrd="0" destOrd="0" presId="urn:microsoft.com/office/officeart/2005/8/layout/chevron2"/>
    <dgm:cxn modelId="{22F55F43-F6DD-40E9-962F-6B7E723B49DA}" srcId="{7D288A1F-621A-4A90-B345-2F638ABDAC3B}" destId="{62192078-1394-42EB-885A-EC5B5784448F}" srcOrd="1" destOrd="0" parTransId="{8CA44E43-C04F-4ABE-B73D-87FA79BBF096}" sibTransId="{C48E5665-19EB-48ED-9D3D-6EC3AAB39534}"/>
    <dgm:cxn modelId="{93EC02B3-219B-4E02-8935-672CB0A6BA8E}" type="presOf" srcId="{91ACBDF0-F003-47AA-AD49-D0285ECE01AB}" destId="{30719679-2AD6-460E-8776-3271DF9F4E1D}" srcOrd="0" destOrd="0" presId="urn:microsoft.com/office/officeart/2005/8/layout/chevron2"/>
    <dgm:cxn modelId="{91888509-9093-46B3-A74D-5C280778A405}" type="presOf" srcId="{EF0806A8-96E4-486C-98DE-36B09BF7B909}" destId="{335F5B9D-028F-4EE3-865F-2887A0071B40}" srcOrd="0" destOrd="0" presId="urn:microsoft.com/office/officeart/2005/8/layout/chevron2"/>
    <dgm:cxn modelId="{3997DF79-3B45-43F7-8DF5-F902E845320D}" srcId="{22C9461E-2245-413A-9D86-BC4950A93987}" destId="{7D288A1F-621A-4A90-B345-2F638ABDAC3B}" srcOrd="3" destOrd="0" parTransId="{CD772283-3BB4-4054-878C-EFF9AFEA9951}" sibTransId="{C1ECD480-0859-407D-82B1-0CF0FCA798C4}"/>
    <dgm:cxn modelId="{62A7BCE8-38BD-4E77-A8AC-DF2BEF1C0495}" type="presOf" srcId="{429DF3FD-DC55-4EA4-8B3D-18E5096D6DD7}" destId="{9CE9E99E-2CBA-4FD9-A6ED-35F6904C8C42}" srcOrd="0" destOrd="0" presId="urn:microsoft.com/office/officeart/2005/8/layout/chevron2"/>
    <dgm:cxn modelId="{8C7BD3E7-EF8C-49C6-8567-9FE2A5A63AFB}" srcId="{7D288A1F-621A-4A90-B345-2F638ABDAC3B}" destId="{C18154A8-CDB2-40CB-8872-36F07F291958}" srcOrd="2" destOrd="0" parTransId="{26AC0493-84FD-4817-A544-AF6E875E0FF6}" sibTransId="{3094E56C-49DC-45D6-83B0-79E19AB6EB64}"/>
    <dgm:cxn modelId="{67165EEA-D39E-46B0-B6FE-E354C7FF8571}" srcId="{7D288A1F-621A-4A90-B345-2F638ABDAC3B}" destId="{0608188F-49D8-4DAD-ABD5-C5A85D120203}" srcOrd="0" destOrd="0" parTransId="{F30B2A1C-22F2-4484-B303-A5E85769801B}" sibTransId="{98AEA232-89D0-409C-9C09-039DB317B537}"/>
    <dgm:cxn modelId="{25947823-5918-4068-8735-3F26C5DF011F}" type="presParOf" srcId="{D3F096ED-F388-4829-B4E1-CB32B687BC8E}" destId="{17C4BD7F-AC4C-4306-8DE1-556FFC0F4598}" srcOrd="0" destOrd="0" presId="urn:microsoft.com/office/officeart/2005/8/layout/chevron2"/>
    <dgm:cxn modelId="{AE38B051-2ABF-4D6E-97B7-F3E0F0B4EC29}" type="presParOf" srcId="{17C4BD7F-AC4C-4306-8DE1-556FFC0F4598}" destId="{F5AEFD17-94C7-4424-8985-F4339FDE7180}" srcOrd="0" destOrd="0" presId="urn:microsoft.com/office/officeart/2005/8/layout/chevron2"/>
    <dgm:cxn modelId="{0ECD1E7D-A8F2-40A3-9B94-4C61E9AB26B4}" type="presParOf" srcId="{17C4BD7F-AC4C-4306-8DE1-556FFC0F4598}" destId="{30719679-2AD6-460E-8776-3271DF9F4E1D}" srcOrd="1" destOrd="0" presId="urn:microsoft.com/office/officeart/2005/8/layout/chevron2"/>
    <dgm:cxn modelId="{48EA44BD-7F2F-48B4-982E-D70A9E43840A}" type="presParOf" srcId="{D3F096ED-F388-4829-B4E1-CB32B687BC8E}" destId="{0BE8F076-BC5C-40A1-B49C-CDD537624BCD}" srcOrd="1" destOrd="0" presId="urn:microsoft.com/office/officeart/2005/8/layout/chevron2"/>
    <dgm:cxn modelId="{84955631-EA03-4FF4-9416-BDF16012548B}" type="presParOf" srcId="{D3F096ED-F388-4829-B4E1-CB32B687BC8E}" destId="{4D69600B-0E88-4A75-9F52-B6ACA8C9E85B}" srcOrd="2" destOrd="0" presId="urn:microsoft.com/office/officeart/2005/8/layout/chevron2"/>
    <dgm:cxn modelId="{BDB96A70-D80F-4A1F-A4FB-1872F9E9C133}" type="presParOf" srcId="{4D69600B-0E88-4A75-9F52-B6ACA8C9E85B}" destId="{9CE9E99E-2CBA-4FD9-A6ED-35F6904C8C42}" srcOrd="0" destOrd="0" presId="urn:microsoft.com/office/officeart/2005/8/layout/chevron2"/>
    <dgm:cxn modelId="{9A054E04-578A-4278-9936-B10ECE0FA44D}" type="presParOf" srcId="{4D69600B-0E88-4A75-9F52-B6ACA8C9E85B}" destId="{335F5B9D-028F-4EE3-865F-2887A0071B40}" srcOrd="1" destOrd="0" presId="urn:microsoft.com/office/officeart/2005/8/layout/chevron2"/>
    <dgm:cxn modelId="{46A01FF2-2626-4382-B61C-070E0B038C38}" type="presParOf" srcId="{D3F096ED-F388-4829-B4E1-CB32B687BC8E}" destId="{0E069214-BFA9-4BE6-A3FB-94D41CF0EB68}" srcOrd="3" destOrd="0" presId="urn:microsoft.com/office/officeart/2005/8/layout/chevron2"/>
    <dgm:cxn modelId="{4A27146C-B861-44DD-8560-5E83D55962EB}" type="presParOf" srcId="{D3F096ED-F388-4829-B4E1-CB32B687BC8E}" destId="{6039F8EB-CFB7-43A0-B736-EC1F5E04C313}" srcOrd="4" destOrd="0" presId="urn:microsoft.com/office/officeart/2005/8/layout/chevron2"/>
    <dgm:cxn modelId="{F58526FA-2DD4-4998-9ACC-91BDBB8FEC91}" type="presParOf" srcId="{6039F8EB-CFB7-43A0-B736-EC1F5E04C313}" destId="{5B593F9B-E89A-4ADE-A849-110E225AB08E}" srcOrd="0" destOrd="0" presId="urn:microsoft.com/office/officeart/2005/8/layout/chevron2"/>
    <dgm:cxn modelId="{A77C808C-CA3D-425F-A359-7D59E7AD68A3}" type="presParOf" srcId="{6039F8EB-CFB7-43A0-B736-EC1F5E04C313}" destId="{F6BDBFAF-3F7C-49CE-9266-10B033967AE8}" srcOrd="1" destOrd="0" presId="urn:microsoft.com/office/officeart/2005/8/layout/chevron2"/>
    <dgm:cxn modelId="{28BBBAC7-E172-4C92-835A-7D1569A19449}" type="presParOf" srcId="{D3F096ED-F388-4829-B4E1-CB32B687BC8E}" destId="{CB34954A-D394-487A-80FB-D731E777D276}" srcOrd="5" destOrd="0" presId="urn:microsoft.com/office/officeart/2005/8/layout/chevron2"/>
    <dgm:cxn modelId="{6A3E55E3-A992-45DB-AD9B-078C9D40EDA6}" type="presParOf" srcId="{D3F096ED-F388-4829-B4E1-CB32B687BC8E}" destId="{465F2CFE-7D73-46D8-B6AD-9D3C9B405473}" srcOrd="6" destOrd="0" presId="urn:microsoft.com/office/officeart/2005/8/layout/chevron2"/>
    <dgm:cxn modelId="{D26F5331-F1CA-47B8-8B98-4D7B17B616F9}" type="presParOf" srcId="{465F2CFE-7D73-46D8-B6AD-9D3C9B405473}" destId="{EAB3A74E-0651-4EA1-98D8-8A0DC9C33B72}" srcOrd="0" destOrd="0" presId="urn:microsoft.com/office/officeart/2005/8/layout/chevron2"/>
    <dgm:cxn modelId="{664CEE64-1237-40BE-B0FA-4ED126F075EF}" type="presParOf" srcId="{465F2CFE-7D73-46D8-B6AD-9D3C9B405473}" destId="{040C79F5-2836-4388-A69B-7C74FE72D1D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9225E69-C352-FEDC-EF56-DFAA218A339C}"/>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175EACF-1348-4E2F-C075-709990A7C971}"/>
              </a:ext>
            </a:extLst>
          </p:cNvPr>
          <p:cNvSpPr>
            <a:spLocks noGrp="1"/>
          </p:cNvSpPr>
          <p:nvPr>
            <p:ph type="dt" sz="quarter" idx="1"/>
          </p:nvPr>
        </p:nvSpPr>
        <p:spPr>
          <a:xfrm>
            <a:off x="5622925" y="0"/>
            <a:ext cx="4303713" cy="341313"/>
          </a:xfrm>
          <a:prstGeom prst="rect">
            <a:avLst/>
          </a:prstGeom>
        </p:spPr>
        <p:txBody>
          <a:bodyPr vert="horz" lIns="91440" tIns="45720" rIns="91440" bIns="45720" rtlCol="0"/>
          <a:lstStyle>
            <a:lvl1pPr algn="r">
              <a:defRPr sz="1200"/>
            </a:lvl1pPr>
          </a:lstStyle>
          <a:p>
            <a:fld id="{0D96483C-94C1-4C2D-9060-1F481D55D08D}" type="datetimeFigureOut">
              <a:rPr lang="en-US" smtClean="0"/>
              <a:t>7/28/2025</a:t>
            </a:fld>
            <a:endParaRPr lang="en-US"/>
          </a:p>
        </p:txBody>
      </p:sp>
      <p:sp>
        <p:nvSpPr>
          <p:cNvPr id="4" name="Footer Placeholder 3">
            <a:extLst>
              <a:ext uri="{FF2B5EF4-FFF2-40B4-BE49-F238E27FC236}">
                <a16:creationId xmlns:a16="http://schemas.microsoft.com/office/drawing/2014/main" xmlns="" id="{86E3726E-4FD6-6497-5492-E0088EAF8DD7}"/>
              </a:ext>
            </a:extLst>
          </p:cNvPr>
          <p:cNvSpPr>
            <a:spLocks noGrp="1"/>
          </p:cNvSpPr>
          <p:nvPr>
            <p:ph type="ftr" sz="quarter" idx="2"/>
          </p:nvPr>
        </p:nvSpPr>
        <p:spPr>
          <a:xfrm>
            <a:off x="0" y="6456363"/>
            <a:ext cx="4302125" cy="3413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BCAA990A-158A-70E7-5229-B9929D9C2EF0}"/>
              </a:ext>
            </a:extLst>
          </p:cNvPr>
          <p:cNvSpPr>
            <a:spLocks noGrp="1"/>
          </p:cNvSpPr>
          <p:nvPr>
            <p:ph type="sldNum" sz="quarter" idx="3"/>
          </p:nvPr>
        </p:nvSpPr>
        <p:spPr>
          <a:xfrm>
            <a:off x="5622925" y="6456363"/>
            <a:ext cx="4303713" cy="341312"/>
          </a:xfrm>
          <a:prstGeom prst="rect">
            <a:avLst/>
          </a:prstGeom>
        </p:spPr>
        <p:txBody>
          <a:bodyPr vert="horz" lIns="91440" tIns="45720" rIns="91440" bIns="45720" rtlCol="0" anchor="b"/>
          <a:lstStyle>
            <a:lvl1pPr algn="r">
              <a:defRPr sz="1200"/>
            </a:lvl1pPr>
          </a:lstStyle>
          <a:p>
            <a:fld id="{8DD5230A-1532-4924-BD28-C2595ABD070C}" type="slidenum">
              <a:rPr lang="en-US" smtClean="0"/>
              <a:t>‹#›</a:t>
            </a:fld>
            <a:endParaRPr lang="en-US"/>
          </a:p>
        </p:txBody>
      </p:sp>
    </p:spTree>
    <p:extLst>
      <p:ext uri="{BB962C8B-B14F-4D97-AF65-F5344CB8AC3E}">
        <p14:creationId xmlns:p14="http://schemas.microsoft.com/office/powerpoint/2010/main" val="419586160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823" y="3228896"/>
            <a:ext cx="7942580" cy="3058954"/>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28895884"/>
      </p:ext>
    </p:extLst>
  </p:cSld>
  <p:clrMap bg1="lt1" tx1="dk1" bg2="dk2" tx2="lt2" accent1="accent1" accent2="accent2" accent3="accent3" accent4="accent4" accent5="accent5" accent6="accent6" hlink="hlink" folHlink="folHlink"/>
  <p:hf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3900" cy="254952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5664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498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921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5930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451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087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25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63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563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675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9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daf6a34a_3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773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395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74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188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574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953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146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951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070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218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34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875DA124-3B93-1C41-F0C4-1CFCE78B527D}"/>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52B36B64-2B03-818A-9B84-2A0AA630376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6C4B4474-84FB-DDF4-C884-C208CFE72C02}"/>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642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732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4713" cy="3351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B68D2766-C49B-4C1A-9FEE-6F146754B02B}" type="slidenum">
              <a:rPr lang="en-US" smtClean="0"/>
              <a:t>31</a:t>
            </a:fld>
            <a:endParaRPr lang="en-US"/>
          </a:p>
        </p:txBody>
      </p:sp>
    </p:spTree>
    <p:extLst>
      <p:ext uri="{BB962C8B-B14F-4D97-AF65-F5344CB8AC3E}">
        <p14:creationId xmlns:p14="http://schemas.microsoft.com/office/powerpoint/2010/main" val="158967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daf6a34a_3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Hệ thống văn bản quy phạm pháp luật về đăng ký thuốc hiện nay bao gồm Luật Dược và 04 Thông tư của Bộ Y tế. Những Thông tư đó bao gồm:</a:t>
            </a:r>
          </a:p>
          <a:p>
            <a:pPr marL="0" lvl="0" indent="0" algn="l" rtl="0">
              <a:spcBef>
                <a:spcPts val="0"/>
              </a:spcBef>
              <a:spcAft>
                <a:spcPts val="0"/>
              </a:spcAft>
              <a:buNone/>
            </a:pPr>
            <a:r>
              <a:rPr lang="en-US"/>
              <a:t>- Thông tư 08/2022 là văn bản gốc quy định về đăng ký thuốc.</a:t>
            </a:r>
          </a:p>
          <a:p>
            <a:pPr marL="0" indent="0" algn="just">
              <a:lnSpc>
                <a:spcPct val="100000"/>
              </a:lnSpc>
              <a:spcAft>
                <a:spcPts val="600"/>
              </a:spcAft>
              <a:buNone/>
            </a:pPr>
            <a:r>
              <a:rPr lang="en-US"/>
              <a:t>- </a:t>
            </a:r>
            <a:r>
              <a:rPr lang="en-US" sz="1100">
                <a:solidFill>
                  <a:srgbClr val="002060"/>
                </a:solidFill>
                <a:latin typeface="Arial (Headings)"/>
                <a:cs typeface="Segoe UI Semilight" panose="020B0402040204020203" pitchFamily="34" charset="0"/>
              </a:rPr>
              <a:t>Thông tư 07/2022: Văn bản quy định yêu cầu kĩ thuật về tương đương sinh học trong đăng ký thuốc.</a:t>
            </a:r>
          </a:p>
          <a:p>
            <a:pPr marL="0" indent="0" algn="just">
              <a:lnSpc>
                <a:spcPct val="100000"/>
              </a:lnSpc>
              <a:spcAft>
                <a:spcPts val="600"/>
              </a:spcAft>
              <a:buNone/>
            </a:pPr>
            <a:r>
              <a:rPr lang="en-US" sz="1100">
                <a:solidFill>
                  <a:srgbClr val="002060"/>
                </a:solidFill>
                <a:latin typeface="Arial (Headings)"/>
                <a:cs typeface="Segoe UI Semilight" panose="020B0402040204020203" pitchFamily="34" charset="0"/>
              </a:rPr>
              <a:t>- Thông tư 16/2023: Văn bản quy định yêu cầu kĩ thuật về gia công, chuyển giao công nghệ trong đăng ký thuốc.</a:t>
            </a:r>
          </a:p>
          <a:p>
            <a:pPr marL="0" indent="0" algn="just">
              <a:lnSpc>
                <a:spcPct val="100000"/>
              </a:lnSpc>
              <a:spcAft>
                <a:spcPts val="600"/>
              </a:spcAft>
              <a:buNone/>
            </a:pPr>
            <a:r>
              <a:rPr lang="en-US" sz="1100">
                <a:solidFill>
                  <a:srgbClr val="002060"/>
                </a:solidFill>
                <a:latin typeface="Arial (Headings)"/>
                <a:cs typeface="Segoe UI Semilight" panose="020B0402040204020203" pitchFamily="34" charset="0"/>
              </a:rPr>
              <a:t>- Thông tư 01/2018: Văn bản quy định yêu cầu kĩ thuật về mẫu nhãn, tờ HDSD thuốc.</a:t>
            </a:r>
          </a:p>
          <a:p>
            <a:pPr marL="0" lvl="0" indent="0" algn="l" rtl="0">
              <a:spcBef>
                <a:spcPts val="0"/>
              </a:spcBef>
              <a:spcAft>
                <a:spcPts val="0"/>
              </a:spcAft>
              <a:buNone/>
            </a:pPr>
            <a:r>
              <a:rPr lang="en-US"/>
              <a:t>Ngoài ra Bộ Y tế còn thành lập Hội đồng tư vấn cấp GĐKLH thuốc, nguyên liệu làm thuốc bao gồm những chuyên gia đầu ngành trong lĩnh vực dược của cả nước, có vai trò tư vấn cho Bộ trưởng Bộ Y tế và Cục QLD trong công tác cấp phép. Hội đồng cũng thường xuyên có những chủ trương mang tính chuyên môn, kĩ thuật để hướng dẫn các doanh nghiệp trong quá trình nộp hồ sơ đăng ký thuốc</a:t>
            </a:r>
            <a:endParaRPr/>
          </a:p>
        </p:txBody>
      </p:sp>
    </p:spTree>
    <p:extLst>
      <p:ext uri="{BB962C8B-B14F-4D97-AF65-F5344CB8AC3E}">
        <p14:creationId xmlns:p14="http://schemas.microsoft.com/office/powerpoint/2010/main" val="300993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FAF8FE5C-FB5A-39E6-E70C-ECAEA16E64EA}"/>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6804912D-6480-A131-D426-512EA7345168}"/>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1E741E79-3E0C-9488-F677-AFC464DDDD81}"/>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36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6EF8BDAB-A796-32B6-DA5A-8A52E6E984B3}"/>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F089057B-0CA3-F51B-F268-857175DD4078}"/>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107D9756-86DA-3E7D-E857-F519F236ED7F}"/>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45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92B1174A-E202-9635-8C55-F684F33E5821}"/>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4374ADF1-1D64-79B7-509A-026A7D3ED60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B74FAC06-5897-8A7E-A9C0-AA730191E762}"/>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631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E81EB00F-D809-EB52-EAF5-FF86715B0A54}"/>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E8D1EF00-8A0E-123B-69B1-56D9D578B2EA}"/>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9F2A9E8A-176F-238B-B0CD-FEB309DCA994}"/>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088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xmlns="" id="{326EDA3B-7D8B-ADC7-0E6C-DE9547466796}"/>
            </a:ext>
          </a:extLst>
        </p:cNvPr>
        <p:cNvGrpSpPr/>
        <p:nvPr/>
      </p:nvGrpSpPr>
      <p:grpSpPr>
        <a:xfrm>
          <a:off x="0" y="0"/>
          <a:ext cx="0" cy="0"/>
          <a:chOff x="0" y="0"/>
          <a:chExt cx="0" cy="0"/>
        </a:xfrm>
      </p:grpSpPr>
      <p:sp>
        <p:nvSpPr>
          <p:cNvPr id="299" name="Google Shape;299;g63daf6a34a_3_0:notes">
            <a:extLst>
              <a:ext uri="{FF2B5EF4-FFF2-40B4-BE49-F238E27FC236}">
                <a16:creationId xmlns:a16="http://schemas.microsoft.com/office/drawing/2014/main" xmlns="" id="{9EE41FC9-60EC-EFE6-38B3-765B1FD0C200}"/>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daf6a34a_3_0:notes">
            <a:extLst>
              <a:ext uri="{FF2B5EF4-FFF2-40B4-BE49-F238E27FC236}">
                <a16:creationId xmlns:a16="http://schemas.microsoft.com/office/drawing/2014/main" xmlns="" id="{A2F678AA-5983-04C4-E0BC-45E746B0130E}"/>
              </a:ext>
            </a:extLst>
          </p:cNvPr>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072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
        <p:nvSpPr>
          <p:cNvPr id="10" name="Google Shape;10;p2"/>
          <p:cNvSpPr txBox="1">
            <a:spLocks noGrp="1"/>
          </p:cNvSpPr>
          <p:nvPr>
            <p:ph type="subTitle" idx="1"/>
          </p:nvPr>
        </p:nvSpPr>
        <p:spPr>
          <a:xfrm>
            <a:off x="4987075" y="2834125"/>
            <a:ext cx="25146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2" name="Title 1">
            <a:extLst>
              <a:ext uri="{FF2B5EF4-FFF2-40B4-BE49-F238E27FC236}">
                <a16:creationId xmlns:a16="http://schemas.microsoft.com/office/drawing/2014/main" xmlns="" id="{352A36BE-72BF-4C02-B950-3409E4989633}"/>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3 1">
  <p:cSld name="BIG_NUMBER_1_1_1_1">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128" name="Google Shape;128;p24"/>
          <p:cNvSpPr txBox="1">
            <a:spLocks noGrp="1"/>
          </p:cNvSpPr>
          <p:nvPr>
            <p:ph type="title" idx="2" hasCustomPrompt="1"/>
          </p:nvPr>
        </p:nvSpPr>
        <p:spPr>
          <a:xfrm>
            <a:off x="3675900" y="3199300"/>
            <a:ext cx="1792200" cy="61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129" name="Google Shape;129;p24"/>
          <p:cNvSpPr txBox="1">
            <a:spLocks noGrp="1"/>
          </p:cNvSpPr>
          <p:nvPr>
            <p:ph type="title" idx="3"/>
          </p:nvPr>
        </p:nvSpPr>
        <p:spPr>
          <a:xfrm>
            <a:off x="3358650" y="3703900"/>
            <a:ext cx="2426700" cy="3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30" name="Google Shape;130;p24"/>
          <p:cNvSpPr txBox="1">
            <a:spLocks noGrp="1"/>
          </p:cNvSpPr>
          <p:nvPr>
            <p:ph type="subTitle" idx="1"/>
          </p:nvPr>
        </p:nvSpPr>
        <p:spPr>
          <a:xfrm>
            <a:off x="3642600" y="3979650"/>
            <a:ext cx="1858800" cy="34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31" name="Google Shape;131;p24"/>
          <p:cNvSpPr txBox="1">
            <a:spLocks noGrp="1"/>
          </p:cNvSpPr>
          <p:nvPr>
            <p:ph type="title" idx="4" hasCustomPrompt="1"/>
          </p:nvPr>
        </p:nvSpPr>
        <p:spPr>
          <a:xfrm>
            <a:off x="6162775" y="3199300"/>
            <a:ext cx="1792200" cy="61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132" name="Google Shape;132;p24"/>
          <p:cNvSpPr txBox="1">
            <a:spLocks noGrp="1"/>
          </p:cNvSpPr>
          <p:nvPr>
            <p:ph type="title" idx="5"/>
          </p:nvPr>
        </p:nvSpPr>
        <p:spPr>
          <a:xfrm>
            <a:off x="5845525" y="3703900"/>
            <a:ext cx="2426700" cy="3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33" name="Google Shape;133;p24"/>
          <p:cNvSpPr txBox="1">
            <a:spLocks noGrp="1"/>
          </p:cNvSpPr>
          <p:nvPr>
            <p:ph type="subTitle" idx="6"/>
          </p:nvPr>
        </p:nvSpPr>
        <p:spPr>
          <a:xfrm>
            <a:off x="6130825" y="3979650"/>
            <a:ext cx="1856100" cy="34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34" name="Google Shape;134;p24"/>
          <p:cNvSpPr txBox="1">
            <a:spLocks noGrp="1"/>
          </p:cNvSpPr>
          <p:nvPr>
            <p:ph type="title" idx="7" hasCustomPrompt="1"/>
          </p:nvPr>
        </p:nvSpPr>
        <p:spPr>
          <a:xfrm>
            <a:off x="1189025" y="3199300"/>
            <a:ext cx="1792200" cy="61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r>
              <a:t>xx%</a:t>
            </a:r>
          </a:p>
        </p:txBody>
      </p:sp>
      <p:sp>
        <p:nvSpPr>
          <p:cNvPr id="135" name="Google Shape;135;p24"/>
          <p:cNvSpPr txBox="1">
            <a:spLocks noGrp="1"/>
          </p:cNvSpPr>
          <p:nvPr>
            <p:ph type="title" idx="8"/>
          </p:nvPr>
        </p:nvSpPr>
        <p:spPr>
          <a:xfrm>
            <a:off x="871775" y="3703900"/>
            <a:ext cx="2426700" cy="3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36" name="Google Shape;136;p24"/>
          <p:cNvSpPr txBox="1">
            <a:spLocks noGrp="1"/>
          </p:cNvSpPr>
          <p:nvPr>
            <p:ph type="subTitle" idx="9"/>
          </p:nvPr>
        </p:nvSpPr>
        <p:spPr>
          <a:xfrm>
            <a:off x="1155725" y="3979650"/>
            <a:ext cx="1858800" cy="34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None/>
              <a:defRPr sz="1200">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four columns 2">
  <p:cSld name="TITLE_AND_BODY_1_2_1">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600"/>
              <a:buNone/>
              <a:defRPr sz="2600">
                <a:solidFill>
                  <a:schemeClr val="lt2"/>
                </a:solidFill>
              </a:defRPr>
            </a:lvl1pPr>
            <a:lvl2pPr lvl="1" algn="ctr" rtl="0">
              <a:spcBef>
                <a:spcPts val="0"/>
              </a:spcBef>
              <a:spcAft>
                <a:spcPts val="0"/>
              </a:spcAft>
              <a:buClr>
                <a:schemeClr val="lt2"/>
              </a:buClr>
              <a:buSzPts val="2800"/>
              <a:buNone/>
              <a:defRPr>
                <a:solidFill>
                  <a:schemeClr val="lt2"/>
                </a:solidFill>
              </a:defRPr>
            </a:lvl2pPr>
            <a:lvl3pPr lvl="2" algn="ctr" rtl="0">
              <a:spcBef>
                <a:spcPts val="0"/>
              </a:spcBef>
              <a:spcAft>
                <a:spcPts val="0"/>
              </a:spcAft>
              <a:buClr>
                <a:schemeClr val="lt2"/>
              </a:buClr>
              <a:buSzPts val="2800"/>
              <a:buNone/>
              <a:defRPr>
                <a:solidFill>
                  <a:schemeClr val="lt2"/>
                </a:solidFill>
              </a:defRPr>
            </a:lvl3pPr>
            <a:lvl4pPr lvl="3" algn="ctr" rtl="0">
              <a:spcBef>
                <a:spcPts val="0"/>
              </a:spcBef>
              <a:spcAft>
                <a:spcPts val="0"/>
              </a:spcAft>
              <a:buClr>
                <a:schemeClr val="lt2"/>
              </a:buClr>
              <a:buSzPts val="2800"/>
              <a:buNone/>
              <a:defRPr>
                <a:solidFill>
                  <a:schemeClr val="lt2"/>
                </a:solidFill>
              </a:defRPr>
            </a:lvl4pPr>
            <a:lvl5pPr lvl="4" algn="ctr" rtl="0">
              <a:spcBef>
                <a:spcPts val="0"/>
              </a:spcBef>
              <a:spcAft>
                <a:spcPts val="0"/>
              </a:spcAft>
              <a:buClr>
                <a:schemeClr val="lt2"/>
              </a:buClr>
              <a:buSzPts val="2800"/>
              <a:buNone/>
              <a:defRPr>
                <a:solidFill>
                  <a:schemeClr val="lt2"/>
                </a:solidFill>
              </a:defRPr>
            </a:lvl5pPr>
            <a:lvl6pPr lvl="5" algn="ctr" rtl="0">
              <a:spcBef>
                <a:spcPts val="0"/>
              </a:spcBef>
              <a:spcAft>
                <a:spcPts val="0"/>
              </a:spcAft>
              <a:buClr>
                <a:schemeClr val="lt2"/>
              </a:buClr>
              <a:buSzPts val="2800"/>
              <a:buNone/>
              <a:defRPr>
                <a:solidFill>
                  <a:schemeClr val="lt2"/>
                </a:solidFill>
              </a:defRPr>
            </a:lvl6pPr>
            <a:lvl7pPr lvl="6" algn="ctr" rtl="0">
              <a:spcBef>
                <a:spcPts val="0"/>
              </a:spcBef>
              <a:spcAft>
                <a:spcPts val="0"/>
              </a:spcAft>
              <a:buClr>
                <a:schemeClr val="lt2"/>
              </a:buClr>
              <a:buSzPts val="2800"/>
              <a:buNone/>
              <a:defRPr>
                <a:solidFill>
                  <a:schemeClr val="lt2"/>
                </a:solidFill>
              </a:defRPr>
            </a:lvl7pPr>
            <a:lvl8pPr lvl="7" algn="ctr" rtl="0">
              <a:spcBef>
                <a:spcPts val="0"/>
              </a:spcBef>
              <a:spcAft>
                <a:spcPts val="0"/>
              </a:spcAft>
              <a:buClr>
                <a:schemeClr val="lt2"/>
              </a:buClr>
              <a:buSzPts val="2800"/>
              <a:buNone/>
              <a:defRPr>
                <a:solidFill>
                  <a:schemeClr val="lt2"/>
                </a:solidFill>
              </a:defRPr>
            </a:lvl8pPr>
            <a:lvl9pPr lvl="8" algn="ctr" rtl="0">
              <a:spcBef>
                <a:spcPts val="0"/>
              </a:spcBef>
              <a:spcAft>
                <a:spcPts val="0"/>
              </a:spcAft>
              <a:buClr>
                <a:schemeClr val="lt2"/>
              </a:buClr>
              <a:buSzPts val="2800"/>
              <a:buNone/>
              <a:defRPr>
                <a:solidFill>
                  <a:schemeClr val="lt2"/>
                </a:solidFill>
              </a:defRPr>
            </a:lvl9pPr>
          </a:lstStyle>
          <a:p>
            <a:endParaRPr/>
          </a:p>
        </p:txBody>
      </p:sp>
      <p:sp>
        <p:nvSpPr>
          <p:cNvPr id="154" name="Google Shape;154;p27"/>
          <p:cNvSpPr txBox="1">
            <a:spLocks noGrp="1"/>
          </p:cNvSpPr>
          <p:nvPr>
            <p:ph type="title" idx="2"/>
          </p:nvPr>
        </p:nvSpPr>
        <p:spPr>
          <a:xfrm>
            <a:off x="848400" y="3165900"/>
            <a:ext cx="169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55" name="Google Shape;155;p27"/>
          <p:cNvSpPr txBox="1">
            <a:spLocks noGrp="1"/>
          </p:cNvSpPr>
          <p:nvPr>
            <p:ph type="subTitle" idx="1"/>
          </p:nvPr>
        </p:nvSpPr>
        <p:spPr>
          <a:xfrm>
            <a:off x="848400" y="3517850"/>
            <a:ext cx="16959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56" name="Google Shape;156;p27"/>
          <p:cNvSpPr txBox="1">
            <a:spLocks noGrp="1"/>
          </p:cNvSpPr>
          <p:nvPr>
            <p:ph type="title" idx="3"/>
          </p:nvPr>
        </p:nvSpPr>
        <p:spPr>
          <a:xfrm>
            <a:off x="2765499" y="1565700"/>
            <a:ext cx="169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57" name="Google Shape;157;p27"/>
          <p:cNvSpPr txBox="1">
            <a:spLocks noGrp="1"/>
          </p:cNvSpPr>
          <p:nvPr>
            <p:ph type="subTitle" idx="4"/>
          </p:nvPr>
        </p:nvSpPr>
        <p:spPr>
          <a:xfrm>
            <a:off x="2765499" y="1917650"/>
            <a:ext cx="16959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58" name="Google Shape;158;p27"/>
          <p:cNvSpPr txBox="1">
            <a:spLocks noGrp="1"/>
          </p:cNvSpPr>
          <p:nvPr>
            <p:ph type="title" idx="5"/>
          </p:nvPr>
        </p:nvSpPr>
        <p:spPr>
          <a:xfrm>
            <a:off x="4682598" y="3165900"/>
            <a:ext cx="169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59" name="Google Shape;159;p27"/>
          <p:cNvSpPr txBox="1">
            <a:spLocks noGrp="1"/>
          </p:cNvSpPr>
          <p:nvPr>
            <p:ph type="subTitle" idx="6"/>
          </p:nvPr>
        </p:nvSpPr>
        <p:spPr>
          <a:xfrm>
            <a:off x="4682598" y="3517850"/>
            <a:ext cx="16959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60" name="Google Shape;160;p27"/>
          <p:cNvSpPr txBox="1">
            <a:spLocks noGrp="1"/>
          </p:cNvSpPr>
          <p:nvPr>
            <p:ph type="title" idx="7"/>
          </p:nvPr>
        </p:nvSpPr>
        <p:spPr>
          <a:xfrm>
            <a:off x="6599697" y="1565700"/>
            <a:ext cx="1695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61" name="Google Shape;161;p27"/>
          <p:cNvSpPr txBox="1">
            <a:spLocks noGrp="1"/>
          </p:cNvSpPr>
          <p:nvPr>
            <p:ph type="subTitle" idx="8"/>
          </p:nvPr>
        </p:nvSpPr>
        <p:spPr>
          <a:xfrm>
            <a:off x="6599697" y="1917650"/>
            <a:ext cx="16959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4">
  <p:cSld name="SECTION_TITLE_AND_DESCRIPTION_1_2_1">
    <p:spTree>
      <p:nvGrpSpPr>
        <p:cNvPr id="1" name="Shape 167"/>
        <p:cNvGrpSpPr/>
        <p:nvPr/>
      </p:nvGrpSpPr>
      <p:grpSpPr>
        <a:xfrm>
          <a:off x="0" y="0"/>
          <a:ext cx="0" cy="0"/>
          <a:chOff x="0" y="0"/>
          <a:chExt cx="0" cy="0"/>
        </a:xfrm>
      </p:grpSpPr>
      <p:sp>
        <p:nvSpPr>
          <p:cNvPr id="168" name="Google Shape;168;p29"/>
          <p:cNvSpPr/>
          <p:nvPr/>
        </p:nvSpPr>
        <p:spPr>
          <a:xfrm>
            <a:off x="2473875" y="724050"/>
            <a:ext cx="5744400" cy="36954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txBox="1">
            <a:spLocks noGrp="1"/>
          </p:cNvSpPr>
          <p:nvPr>
            <p:ph type="title"/>
          </p:nvPr>
        </p:nvSpPr>
        <p:spPr>
          <a:xfrm>
            <a:off x="3528004" y="1153700"/>
            <a:ext cx="4309200" cy="14823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chemeClr val="lt2"/>
              </a:buClr>
              <a:buSzPts val="3500"/>
              <a:buNone/>
              <a:defRPr sz="3500">
                <a:solidFill>
                  <a:schemeClr val="lt2"/>
                </a:solidFill>
              </a:defRPr>
            </a:lvl1pPr>
            <a:lvl2pPr lvl="1" algn="r" rtl="0">
              <a:lnSpc>
                <a:spcPct val="80000"/>
              </a:lnSpc>
              <a:spcBef>
                <a:spcPts val="0"/>
              </a:spcBef>
              <a:spcAft>
                <a:spcPts val="0"/>
              </a:spcAft>
              <a:buClr>
                <a:schemeClr val="lt2"/>
              </a:buClr>
              <a:buSzPts val="3500"/>
              <a:buNone/>
              <a:defRPr sz="3500">
                <a:solidFill>
                  <a:schemeClr val="lt2"/>
                </a:solidFill>
              </a:defRPr>
            </a:lvl2pPr>
            <a:lvl3pPr lvl="2" algn="r" rtl="0">
              <a:lnSpc>
                <a:spcPct val="80000"/>
              </a:lnSpc>
              <a:spcBef>
                <a:spcPts val="0"/>
              </a:spcBef>
              <a:spcAft>
                <a:spcPts val="0"/>
              </a:spcAft>
              <a:buClr>
                <a:schemeClr val="lt2"/>
              </a:buClr>
              <a:buSzPts val="3500"/>
              <a:buNone/>
              <a:defRPr sz="3500">
                <a:solidFill>
                  <a:schemeClr val="lt2"/>
                </a:solidFill>
              </a:defRPr>
            </a:lvl3pPr>
            <a:lvl4pPr lvl="3" algn="r" rtl="0">
              <a:lnSpc>
                <a:spcPct val="80000"/>
              </a:lnSpc>
              <a:spcBef>
                <a:spcPts val="0"/>
              </a:spcBef>
              <a:spcAft>
                <a:spcPts val="0"/>
              </a:spcAft>
              <a:buClr>
                <a:schemeClr val="lt2"/>
              </a:buClr>
              <a:buSzPts val="3500"/>
              <a:buNone/>
              <a:defRPr sz="3500">
                <a:solidFill>
                  <a:schemeClr val="lt2"/>
                </a:solidFill>
              </a:defRPr>
            </a:lvl4pPr>
            <a:lvl5pPr lvl="4" algn="r" rtl="0">
              <a:lnSpc>
                <a:spcPct val="80000"/>
              </a:lnSpc>
              <a:spcBef>
                <a:spcPts val="0"/>
              </a:spcBef>
              <a:spcAft>
                <a:spcPts val="0"/>
              </a:spcAft>
              <a:buClr>
                <a:schemeClr val="lt2"/>
              </a:buClr>
              <a:buSzPts val="3500"/>
              <a:buNone/>
              <a:defRPr sz="3500">
                <a:solidFill>
                  <a:schemeClr val="lt2"/>
                </a:solidFill>
              </a:defRPr>
            </a:lvl5pPr>
            <a:lvl6pPr lvl="5" algn="r" rtl="0">
              <a:lnSpc>
                <a:spcPct val="80000"/>
              </a:lnSpc>
              <a:spcBef>
                <a:spcPts val="0"/>
              </a:spcBef>
              <a:spcAft>
                <a:spcPts val="0"/>
              </a:spcAft>
              <a:buClr>
                <a:schemeClr val="lt2"/>
              </a:buClr>
              <a:buSzPts val="3500"/>
              <a:buNone/>
              <a:defRPr sz="3500">
                <a:solidFill>
                  <a:schemeClr val="lt2"/>
                </a:solidFill>
              </a:defRPr>
            </a:lvl6pPr>
            <a:lvl7pPr lvl="6" algn="r" rtl="0">
              <a:lnSpc>
                <a:spcPct val="80000"/>
              </a:lnSpc>
              <a:spcBef>
                <a:spcPts val="0"/>
              </a:spcBef>
              <a:spcAft>
                <a:spcPts val="0"/>
              </a:spcAft>
              <a:buClr>
                <a:schemeClr val="lt2"/>
              </a:buClr>
              <a:buSzPts val="3500"/>
              <a:buNone/>
              <a:defRPr sz="3500">
                <a:solidFill>
                  <a:schemeClr val="lt2"/>
                </a:solidFill>
              </a:defRPr>
            </a:lvl7pPr>
            <a:lvl8pPr lvl="7" algn="r" rtl="0">
              <a:lnSpc>
                <a:spcPct val="80000"/>
              </a:lnSpc>
              <a:spcBef>
                <a:spcPts val="0"/>
              </a:spcBef>
              <a:spcAft>
                <a:spcPts val="0"/>
              </a:spcAft>
              <a:buClr>
                <a:schemeClr val="lt2"/>
              </a:buClr>
              <a:buSzPts val="3500"/>
              <a:buNone/>
              <a:defRPr sz="3500">
                <a:solidFill>
                  <a:schemeClr val="lt2"/>
                </a:solidFill>
              </a:defRPr>
            </a:lvl8pPr>
            <a:lvl9pPr lvl="8" algn="r" rtl="0">
              <a:lnSpc>
                <a:spcPct val="80000"/>
              </a:lnSpc>
              <a:spcBef>
                <a:spcPts val="0"/>
              </a:spcBef>
              <a:spcAft>
                <a:spcPts val="0"/>
              </a:spcAft>
              <a:buClr>
                <a:schemeClr val="lt2"/>
              </a:buClr>
              <a:buSzPts val="3500"/>
              <a:buNone/>
              <a:defRPr sz="3500">
                <a:solidFill>
                  <a:schemeClr val="lt2"/>
                </a:solidFill>
              </a:defRPr>
            </a:lvl9pPr>
          </a:lstStyle>
          <a:p>
            <a:endParaRPr/>
          </a:p>
        </p:txBody>
      </p:sp>
      <p:sp>
        <p:nvSpPr>
          <p:cNvPr id="170" name="Google Shape;170;p29"/>
          <p:cNvSpPr txBox="1">
            <a:spLocks noGrp="1"/>
          </p:cNvSpPr>
          <p:nvPr>
            <p:ph type="subTitle" idx="1"/>
          </p:nvPr>
        </p:nvSpPr>
        <p:spPr>
          <a:xfrm>
            <a:off x="4589988" y="2418804"/>
            <a:ext cx="3247200" cy="1235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None/>
              <a:defRPr sz="1600">
                <a:solidFill>
                  <a:schemeClr val="lt2"/>
                </a:solidFill>
              </a:defRPr>
            </a:lvl1pPr>
            <a:lvl2pPr lvl="1" algn="r" rtl="0">
              <a:lnSpc>
                <a:spcPct val="100000"/>
              </a:lnSpc>
              <a:spcBef>
                <a:spcPts val="0"/>
              </a:spcBef>
              <a:spcAft>
                <a:spcPts val="0"/>
              </a:spcAft>
              <a:buClr>
                <a:schemeClr val="lt2"/>
              </a:buClr>
              <a:buSzPts val="1600"/>
              <a:buNone/>
              <a:defRPr sz="1600">
                <a:solidFill>
                  <a:schemeClr val="lt2"/>
                </a:solidFill>
              </a:defRPr>
            </a:lvl2pPr>
            <a:lvl3pPr lvl="2" algn="r" rtl="0">
              <a:lnSpc>
                <a:spcPct val="100000"/>
              </a:lnSpc>
              <a:spcBef>
                <a:spcPts val="0"/>
              </a:spcBef>
              <a:spcAft>
                <a:spcPts val="0"/>
              </a:spcAft>
              <a:buClr>
                <a:schemeClr val="lt2"/>
              </a:buClr>
              <a:buSzPts val="1600"/>
              <a:buNone/>
              <a:defRPr sz="1600">
                <a:solidFill>
                  <a:schemeClr val="lt2"/>
                </a:solidFill>
              </a:defRPr>
            </a:lvl3pPr>
            <a:lvl4pPr lvl="3" algn="r" rtl="0">
              <a:lnSpc>
                <a:spcPct val="100000"/>
              </a:lnSpc>
              <a:spcBef>
                <a:spcPts val="0"/>
              </a:spcBef>
              <a:spcAft>
                <a:spcPts val="0"/>
              </a:spcAft>
              <a:buClr>
                <a:schemeClr val="lt2"/>
              </a:buClr>
              <a:buSzPts val="1600"/>
              <a:buNone/>
              <a:defRPr sz="1600">
                <a:solidFill>
                  <a:schemeClr val="lt2"/>
                </a:solidFill>
              </a:defRPr>
            </a:lvl4pPr>
            <a:lvl5pPr lvl="4" algn="r" rtl="0">
              <a:lnSpc>
                <a:spcPct val="100000"/>
              </a:lnSpc>
              <a:spcBef>
                <a:spcPts val="0"/>
              </a:spcBef>
              <a:spcAft>
                <a:spcPts val="0"/>
              </a:spcAft>
              <a:buClr>
                <a:schemeClr val="lt2"/>
              </a:buClr>
              <a:buSzPts val="1600"/>
              <a:buNone/>
              <a:defRPr sz="1600">
                <a:solidFill>
                  <a:schemeClr val="lt2"/>
                </a:solidFill>
              </a:defRPr>
            </a:lvl5pPr>
            <a:lvl6pPr lvl="5" algn="r" rtl="0">
              <a:lnSpc>
                <a:spcPct val="100000"/>
              </a:lnSpc>
              <a:spcBef>
                <a:spcPts val="0"/>
              </a:spcBef>
              <a:spcAft>
                <a:spcPts val="0"/>
              </a:spcAft>
              <a:buClr>
                <a:schemeClr val="lt2"/>
              </a:buClr>
              <a:buSzPts val="1600"/>
              <a:buNone/>
              <a:defRPr sz="1600">
                <a:solidFill>
                  <a:schemeClr val="lt2"/>
                </a:solidFill>
              </a:defRPr>
            </a:lvl6pPr>
            <a:lvl7pPr lvl="6" algn="r" rtl="0">
              <a:lnSpc>
                <a:spcPct val="100000"/>
              </a:lnSpc>
              <a:spcBef>
                <a:spcPts val="0"/>
              </a:spcBef>
              <a:spcAft>
                <a:spcPts val="0"/>
              </a:spcAft>
              <a:buClr>
                <a:schemeClr val="lt2"/>
              </a:buClr>
              <a:buSzPts val="1600"/>
              <a:buNone/>
              <a:defRPr sz="1600">
                <a:solidFill>
                  <a:schemeClr val="lt2"/>
                </a:solidFill>
              </a:defRPr>
            </a:lvl7pPr>
            <a:lvl8pPr lvl="7" algn="r" rtl="0">
              <a:lnSpc>
                <a:spcPct val="100000"/>
              </a:lnSpc>
              <a:spcBef>
                <a:spcPts val="0"/>
              </a:spcBef>
              <a:spcAft>
                <a:spcPts val="0"/>
              </a:spcAft>
              <a:buClr>
                <a:schemeClr val="lt2"/>
              </a:buClr>
              <a:buSzPts val="1600"/>
              <a:buNone/>
              <a:defRPr sz="1600">
                <a:solidFill>
                  <a:schemeClr val="lt2"/>
                </a:solidFill>
              </a:defRPr>
            </a:lvl8pPr>
            <a:lvl9pPr lvl="8" algn="r"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71" name="Google Shape;171;p29"/>
          <p:cNvSpPr txBox="1">
            <a:spLocks noGrp="1"/>
          </p:cNvSpPr>
          <p:nvPr>
            <p:ph type="title" idx="2" hasCustomPrompt="1"/>
          </p:nvPr>
        </p:nvSpPr>
        <p:spPr>
          <a:xfrm>
            <a:off x="925725" y="1468350"/>
            <a:ext cx="2902200" cy="22068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Clr>
                <a:schemeClr val="accent3"/>
              </a:buClr>
              <a:buSzPts val="13400"/>
              <a:buNone/>
              <a:defRPr sz="13400">
                <a:solidFill>
                  <a:schemeClr val="accent3"/>
                </a:solidFill>
              </a:defRPr>
            </a:lvl1pPr>
            <a:lvl2pPr lvl="1" algn="ctr" rtl="0">
              <a:spcBef>
                <a:spcPts val="0"/>
              </a:spcBef>
              <a:spcAft>
                <a:spcPts val="0"/>
              </a:spcAft>
              <a:buClr>
                <a:schemeClr val="lt2"/>
              </a:buClr>
              <a:buSzPts val="15000"/>
              <a:buNone/>
              <a:defRPr sz="15000">
                <a:solidFill>
                  <a:schemeClr val="lt2"/>
                </a:solidFill>
              </a:defRPr>
            </a:lvl2pPr>
            <a:lvl3pPr lvl="2" algn="ctr" rtl="0">
              <a:spcBef>
                <a:spcPts val="0"/>
              </a:spcBef>
              <a:spcAft>
                <a:spcPts val="0"/>
              </a:spcAft>
              <a:buClr>
                <a:schemeClr val="lt2"/>
              </a:buClr>
              <a:buSzPts val="15000"/>
              <a:buNone/>
              <a:defRPr sz="15000">
                <a:solidFill>
                  <a:schemeClr val="lt2"/>
                </a:solidFill>
              </a:defRPr>
            </a:lvl3pPr>
            <a:lvl4pPr lvl="3" algn="ctr" rtl="0">
              <a:spcBef>
                <a:spcPts val="0"/>
              </a:spcBef>
              <a:spcAft>
                <a:spcPts val="0"/>
              </a:spcAft>
              <a:buClr>
                <a:schemeClr val="lt2"/>
              </a:buClr>
              <a:buSzPts val="15000"/>
              <a:buNone/>
              <a:defRPr sz="15000">
                <a:solidFill>
                  <a:schemeClr val="lt2"/>
                </a:solidFill>
              </a:defRPr>
            </a:lvl4pPr>
            <a:lvl5pPr lvl="4" algn="ctr" rtl="0">
              <a:spcBef>
                <a:spcPts val="0"/>
              </a:spcBef>
              <a:spcAft>
                <a:spcPts val="0"/>
              </a:spcAft>
              <a:buClr>
                <a:schemeClr val="lt2"/>
              </a:buClr>
              <a:buSzPts val="15000"/>
              <a:buNone/>
              <a:defRPr sz="15000">
                <a:solidFill>
                  <a:schemeClr val="lt2"/>
                </a:solidFill>
              </a:defRPr>
            </a:lvl5pPr>
            <a:lvl6pPr lvl="5" algn="ctr" rtl="0">
              <a:spcBef>
                <a:spcPts val="0"/>
              </a:spcBef>
              <a:spcAft>
                <a:spcPts val="0"/>
              </a:spcAft>
              <a:buClr>
                <a:schemeClr val="lt2"/>
              </a:buClr>
              <a:buSzPts val="15000"/>
              <a:buNone/>
              <a:defRPr sz="15000">
                <a:solidFill>
                  <a:schemeClr val="lt2"/>
                </a:solidFill>
              </a:defRPr>
            </a:lvl6pPr>
            <a:lvl7pPr lvl="6" algn="ctr" rtl="0">
              <a:spcBef>
                <a:spcPts val="0"/>
              </a:spcBef>
              <a:spcAft>
                <a:spcPts val="0"/>
              </a:spcAft>
              <a:buClr>
                <a:schemeClr val="lt2"/>
              </a:buClr>
              <a:buSzPts val="15000"/>
              <a:buNone/>
              <a:defRPr sz="15000">
                <a:solidFill>
                  <a:schemeClr val="lt2"/>
                </a:solidFill>
              </a:defRPr>
            </a:lvl7pPr>
            <a:lvl8pPr lvl="7" algn="ctr" rtl="0">
              <a:spcBef>
                <a:spcPts val="0"/>
              </a:spcBef>
              <a:spcAft>
                <a:spcPts val="0"/>
              </a:spcAft>
              <a:buClr>
                <a:schemeClr val="lt2"/>
              </a:buClr>
              <a:buSzPts val="15000"/>
              <a:buNone/>
              <a:defRPr sz="15000">
                <a:solidFill>
                  <a:schemeClr val="lt2"/>
                </a:solidFill>
              </a:defRPr>
            </a:lvl8pPr>
            <a:lvl9pPr lvl="8" algn="ctr" rtl="0">
              <a:spcBef>
                <a:spcPts val="0"/>
              </a:spcBef>
              <a:spcAft>
                <a:spcPts val="0"/>
              </a:spcAft>
              <a:buClr>
                <a:schemeClr val="lt2"/>
              </a:buClr>
              <a:buSzPts val="15000"/>
              <a:buNone/>
              <a:defRPr sz="15000">
                <a:solidFill>
                  <a:schemeClr val="lt2"/>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ix columns  1">
  <p:cSld name="TITLE_AND_BODY_1_1_2_1">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600"/>
              <a:buNone/>
              <a:defRPr sz="2600">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a:endParaRPr/>
          </a:p>
        </p:txBody>
      </p:sp>
      <p:sp>
        <p:nvSpPr>
          <p:cNvPr id="188" name="Google Shape;188;p31"/>
          <p:cNvSpPr txBox="1">
            <a:spLocks noGrp="1"/>
          </p:cNvSpPr>
          <p:nvPr>
            <p:ph type="title" idx="2"/>
          </p:nvPr>
        </p:nvSpPr>
        <p:spPr>
          <a:xfrm>
            <a:off x="974700" y="34538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89" name="Google Shape;189;p31"/>
          <p:cNvSpPr txBox="1">
            <a:spLocks noGrp="1"/>
          </p:cNvSpPr>
          <p:nvPr>
            <p:ph type="subTitle" idx="1"/>
          </p:nvPr>
        </p:nvSpPr>
        <p:spPr>
          <a:xfrm>
            <a:off x="974700" y="37860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0" name="Google Shape;190;p31"/>
          <p:cNvSpPr txBox="1">
            <a:spLocks noGrp="1"/>
          </p:cNvSpPr>
          <p:nvPr>
            <p:ph type="title" idx="3"/>
          </p:nvPr>
        </p:nvSpPr>
        <p:spPr>
          <a:xfrm>
            <a:off x="3634350" y="34538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1" name="Google Shape;191;p31"/>
          <p:cNvSpPr txBox="1">
            <a:spLocks noGrp="1"/>
          </p:cNvSpPr>
          <p:nvPr>
            <p:ph type="subTitle" idx="4"/>
          </p:nvPr>
        </p:nvSpPr>
        <p:spPr>
          <a:xfrm>
            <a:off x="3634350" y="37860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2" name="Google Shape;192;p31"/>
          <p:cNvSpPr txBox="1">
            <a:spLocks noGrp="1"/>
          </p:cNvSpPr>
          <p:nvPr>
            <p:ph type="title" idx="5"/>
          </p:nvPr>
        </p:nvSpPr>
        <p:spPr>
          <a:xfrm>
            <a:off x="6293997" y="34538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3" name="Google Shape;193;p31"/>
          <p:cNvSpPr txBox="1">
            <a:spLocks noGrp="1"/>
          </p:cNvSpPr>
          <p:nvPr>
            <p:ph type="subTitle" idx="6"/>
          </p:nvPr>
        </p:nvSpPr>
        <p:spPr>
          <a:xfrm>
            <a:off x="6293997" y="37860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4" name="Google Shape;194;p31"/>
          <p:cNvSpPr txBox="1">
            <a:spLocks noGrp="1"/>
          </p:cNvSpPr>
          <p:nvPr>
            <p:ph type="title" idx="7"/>
          </p:nvPr>
        </p:nvSpPr>
        <p:spPr>
          <a:xfrm>
            <a:off x="974700" y="17784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5" name="Google Shape;195;p31"/>
          <p:cNvSpPr txBox="1">
            <a:spLocks noGrp="1"/>
          </p:cNvSpPr>
          <p:nvPr>
            <p:ph type="subTitle" idx="8"/>
          </p:nvPr>
        </p:nvSpPr>
        <p:spPr>
          <a:xfrm>
            <a:off x="974700" y="21106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6" name="Google Shape;196;p31"/>
          <p:cNvSpPr txBox="1">
            <a:spLocks noGrp="1"/>
          </p:cNvSpPr>
          <p:nvPr>
            <p:ph type="title" idx="9"/>
          </p:nvPr>
        </p:nvSpPr>
        <p:spPr>
          <a:xfrm>
            <a:off x="3634350" y="17784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7" name="Google Shape;197;p31"/>
          <p:cNvSpPr txBox="1">
            <a:spLocks noGrp="1"/>
          </p:cNvSpPr>
          <p:nvPr>
            <p:ph type="subTitle" idx="13"/>
          </p:nvPr>
        </p:nvSpPr>
        <p:spPr>
          <a:xfrm>
            <a:off x="3634350" y="21106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198" name="Google Shape;198;p31"/>
          <p:cNvSpPr txBox="1">
            <a:spLocks noGrp="1"/>
          </p:cNvSpPr>
          <p:nvPr>
            <p:ph type="title" idx="14"/>
          </p:nvPr>
        </p:nvSpPr>
        <p:spPr>
          <a:xfrm>
            <a:off x="6293997" y="1778458"/>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199" name="Google Shape;199;p31"/>
          <p:cNvSpPr txBox="1">
            <a:spLocks noGrp="1"/>
          </p:cNvSpPr>
          <p:nvPr>
            <p:ph type="subTitle" idx="15"/>
          </p:nvPr>
        </p:nvSpPr>
        <p:spPr>
          <a:xfrm>
            <a:off x="6293997" y="2110675"/>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wo columns 2">
  <p:cSld name="TITLE_AND_BODY_1_1_1">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1454388" y="1517150"/>
            <a:ext cx="249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600"/>
              <a:buNone/>
              <a:defRPr sz="2600">
                <a:solidFill>
                  <a:schemeClr val="accent3"/>
                </a:solidFill>
              </a:defRPr>
            </a:lvl1pPr>
            <a:lvl2pPr lvl="1" algn="ctr" rtl="0">
              <a:spcBef>
                <a:spcPts val="0"/>
              </a:spcBef>
              <a:spcAft>
                <a:spcPts val="0"/>
              </a:spcAft>
              <a:buClr>
                <a:schemeClr val="accent3"/>
              </a:buClr>
              <a:buSzPts val="2600"/>
              <a:buNone/>
              <a:defRPr sz="2600">
                <a:solidFill>
                  <a:schemeClr val="accent3"/>
                </a:solidFill>
              </a:defRPr>
            </a:lvl2pPr>
            <a:lvl3pPr lvl="2" algn="ctr" rtl="0">
              <a:spcBef>
                <a:spcPts val="0"/>
              </a:spcBef>
              <a:spcAft>
                <a:spcPts val="0"/>
              </a:spcAft>
              <a:buClr>
                <a:schemeClr val="accent3"/>
              </a:buClr>
              <a:buSzPts val="2600"/>
              <a:buNone/>
              <a:defRPr sz="2600">
                <a:solidFill>
                  <a:schemeClr val="accent3"/>
                </a:solidFill>
              </a:defRPr>
            </a:lvl3pPr>
            <a:lvl4pPr lvl="3" algn="ctr" rtl="0">
              <a:spcBef>
                <a:spcPts val="0"/>
              </a:spcBef>
              <a:spcAft>
                <a:spcPts val="0"/>
              </a:spcAft>
              <a:buClr>
                <a:schemeClr val="accent3"/>
              </a:buClr>
              <a:buSzPts val="2600"/>
              <a:buNone/>
              <a:defRPr sz="2600">
                <a:solidFill>
                  <a:schemeClr val="accent3"/>
                </a:solidFill>
              </a:defRPr>
            </a:lvl4pPr>
            <a:lvl5pPr lvl="4" algn="ctr" rtl="0">
              <a:spcBef>
                <a:spcPts val="0"/>
              </a:spcBef>
              <a:spcAft>
                <a:spcPts val="0"/>
              </a:spcAft>
              <a:buClr>
                <a:schemeClr val="accent3"/>
              </a:buClr>
              <a:buSzPts val="2600"/>
              <a:buNone/>
              <a:defRPr sz="2600">
                <a:solidFill>
                  <a:schemeClr val="accent3"/>
                </a:solidFill>
              </a:defRPr>
            </a:lvl5pPr>
            <a:lvl6pPr lvl="5" algn="ctr" rtl="0">
              <a:spcBef>
                <a:spcPts val="0"/>
              </a:spcBef>
              <a:spcAft>
                <a:spcPts val="0"/>
              </a:spcAft>
              <a:buClr>
                <a:schemeClr val="accent3"/>
              </a:buClr>
              <a:buSzPts val="2600"/>
              <a:buNone/>
              <a:defRPr sz="2600">
                <a:solidFill>
                  <a:schemeClr val="accent3"/>
                </a:solidFill>
              </a:defRPr>
            </a:lvl6pPr>
            <a:lvl7pPr lvl="6" algn="ctr" rtl="0">
              <a:spcBef>
                <a:spcPts val="0"/>
              </a:spcBef>
              <a:spcAft>
                <a:spcPts val="0"/>
              </a:spcAft>
              <a:buClr>
                <a:schemeClr val="accent3"/>
              </a:buClr>
              <a:buSzPts val="2600"/>
              <a:buNone/>
              <a:defRPr sz="2600">
                <a:solidFill>
                  <a:schemeClr val="accent3"/>
                </a:solidFill>
              </a:defRPr>
            </a:lvl7pPr>
            <a:lvl8pPr lvl="7" algn="ctr" rtl="0">
              <a:spcBef>
                <a:spcPts val="0"/>
              </a:spcBef>
              <a:spcAft>
                <a:spcPts val="0"/>
              </a:spcAft>
              <a:buClr>
                <a:schemeClr val="accent3"/>
              </a:buClr>
              <a:buSzPts val="2600"/>
              <a:buNone/>
              <a:defRPr sz="2600">
                <a:solidFill>
                  <a:schemeClr val="accent3"/>
                </a:solidFill>
              </a:defRPr>
            </a:lvl8pPr>
            <a:lvl9pPr lvl="8" algn="ctr" rtl="0">
              <a:spcBef>
                <a:spcPts val="0"/>
              </a:spcBef>
              <a:spcAft>
                <a:spcPts val="0"/>
              </a:spcAft>
              <a:buClr>
                <a:schemeClr val="accent3"/>
              </a:buClr>
              <a:buSzPts val="2600"/>
              <a:buNone/>
              <a:defRPr sz="2600">
                <a:solidFill>
                  <a:schemeClr val="accent3"/>
                </a:solidFill>
              </a:defRPr>
            </a:lvl9pPr>
          </a:lstStyle>
          <a:p>
            <a:endParaRPr/>
          </a:p>
        </p:txBody>
      </p:sp>
      <p:sp>
        <p:nvSpPr>
          <p:cNvPr id="202" name="Google Shape;202;p32"/>
          <p:cNvSpPr txBox="1">
            <a:spLocks noGrp="1"/>
          </p:cNvSpPr>
          <p:nvPr>
            <p:ph type="subTitle" idx="1"/>
          </p:nvPr>
        </p:nvSpPr>
        <p:spPr>
          <a:xfrm>
            <a:off x="1454388" y="2306572"/>
            <a:ext cx="2493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203" name="Google Shape;203;p32"/>
          <p:cNvSpPr txBox="1">
            <a:spLocks noGrp="1"/>
          </p:cNvSpPr>
          <p:nvPr>
            <p:ph type="title" idx="2"/>
          </p:nvPr>
        </p:nvSpPr>
        <p:spPr>
          <a:xfrm>
            <a:off x="5196323" y="1517150"/>
            <a:ext cx="249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600"/>
              <a:buNone/>
              <a:defRPr sz="2600">
                <a:solidFill>
                  <a:schemeClr val="accent3"/>
                </a:solidFill>
              </a:defRPr>
            </a:lvl1pPr>
            <a:lvl2pPr lvl="1" algn="ctr" rtl="0">
              <a:spcBef>
                <a:spcPts val="0"/>
              </a:spcBef>
              <a:spcAft>
                <a:spcPts val="0"/>
              </a:spcAft>
              <a:buClr>
                <a:schemeClr val="accent3"/>
              </a:buClr>
              <a:buSzPts val="2600"/>
              <a:buNone/>
              <a:defRPr sz="2600">
                <a:solidFill>
                  <a:schemeClr val="accent3"/>
                </a:solidFill>
              </a:defRPr>
            </a:lvl2pPr>
            <a:lvl3pPr lvl="2" algn="ctr" rtl="0">
              <a:spcBef>
                <a:spcPts val="0"/>
              </a:spcBef>
              <a:spcAft>
                <a:spcPts val="0"/>
              </a:spcAft>
              <a:buClr>
                <a:schemeClr val="accent3"/>
              </a:buClr>
              <a:buSzPts val="2600"/>
              <a:buNone/>
              <a:defRPr sz="2600">
                <a:solidFill>
                  <a:schemeClr val="accent3"/>
                </a:solidFill>
              </a:defRPr>
            </a:lvl3pPr>
            <a:lvl4pPr lvl="3" algn="ctr" rtl="0">
              <a:spcBef>
                <a:spcPts val="0"/>
              </a:spcBef>
              <a:spcAft>
                <a:spcPts val="0"/>
              </a:spcAft>
              <a:buClr>
                <a:schemeClr val="accent3"/>
              </a:buClr>
              <a:buSzPts val="2600"/>
              <a:buNone/>
              <a:defRPr sz="2600">
                <a:solidFill>
                  <a:schemeClr val="accent3"/>
                </a:solidFill>
              </a:defRPr>
            </a:lvl4pPr>
            <a:lvl5pPr lvl="4" algn="ctr" rtl="0">
              <a:spcBef>
                <a:spcPts val="0"/>
              </a:spcBef>
              <a:spcAft>
                <a:spcPts val="0"/>
              </a:spcAft>
              <a:buClr>
                <a:schemeClr val="accent3"/>
              </a:buClr>
              <a:buSzPts val="2600"/>
              <a:buNone/>
              <a:defRPr sz="2600">
                <a:solidFill>
                  <a:schemeClr val="accent3"/>
                </a:solidFill>
              </a:defRPr>
            </a:lvl5pPr>
            <a:lvl6pPr lvl="5" algn="ctr" rtl="0">
              <a:spcBef>
                <a:spcPts val="0"/>
              </a:spcBef>
              <a:spcAft>
                <a:spcPts val="0"/>
              </a:spcAft>
              <a:buClr>
                <a:schemeClr val="accent3"/>
              </a:buClr>
              <a:buSzPts val="2600"/>
              <a:buNone/>
              <a:defRPr sz="2600">
                <a:solidFill>
                  <a:schemeClr val="accent3"/>
                </a:solidFill>
              </a:defRPr>
            </a:lvl6pPr>
            <a:lvl7pPr lvl="6" algn="ctr" rtl="0">
              <a:spcBef>
                <a:spcPts val="0"/>
              </a:spcBef>
              <a:spcAft>
                <a:spcPts val="0"/>
              </a:spcAft>
              <a:buClr>
                <a:schemeClr val="accent3"/>
              </a:buClr>
              <a:buSzPts val="2600"/>
              <a:buNone/>
              <a:defRPr sz="2600">
                <a:solidFill>
                  <a:schemeClr val="accent3"/>
                </a:solidFill>
              </a:defRPr>
            </a:lvl7pPr>
            <a:lvl8pPr lvl="7" algn="ctr" rtl="0">
              <a:spcBef>
                <a:spcPts val="0"/>
              </a:spcBef>
              <a:spcAft>
                <a:spcPts val="0"/>
              </a:spcAft>
              <a:buClr>
                <a:schemeClr val="accent3"/>
              </a:buClr>
              <a:buSzPts val="2600"/>
              <a:buNone/>
              <a:defRPr sz="2600">
                <a:solidFill>
                  <a:schemeClr val="accent3"/>
                </a:solidFill>
              </a:defRPr>
            </a:lvl8pPr>
            <a:lvl9pPr lvl="8" algn="ctr" rtl="0">
              <a:spcBef>
                <a:spcPts val="0"/>
              </a:spcBef>
              <a:spcAft>
                <a:spcPts val="0"/>
              </a:spcAft>
              <a:buClr>
                <a:schemeClr val="accent3"/>
              </a:buClr>
              <a:buSzPts val="2600"/>
              <a:buNone/>
              <a:defRPr sz="2600">
                <a:solidFill>
                  <a:schemeClr val="accent3"/>
                </a:solidFill>
              </a:defRPr>
            </a:lvl9pPr>
          </a:lstStyle>
          <a:p>
            <a:endParaRPr/>
          </a:p>
        </p:txBody>
      </p:sp>
      <p:sp>
        <p:nvSpPr>
          <p:cNvPr id="204" name="Google Shape;204;p32"/>
          <p:cNvSpPr txBox="1">
            <a:spLocks noGrp="1"/>
          </p:cNvSpPr>
          <p:nvPr>
            <p:ph type="subTitle" idx="3"/>
          </p:nvPr>
        </p:nvSpPr>
        <p:spPr>
          <a:xfrm>
            <a:off x="5196323" y="2306572"/>
            <a:ext cx="2493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wo columns  4">
  <p:cSld name="TITLE_AND_BODY_1_1_1_3_1">
    <p:spTree>
      <p:nvGrpSpPr>
        <p:cNvPr id="1" name="Shape 213"/>
        <p:cNvGrpSpPr/>
        <p:nvPr/>
      </p:nvGrpSpPr>
      <p:grpSpPr>
        <a:xfrm>
          <a:off x="0" y="0"/>
          <a:ext cx="0" cy="0"/>
          <a:chOff x="0" y="0"/>
          <a:chExt cx="0" cy="0"/>
        </a:xfrm>
      </p:grpSpPr>
      <p:sp>
        <p:nvSpPr>
          <p:cNvPr id="214" name="Google Shape;214;p34"/>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15" name="Google Shape;215;p34"/>
          <p:cNvSpPr txBox="1">
            <a:spLocks noGrp="1"/>
          </p:cNvSpPr>
          <p:nvPr>
            <p:ph type="title" idx="2"/>
          </p:nvPr>
        </p:nvSpPr>
        <p:spPr>
          <a:xfrm>
            <a:off x="1143875" y="1440950"/>
            <a:ext cx="2741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None/>
              <a:defRPr sz="14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16" name="Google Shape;216;p34"/>
          <p:cNvSpPr txBox="1">
            <a:spLocks noGrp="1"/>
          </p:cNvSpPr>
          <p:nvPr>
            <p:ph type="subTitle" idx="1"/>
          </p:nvPr>
        </p:nvSpPr>
        <p:spPr>
          <a:xfrm>
            <a:off x="1143875" y="2077974"/>
            <a:ext cx="27417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17" name="Google Shape;217;p34"/>
          <p:cNvSpPr txBox="1">
            <a:spLocks noGrp="1"/>
          </p:cNvSpPr>
          <p:nvPr>
            <p:ph type="title" idx="3"/>
          </p:nvPr>
        </p:nvSpPr>
        <p:spPr>
          <a:xfrm>
            <a:off x="5029827" y="1440950"/>
            <a:ext cx="2741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None/>
              <a:defRPr sz="14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18" name="Google Shape;218;p34"/>
          <p:cNvSpPr txBox="1">
            <a:spLocks noGrp="1"/>
          </p:cNvSpPr>
          <p:nvPr>
            <p:ph type="subTitle" idx="4"/>
          </p:nvPr>
        </p:nvSpPr>
        <p:spPr>
          <a:xfrm>
            <a:off x="5029827" y="2077974"/>
            <a:ext cx="27417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5">
  <p:cSld name="TITLE_AND_BODY_1_1_1_3_1_1">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21" name="Google Shape;221;p35"/>
          <p:cNvSpPr txBox="1">
            <a:spLocks noGrp="1"/>
          </p:cNvSpPr>
          <p:nvPr>
            <p:ph type="title" idx="2"/>
          </p:nvPr>
        </p:nvSpPr>
        <p:spPr>
          <a:xfrm>
            <a:off x="1157850" y="1821950"/>
            <a:ext cx="28461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None/>
              <a:defRPr sz="14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22" name="Google Shape;222;p35"/>
          <p:cNvSpPr txBox="1">
            <a:spLocks noGrp="1"/>
          </p:cNvSpPr>
          <p:nvPr>
            <p:ph type="subTitle" idx="1"/>
          </p:nvPr>
        </p:nvSpPr>
        <p:spPr>
          <a:xfrm>
            <a:off x="1157850" y="2458974"/>
            <a:ext cx="2846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23" name="Google Shape;223;p35"/>
          <p:cNvSpPr txBox="1">
            <a:spLocks noGrp="1"/>
          </p:cNvSpPr>
          <p:nvPr>
            <p:ph type="title" idx="3"/>
          </p:nvPr>
        </p:nvSpPr>
        <p:spPr>
          <a:xfrm>
            <a:off x="5139475" y="1821950"/>
            <a:ext cx="28461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400"/>
              <a:buNone/>
              <a:defRPr sz="14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24" name="Google Shape;224;p35"/>
          <p:cNvSpPr txBox="1">
            <a:spLocks noGrp="1"/>
          </p:cNvSpPr>
          <p:nvPr>
            <p:ph type="subTitle" idx="4"/>
          </p:nvPr>
        </p:nvSpPr>
        <p:spPr>
          <a:xfrm>
            <a:off x="5139475" y="2458974"/>
            <a:ext cx="2846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None/>
              <a:defRPr sz="12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s 2">
  <p:cSld name="TITLE_AND_BODY_1_1_1_2">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4314825" y="459775"/>
            <a:ext cx="40110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26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27" name="Google Shape;227;p36"/>
          <p:cNvSpPr txBox="1">
            <a:spLocks noGrp="1"/>
          </p:cNvSpPr>
          <p:nvPr>
            <p:ph type="subTitle" idx="1"/>
          </p:nvPr>
        </p:nvSpPr>
        <p:spPr>
          <a:xfrm>
            <a:off x="5724900" y="1230247"/>
            <a:ext cx="2493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228" name="Google Shape;228;p36"/>
          <p:cNvSpPr txBox="1">
            <a:spLocks noGrp="1"/>
          </p:cNvSpPr>
          <p:nvPr>
            <p:ph type="subTitle" idx="2"/>
          </p:nvPr>
        </p:nvSpPr>
        <p:spPr>
          <a:xfrm>
            <a:off x="5724900" y="2068372"/>
            <a:ext cx="2493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229" name="Google Shape;229;p36"/>
          <p:cNvSpPr txBox="1">
            <a:spLocks noGrp="1"/>
          </p:cNvSpPr>
          <p:nvPr>
            <p:ph type="subTitle" idx="3"/>
          </p:nvPr>
        </p:nvSpPr>
        <p:spPr>
          <a:xfrm>
            <a:off x="5724900" y="2906497"/>
            <a:ext cx="2493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230" name="Google Shape;230;p36"/>
          <p:cNvSpPr txBox="1">
            <a:spLocks noGrp="1"/>
          </p:cNvSpPr>
          <p:nvPr>
            <p:ph type="subTitle" idx="4"/>
          </p:nvPr>
        </p:nvSpPr>
        <p:spPr>
          <a:xfrm>
            <a:off x="5724900" y="3744622"/>
            <a:ext cx="2493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s 3">
  <p:cSld name="TITLE_AND_BODY_1_1_1_2_1">
    <p:spTree>
      <p:nvGrpSpPr>
        <p:cNvPr id="1" name="Shape 231"/>
        <p:cNvGrpSpPr/>
        <p:nvPr/>
      </p:nvGrpSpPr>
      <p:grpSpPr>
        <a:xfrm>
          <a:off x="0" y="0"/>
          <a:ext cx="0" cy="0"/>
          <a:chOff x="0" y="0"/>
          <a:chExt cx="0" cy="0"/>
        </a:xfrm>
      </p:grpSpPr>
      <p:sp>
        <p:nvSpPr>
          <p:cNvPr id="232" name="Google Shape;232;p37"/>
          <p:cNvSpPr txBox="1">
            <a:spLocks noGrp="1"/>
          </p:cNvSpPr>
          <p:nvPr>
            <p:ph type="title"/>
          </p:nvPr>
        </p:nvSpPr>
        <p:spPr>
          <a:xfrm>
            <a:off x="4989025" y="459775"/>
            <a:ext cx="33369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600"/>
              <a:buNone/>
              <a:defRPr sz="26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33" name="Google Shape;233;p37"/>
          <p:cNvSpPr txBox="1">
            <a:spLocks noGrp="1"/>
          </p:cNvSpPr>
          <p:nvPr>
            <p:ph type="subTitle" idx="1"/>
          </p:nvPr>
        </p:nvSpPr>
        <p:spPr>
          <a:xfrm>
            <a:off x="5098075" y="1916050"/>
            <a:ext cx="31200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s 4">
  <p:cSld name="TITLE_AND_BODY_1_1_1_2_1_2">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1102825" y="1297975"/>
            <a:ext cx="33369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236" name="Google Shape;236;p38"/>
          <p:cNvSpPr txBox="1">
            <a:spLocks noGrp="1"/>
          </p:cNvSpPr>
          <p:nvPr>
            <p:ph type="subTitle" idx="1"/>
          </p:nvPr>
        </p:nvSpPr>
        <p:spPr>
          <a:xfrm>
            <a:off x="1102825" y="1992250"/>
            <a:ext cx="34479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sz="2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818250" y="1236525"/>
            <a:ext cx="7801500" cy="3347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rgbClr val="1F7444"/>
              </a:buClr>
              <a:buSzPts val="1000"/>
              <a:buFont typeface="Montserrat SemiBold"/>
              <a:buAutoNum type="arabicPeriod"/>
              <a:defRPr sz="1000"/>
            </a:lvl1pPr>
            <a:lvl2pPr marL="914400" lvl="1" indent="-292100">
              <a:spcBef>
                <a:spcPts val="1600"/>
              </a:spcBef>
              <a:spcAft>
                <a:spcPts val="0"/>
              </a:spcAft>
              <a:buClr>
                <a:schemeClr val="dk1"/>
              </a:buClr>
              <a:buSzPts val="1000"/>
              <a:buFont typeface="Muli"/>
              <a:buAutoNum type="alphaLcPeriod"/>
              <a:defRPr sz="1000"/>
            </a:lvl2pPr>
            <a:lvl3pPr marL="1371600" lvl="2" indent="-292100">
              <a:spcBef>
                <a:spcPts val="1600"/>
              </a:spcBef>
              <a:spcAft>
                <a:spcPts val="0"/>
              </a:spcAft>
              <a:buClr>
                <a:schemeClr val="dk1"/>
              </a:buClr>
              <a:buSzPts val="1000"/>
              <a:buFont typeface="Muli"/>
              <a:buAutoNum type="romanLcPeriod"/>
              <a:defRPr sz="1000"/>
            </a:lvl3pPr>
            <a:lvl4pPr marL="1828800" lvl="3" indent="-292100">
              <a:spcBef>
                <a:spcPts val="1600"/>
              </a:spcBef>
              <a:spcAft>
                <a:spcPts val="0"/>
              </a:spcAft>
              <a:buClr>
                <a:schemeClr val="dk1"/>
              </a:buClr>
              <a:buSzPts val="1000"/>
              <a:buFont typeface="Muli"/>
              <a:buAutoNum type="arabicPeriod"/>
              <a:defRPr sz="1000"/>
            </a:lvl4pPr>
            <a:lvl5pPr marL="2286000" lvl="4" indent="-292100">
              <a:spcBef>
                <a:spcPts val="1600"/>
              </a:spcBef>
              <a:spcAft>
                <a:spcPts val="0"/>
              </a:spcAft>
              <a:buClr>
                <a:schemeClr val="dk1"/>
              </a:buClr>
              <a:buSzPts val="1000"/>
              <a:buFont typeface="Muli"/>
              <a:buAutoNum type="alphaLcPeriod"/>
              <a:defRPr sz="1000"/>
            </a:lvl5pPr>
            <a:lvl6pPr marL="2743200" lvl="5" indent="-292100">
              <a:spcBef>
                <a:spcPts val="1600"/>
              </a:spcBef>
              <a:spcAft>
                <a:spcPts val="0"/>
              </a:spcAft>
              <a:buClr>
                <a:schemeClr val="dk1"/>
              </a:buClr>
              <a:buSzPts val="1000"/>
              <a:buFont typeface="Muli"/>
              <a:buAutoNum type="romanLcPeriod"/>
              <a:defRPr sz="1000"/>
            </a:lvl6pPr>
            <a:lvl7pPr marL="3200400" lvl="6" indent="-292100">
              <a:spcBef>
                <a:spcPts val="1600"/>
              </a:spcBef>
              <a:spcAft>
                <a:spcPts val="0"/>
              </a:spcAft>
              <a:buClr>
                <a:schemeClr val="dk1"/>
              </a:buClr>
              <a:buSzPts val="1000"/>
              <a:buFont typeface="Muli"/>
              <a:buAutoNum type="arabicPeriod"/>
              <a:defRPr sz="1000"/>
            </a:lvl7pPr>
            <a:lvl8pPr marL="3657600" lvl="7" indent="-292100">
              <a:spcBef>
                <a:spcPts val="1600"/>
              </a:spcBef>
              <a:spcAft>
                <a:spcPts val="0"/>
              </a:spcAft>
              <a:buClr>
                <a:schemeClr val="dk1"/>
              </a:buClr>
              <a:buSzPts val="1000"/>
              <a:buFont typeface="Muli"/>
              <a:buAutoNum type="alphaLcPeriod"/>
              <a:defRPr sz="1000"/>
            </a:lvl8pPr>
            <a:lvl9pPr marL="4114800" lvl="8" indent="-292100">
              <a:spcBef>
                <a:spcPts val="1600"/>
              </a:spcBef>
              <a:spcAft>
                <a:spcPts val="1600"/>
              </a:spcAft>
              <a:buClr>
                <a:schemeClr val="dk1"/>
              </a:buClr>
              <a:buSzPts val="1000"/>
              <a:buFont typeface="Muli"/>
              <a:buAutoNum type="romanLcPeriod"/>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exts 4">
  <p:cSld name="TITLE_AND_BODY_1_1_1_2_1_1">
    <p:spTree>
      <p:nvGrpSpPr>
        <p:cNvPr id="1" name="Shape 237"/>
        <p:cNvGrpSpPr/>
        <p:nvPr/>
      </p:nvGrpSpPr>
      <p:grpSpPr>
        <a:xfrm>
          <a:off x="0" y="0"/>
          <a:ext cx="0" cy="0"/>
          <a:chOff x="0" y="0"/>
          <a:chExt cx="0" cy="0"/>
        </a:xfrm>
      </p:grpSpPr>
      <p:sp>
        <p:nvSpPr>
          <p:cNvPr id="238" name="Google Shape;238;p39"/>
          <p:cNvSpPr txBox="1">
            <a:spLocks noGrp="1"/>
          </p:cNvSpPr>
          <p:nvPr>
            <p:ph type="title"/>
          </p:nvPr>
        </p:nvSpPr>
        <p:spPr>
          <a:xfrm>
            <a:off x="950425" y="459775"/>
            <a:ext cx="3336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39"/>
          <p:cNvSpPr txBox="1">
            <a:spLocks noGrp="1"/>
          </p:cNvSpPr>
          <p:nvPr>
            <p:ph type="subTitle" idx="1"/>
          </p:nvPr>
        </p:nvSpPr>
        <p:spPr>
          <a:xfrm>
            <a:off x="950425" y="1916050"/>
            <a:ext cx="312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 2">
  <p:cSld name="CUSTOM_1">
    <p:spTree>
      <p:nvGrpSpPr>
        <p:cNvPr id="1" name="Shape 248"/>
        <p:cNvGrpSpPr/>
        <p:nvPr/>
      </p:nvGrpSpPr>
      <p:grpSpPr>
        <a:xfrm>
          <a:off x="0" y="0"/>
          <a:ext cx="0" cy="0"/>
          <a:chOff x="0" y="0"/>
          <a:chExt cx="0" cy="0"/>
        </a:xfrm>
      </p:grpSpPr>
      <p:sp>
        <p:nvSpPr>
          <p:cNvPr id="249" name="Google Shape;249;p42"/>
          <p:cNvSpPr/>
          <p:nvPr/>
        </p:nvSpPr>
        <p:spPr>
          <a:xfrm>
            <a:off x="4826725" y="1591250"/>
            <a:ext cx="1031100" cy="103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2"/>
          <p:cNvSpPr/>
          <p:nvPr/>
        </p:nvSpPr>
        <p:spPr>
          <a:xfrm>
            <a:off x="4826725" y="3284600"/>
            <a:ext cx="1031100" cy="103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2"/>
          <p:cNvSpPr/>
          <p:nvPr/>
        </p:nvSpPr>
        <p:spPr>
          <a:xfrm>
            <a:off x="1057275" y="1591250"/>
            <a:ext cx="1031100" cy="103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2"/>
          <p:cNvSpPr/>
          <p:nvPr/>
        </p:nvSpPr>
        <p:spPr>
          <a:xfrm>
            <a:off x="1057275" y="3284600"/>
            <a:ext cx="1031100" cy="103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2"/>
          <p:cNvSpPr txBox="1">
            <a:spLocks noGrp="1"/>
          </p:cNvSpPr>
          <p:nvPr>
            <p:ph type="subTitle" idx="1"/>
          </p:nvPr>
        </p:nvSpPr>
        <p:spPr>
          <a:xfrm>
            <a:off x="2088370" y="208235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300"/>
              <a:buNone/>
              <a:defRPr sz="1300">
                <a:solidFill>
                  <a:schemeClr val="dk2"/>
                </a:solidFill>
              </a:defRPr>
            </a:lvl1pPr>
            <a:lvl2pPr lvl="1" rtl="0">
              <a:lnSpc>
                <a:spcPct val="100000"/>
              </a:lnSpc>
              <a:spcBef>
                <a:spcPts val="0"/>
              </a:spcBef>
              <a:spcAft>
                <a:spcPts val="0"/>
              </a:spcAft>
              <a:buClr>
                <a:schemeClr val="dk2"/>
              </a:buClr>
              <a:buSzPts val="1300"/>
              <a:buNone/>
              <a:defRPr sz="1300">
                <a:solidFill>
                  <a:schemeClr val="dk2"/>
                </a:solidFill>
              </a:defRPr>
            </a:lvl2pPr>
            <a:lvl3pPr lvl="2" rtl="0">
              <a:lnSpc>
                <a:spcPct val="100000"/>
              </a:lnSpc>
              <a:spcBef>
                <a:spcPts val="0"/>
              </a:spcBef>
              <a:spcAft>
                <a:spcPts val="0"/>
              </a:spcAft>
              <a:buClr>
                <a:schemeClr val="dk2"/>
              </a:buClr>
              <a:buSzPts val="1300"/>
              <a:buNone/>
              <a:defRPr sz="1300">
                <a:solidFill>
                  <a:schemeClr val="dk2"/>
                </a:solidFill>
              </a:defRPr>
            </a:lvl3pPr>
            <a:lvl4pPr lvl="3" rtl="0">
              <a:lnSpc>
                <a:spcPct val="100000"/>
              </a:lnSpc>
              <a:spcBef>
                <a:spcPts val="0"/>
              </a:spcBef>
              <a:spcAft>
                <a:spcPts val="0"/>
              </a:spcAft>
              <a:buClr>
                <a:schemeClr val="dk2"/>
              </a:buClr>
              <a:buSzPts val="1300"/>
              <a:buNone/>
              <a:defRPr sz="1300">
                <a:solidFill>
                  <a:schemeClr val="dk2"/>
                </a:solidFill>
              </a:defRPr>
            </a:lvl4pPr>
            <a:lvl5pPr lvl="4" rtl="0">
              <a:lnSpc>
                <a:spcPct val="100000"/>
              </a:lnSpc>
              <a:spcBef>
                <a:spcPts val="0"/>
              </a:spcBef>
              <a:spcAft>
                <a:spcPts val="0"/>
              </a:spcAft>
              <a:buClr>
                <a:schemeClr val="dk2"/>
              </a:buClr>
              <a:buSzPts val="1300"/>
              <a:buNone/>
              <a:defRPr sz="1300">
                <a:solidFill>
                  <a:schemeClr val="dk2"/>
                </a:solidFill>
              </a:defRPr>
            </a:lvl5pPr>
            <a:lvl6pPr lvl="5" rtl="0">
              <a:lnSpc>
                <a:spcPct val="100000"/>
              </a:lnSpc>
              <a:spcBef>
                <a:spcPts val="0"/>
              </a:spcBef>
              <a:spcAft>
                <a:spcPts val="0"/>
              </a:spcAft>
              <a:buClr>
                <a:schemeClr val="dk2"/>
              </a:buClr>
              <a:buSzPts val="1300"/>
              <a:buNone/>
              <a:defRPr sz="1300">
                <a:solidFill>
                  <a:schemeClr val="dk2"/>
                </a:solidFill>
              </a:defRPr>
            </a:lvl6pPr>
            <a:lvl7pPr lvl="6" rtl="0">
              <a:lnSpc>
                <a:spcPct val="100000"/>
              </a:lnSpc>
              <a:spcBef>
                <a:spcPts val="0"/>
              </a:spcBef>
              <a:spcAft>
                <a:spcPts val="0"/>
              </a:spcAft>
              <a:buClr>
                <a:schemeClr val="dk2"/>
              </a:buClr>
              <a:buSzPts val="1300"/>
              <a:buNone/>
              <a:defRPr sz="1300">
                <a:solidFill>
                  <a:schemeClr val="dk2"/>
                </a:solidFill>
              </a:defRPr>
            </a:lvl7pPr>
            <a:lvl8pPr lvl="7" rtl="0">
              <a:lnSpc>
                <a:spcPct val="100000"/>
              </a:lnSpc>
              <a:spcBef>
                <a:spcPts val="0"/>
              </a:spcBef>
              <a:spcAft>
                <a:spcPts val="0"/>
              </a:spcAft>
              <a:buClr>
                <a:schemeClr val="dk2"/>
              </a:buClr>
              <a:buSzPts val="1300"/>
              <a:buNone/>
              <a:defRPr sz="1300">
                <a:solidFill>
                  <a:schemeClr val="dk2"/>
                </a:solidFill>
              </a:defRPr>
            </a:lvl8pPr>
            <a:lvl9pPr lvl="8" rtl="0">
              <a:lnSpc>
                <a:spcPct val="100000"/>
              </a:lnSpc>
              <a:spcBef>
                <a:spcPts val="0"/>
              </a:spcBef>
              <a:spcAft>
                <a:spcPts val="0"/>
              </a:spcAft>
              <a:buClr>
                <a:schemeClr val="dk2"/>
              </a:buClr>
              <a:buSzPts val="1300"/>
              <a:buNone/>
              <a:defRPr sz="1300">
                <a:solidFill>
                  <a:schemeClr val="dk2"/>
                </a:solidFill>
              </a:defRPr>
            </a:lvl9pPr>
          </a:lstStyle>
          <a:p>
            <a:endParaRPr/>
          </a:p>
        </p:txBody>
      </p:sp>
      <p:sp>
        <p:nvSpPr>
          <p:cNvPr id="254" name="Google Shape;254;p42"/>
          <p:cNvSpPr txBox="1">
            <a:spLocks noGrp="1"/>
          </p:cNvSpPr>
          <p:nvPr>
            <p:ph type="title" hasCustomPrompt="1"/>
          </p:nvPr>
        </p:nvSpPr>
        <p:spPr>
          <a:xfrm>
            <a:off x="1057275" y="16251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4700"/>
              <a:buNone/>
              <a:defRPr sz="4700">
                <a:solidFill>
                  <a:schemeClr val="lt2"/>
                </a:solidFill>
              </a:defRPr>
            </a:lvl1pPr>
            <a:lvl2pPr lvl="1"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2pPr>
            <a:lvl3pPr lvl="2"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3pPr>
            <a:lvl4pPr lvl="3"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4pPr>
            <a:lvl5pPr lvl="4"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5pPr>
            <a:lvl6pPr lvl="5"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6pPr>
            <a:lvl7pPr lvl="6"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7pPr>
            <a:lvl8pPr lvl="7"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8pPr>
            <a:lvl9pPr lvl="8"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9pPr>
          </a:lstStyle>
          <a:p>
            <a:r>
              <a:t>xx%</a:t>
            </a:r>
          </a:p>
        </p:txBody>
      </p:sp>
      <p:sp>
        <p:nvSpPr>
          <p:cNvPr id="255" name="Google Shape;255;p42"/>
          <p:cNvSpPr txBox="1">
            <a:spLocks noGrp="1"/>
          </p:cNvSpPr>
          <p:nvPr>
            <p:ph type="subTitle" idx="2"/>
          </p:nvPr>
        </p:nvSpPr>
        <p:spPr>
          <a:xfrm>
            <a:off x="5857826" y="208235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300"/>
              <a:buNone/>
              <a:defRPr sz="1300">
                <a:solidFill>
                  <a:schemeClr val="dk2"/>
                </a:solidFill>
              </a:defRPr>
            </a:lvl1pPr>
            <a:lvl2pPr lvl="1" rtl="0">
              <a:lnSpc>
                <a:spcPct val="100000"/>
              </a:lnSpc>
              <a:spcBef>
                <a:spcPts val="0"/>
              </a:spcBef>
              <a:spcAft>
                <a:spcPts val="0"/>
              </a:spcAft>
              <a:buClr>
                <a:schemeClr val="dk2"/>
              </a:buClr>
              <a:buSzPts val="1300"/>
              <a:buNone/>
              <a:defRPr sz="1300">
                <a:solidFill>
                  <a:schemeClr val="dk2"/>
                </a:solidFill>
              </a:defRPr>
            </a:lvl2pPr>
            <a:lvl3pPr lvl="2" rtl="0">
              <a:lnSpc>
                <a:spcPct val="100000"/>
              </a:lnSpc>
              <a:spcBef>
                <a:spcPts val="0"/>
              </a:spcBef>
              <a:spcAft>
                <a:spcPts val="0"/>
              </a:spcAft>
              <a:buClr>
                <a:schemeClr val="dk2"/>
              </a:buClr>
              <a:buSzPts val="1300"/>
              <a:buNone/>
              <a:defRPr sz="1300">
                <a:solidFill>
                  <a:schemeClr val="dk2"/>
                </a:solidFill>
              </a:defRPr>
            </a:lvl3pPr>
            <a:lvl4pPr lvl="3" rtl="0">
              <a:lnSpc>
                <a:spcPct val="100000"/>
              </a:lnSpc>
              <a:spcBef>
                <a:spcPts val="0"/>
              </a:spcBef>
              <a:spcAft>
                <a:spcPts val="0"/>
              </a:spcAft>
              <a:buClr>
                <a:schemeClr val="dk2"/>
              </a:buClr>
              <a:buSzPts val="1300"/>
              <a:buNone/>
              <a:defRPr sz="1300">
                <a:solidFill>
                  <a:schemeClr val="dk2"/>
                </a:solidFill>
              </a:defRPr>
            </a:lvl4pPr>
            <a:lvl5pPr lvl="4" rtl="0">
              <a:lnSpc>
                <a:spcPct val="100000"/>
              </a:lnSpc>
              <a:spcBef>
                <a:spcPts val="0"/>
              </a:spcBef>
              <a:spcAft>
                <a:spcPts val="0"/>
              </a:spcAft>
              <a:buClr>
                <a:schemeClr val="dk2"/>
              </a:buClr>
              <a:buSzPts val="1300"/>
              <a:buNone/>
              <a:defRPr sz="1300">
                <a:solidFill>
                  <a:schemeClr val="dk2"/>
                </a:solidFill>
              </a:defRPr>
            </a:lvl5pPr>
            <a:lvl6pPr lvl="5" rtl="0">
              <a:lnSpc>
                <a:spcPct val="100000"/>
              </a:lnSpc>
              <a:spcBef>
                <a:spcPts val="0"/>
              </a:spcBef>
              <a:spcAft>
                <a:spcPts val="0"/>
              </a:spcAft>
              <a:buClr>
                <a:schemeClr val="dk2"/>
              </a:buClr>
              <a:buSzPts val="1300"/>
              <a:buNone/>
              <a:defRPr sz="1300">
                <a:solidFill>
                  <a:schemeClr val="dk2"/>
                </a:solidFill>
              </a:defRPr>
            </a:lvl6pPr>
            <a:lvl7pPr lvl="6" rtl="0">
              <a:lnSpc>
                <a:spcPct val="100000"/>
              </a:lnSpc>
              <a:spcBef>
                <a:spcPts val="0"/>
              </a:spcBef>
              <a:spcAft>
                <a:spcPts val="0"/>
              </a:spcAft>
              <a:buClr>
                <a:schemeClr val="dk2"/>
              </a:buClr>
              <a:buSzPts val="1300"/>
              <a:buNone/>
              <a:defRPr sz="1300">
                <a:solidFill>
                  <a:schemeClr val="dk2"/>
                </a:solidFill>
              </a:defRPr>
            </a:lvl7pPr>
            <a:lvl8pPr lvl="7" rtl="0">
              <a:lnSpc>
                <a:spcPct val="100000"/>
              </a:lnSpc>
              <a:spcBef>
                <a:spcPts val="0"/>
              </a:spcBef>
              <a:spcAft>
                <a:spcPts val="0"/>
              </a:spcAft>
              <a:buClr>
                <a:schemeClr val="dk2"/>
              </a:buClr>
              <a:buSzPts val="1300"/>
              <a:buNone/>
              <a:defRPr sz="1300">
                <a:solidFill>
                  <a:schemeClr val="dk2"/>
                </a:solidFill>
              </a:defRPr>
            </a:lvl8pPr>
            <a:lvl9pPr lvl="8" rtl="0">
              <a:lnSpc>
                <a:spcPct val="100000"/>
              </a:lnSpc>
              <a:spcBef>
                <a:spcPts val="0"/>
              </a:spcBef>
              <a:spcAft>
                <a:spcPts val="0"/>
              </a:spcAft>
              <a:buClr>
                <a:schemeClr val="dk2"/>
              </a:buClr>
              <a:buSzPts val="1300"/>
              <a:buNone/>
              <a:defRPr sz="1300">
                <a:solidFill>
                  <a:schemeClr val="dk2"/>
                </a:solidFill>
              </a:defRPr>
            </a:lvl9pPr>
          </a:lstStyle>
          <a:p>
            <a:endParaRPr/>
          </a:p>
        </p:txBody>
      </p:sp>
      <p:sp>
        <p:nvSpPr>
          <p:cNvPr id="256" name="Google Shape;256;p42"/>
          <p:cNvSpPr txBox="1">
            <a:spLocks noGrp="1"/>
          </p:cNvSpPr>
          <p:nvPr>
            <p:ph type="title" idx="3" hasCustomPrompt="1"/>
          </p:nvPr>
        </p:nvSpPr>
        <p:spPr>
          <a:xfrm>
            <a:off x="4826725" y="16251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4700"/>
              <a:buNone/>
              <a:defRPr sz="4700">
                <a:solidFill>
                  <a:schemeClr val="lt2"/>
                </a:solidFill>
              </a:defRPr>
            </a:lvl1pPr>
            <a:lvl2pPr lvl="1"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2pPr>
            <a:lvl3pPr lvl="2"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3pPr>
            <a:lvl4pPr lvl="3"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4pPr>
            <a:lvl5pPr lvl="4"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5pPr>
            <a:lvl6pPr lvl="5"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6pPr>
            <a:lvl7pPr lvl="6"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7pPr>
            <a:lvl8pPr lvl="7"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8pPr>
            <a:lvl9pPr lvl="8"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9pPr>
          </a:lstStyle>
          <a:p>
            <a:r>
              <a:t>xx%</a:t>
            </a:r>
          </a:p>
        </p:txBody>
      </p:sp>
      <p:sp>
        <p:nvSpPr>
          <p:cNvPr id="257" name="Google Shape;257;p42"/>
          <p:cNvSpPr txBox="1">
            <a:spLocks noGrp="1"/>
          </p:cNvSpPr>
          <p:nvPr>
            <p:ph type="ctrTitle" idx="4"/>
          </p:nvPr>
        </p:nvSpPr>
        <p:spPr>
          <a:xfrm>
            <a:off x="2088365" y="33185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000"/>
            </a:lvl1pPr>
            <a:lvl2pPr lvl="1"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9pPr>
          </a:lstStyle>
          <a:p>
            <a:endParaRPr/>
          </a:p>
        </p:txBody>
      </p:sp>
      <p:sp>
        <p:nvSpPr>
          <p:cNvPr id="258" name="Google Shape;258;p42"/>
          <p:cNvSpPr txBox="1">
            <a:spLocks noGrp="1"/>
          </p:cNvSpPr>
          <p:nvPr>
            <p:ph type="subTitle" idx="5"/>
          </p:nvPr>
        </p:nvSpPr>
        <p:spPr>
          <a:xfrm>
            <a:off x="2088369" y="37757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300"/>
              <a:buNone/>
              <a:defRPr sz="1300">
                <a:solidFill>
                  <a:schemeClr val="dk2"/>
                </a:solidFill>
              </a:defRPr>
            </a:lvl1pPr>
            <a:lvl2pPr lvl="1" rtl="0">
              <a:lnSpc>
                <a:spcPct val="100000"/>
              </a:lnSpc>
              <a:spcBef>
                <a:spcPts val="0"/>
              </a:spcBef>
              <a:spcAft>
                <a:spcPts val="0"/>
              </a:spcAft>
              <a:buClr>
                <a:schemeClr val="dk2"/>
              </a:buClr>
              <a:buSzPts val="1300"/>
              <a:buNone/>
              <a:defRPr sz="1300">
                <a:solidFill>
                  <a:schemeClr val="dk2"/>
                </a:solidFill>
              </a:defRPr>
            </a:lvl2pPr>
            <a:lvl3pPr lvl="2" rtl="0">
              <a:lnSpc>
                <a:spcPct val="100000"/>
              </a:lnSpc>
              <a:spcBef>
                <a:spcPts val="0"/>
              </a:spcBef>
              <a:spcAft>
                <a:spcPts val="0"/>
              </a:spcAft>
              <a:buClr>
                <a:schemeClr val="dk2"/>
              </a:buClr>
              <a:buSzPts val="1300"/>
              <a:buNone/>
              <a:defRPr sz="1300">
                <a:solidFill>
                  <a:schemeClr val="dk2"/>
                </a:solidFill>
              </a:defRPr>
            </a:lvl3pPr>
            <a:lvl4pPr lvl="3" rtl="0">
              <a:lnSpc>
                <a:spcPct val="100000"/>
              </a:lnSpc>
              <a:spcBef>
                <a:spcPts val="0"/>
              </a:spcBef>
              <a:spcAft>
                <a:spcPts val="0"/>
              </a:spcAft>
              <a:buClr>
                <a:schemeClr val="dk2"/>
              </a:buClr>
              <a:buSzPts val="1300"/>
              <a:buNone/>
              <a:defRPr sz="1300">
                <a:solidFill>
                  <a:schemeClr val="dk2"/>
                </a:solidFill>
              </a:defRPr>
            </a:lvl4pPr>
            <a:lvl5pPr lvl="4" rtl="0">
              <a:lnSpc>
                <a:spcPct val="100000"/>
              </a:lnSpc>
              <a:spcBef>
                <a:spcPts val="0"/>
              </a:spcBef>
              <a:spcAft>
                <a:spcPts val="0"/>
              </a:spcAft>
              <a:buClr>
                <a:schemeClr val="dk2"/>
              </a:buClr>
              <a:buSzPts val="1300"/>
              <a:buNone/>
              <a:defRPr sz="1300">
                <a:solidFill>
                  <a:schemeClr val="dk2"/>
                </a:solidFill>
              </a:defRPr>
            </a:lvl5pPr>
            <a:lvl6pPr lvl="5" rtl="0">
              <a:lnSpc>
                <a:spcPct val="100000"/>
              </a:lnSpc>
              <a:spcBef>
                <a:spcPts val="0"/>
              </a:spcBef>
              <a:spcAft>
                <a:spcPts val="0"/>
              </a:spcAft>
              <a:buClr>
                <a:schemeClr val="dk2"/>
              </a:buClr>
              <a:buSzPts val="1300"/>
              <a:buNone/>
              <a:defRPr sz="1300">
                <a:solidFill>
                  <a:schemeClr val="dk2"/>
                </a:solidFill>
              </a:defRPr>
            </a:lvl6pPr>
            <a:lvl7pPr lvl="6" rtl="0">
              <a:lnSpc>
                <a:spcPct val="100000"/>
              </a:lnSpc>
              <a:spcBef>
                <a:spcPts val="0"/>
              </a:spcBef>
              <a:spcAft>
                <a:spcPts val="0"/>
              </a:spcAft>
              <a:buClr>
                <a:schemeClr val="dk2"/>
              </a:buClr>
              <a:buSzPts val="1300"/>
              <a:buNone/>
              <a:defRPr sz="1300">
                <a:solidFill>
                  <a:schemeClr val="dk2"/>
                </a:solidFill>
              </a:defRPr>
            </a:lvl7pPr>
            <a:lvl8pPr lvl="7" rtl="0">
              <a:lnSpc>
                <a:spcPct val="100000"/>
              </a:lnSpc>
              <a:spcBef>
                <a:spcPts val="0"/>
              </a:spcBef>
              <a:spcAft>
                <a:spcPts val="0"/>
              </a:spcAft>
              <a:buClr>
                <a:schemeClr val="dk2"/>
              </a:buClr>
              <a:buSzPts val="1300"/>
              <a:buNone/>
              <a:defRPr sz="1300">
                <a:solidFill>
                  <a:schemeClr val="dk2"/>
                </a:solidFill>
              </a:defRPr>
            </a:lvl8pPr>
            <a:lvl9pPr lvl="8" rtl="0">
              <a:lnSpc>
                <a:spcPct val="100000"/>
              </a:lnSpc>
              <a:spcBef>
                <a:spcPts val="0"/>
              </a:spcBef>
              <a:spcAft>
                <a:spcPts val="0"/>
              </a:spcAft>
              <a:buClr>
                <a:schemeClr val="dk2"/>
              </a:buClr>
              <a:buSzPts val="1300"/>
              <a:buNone/>
              <a:defRPr sz="1300">
                <a:solidFill>
                  <a:schemeClr val="dk2"/>
                </a:solidFill>
              </a:defRPr>
            </a:lvl9pPr>
          </a:lstStyle>
          <a:p>
            <a:endParaRPr/>
          </a:p>
        </p:txBody>
      </p:sp>
      <p:sp>
        <p:nvSpPr>
          <p:cNvPr id="259" name="Google Shape;259;p42"/>
          <p:cNvSpPr txBox="1">
            <a:spLocks noGrp="1"/>
          </p:cNvSpPr>
          <p:nvPr>
            <p:ph type="title" idx="6" hasCustomPrompt="1"/>
          </p:nvPr>
        </p:nvSpPr>
        <p:spPr>
          <a:xfrm>
            <a:off x="1057275" y="331850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4700"/>
              <a:buNone/>
              <a:defRPr sz="4700">
                <a:solidFill>
                  <a:schemeClr val="lt2"/>
                </a:solidFill>
              </a:defRPr>
            </a:lvl1pPr>
            <a:lvl2pPr lvl="1"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2pPr>
            <a:lvl3pPr lvl="2"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3pPr>
            <a:lvl4pPr lvl="3"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4pPr>
            <a:lvl5pPr lvl="4"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5pPr>
            <a:lvl6pPr lvl="5"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6pPr>
            <a:lvl7pPr lvl="6"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7pPr>
            <a:lvl8pPr lvl="7"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8pPr>
            <a:lvl9pPr lvl="8"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9pPr>
          </a:lstStyle>
          <a:p>
            <a:r>
              <a:t>xx%</a:t>
            </a:r>
          </a:p>
        </p:txBody>
      </p:sp>
      <p:sp>
        <p:nvSpPr>
          <p:cNvPr id="260" name="Google Shape;260;p42"/>
          <p:cNvSpPr txBox="1">
            <a:spLocks noGrp="1"/>
          </p:cNvSpPr>
          <p:nvPr>
            <p:ph type="ctrTitle" idx="7"/>
          </p:nvPr>
        </p:nvSpPr>
        <p:spPr>
          <a:xfrm>
            <a:off x="5857821" y="3318500"/>
            <a:ext cx="2111400" cy="4284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000"/>
            </a:lvl1pPr>
            <a:lvl2pPr lvl="1"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9pPr>
          </a:lstStyle>
          <a:p>
            <a:endParaRPr/>
          </a:p>
        </p:txBody>
      </p:sp>
      <p:sp>
        <p:nvSpPr>
          <p:cNvPr id="261" name="Google Shape;261;p42"/>
          <p:cNvSpPr txBox="1">
            <a:spLocks noGrp="1"/>
          </p:cNvSpPr>
          <p:nvPr>
            <p:ph type="subTitle" idx="8"/>
          </p:nvPr>
        </p:nvSpPr>
        <p:spPr>
          <a:xfrm>
            <a:off x="5857827" y="37757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300"/>
              <a:buNone/>
              <a:defRPr sz="1300">
                <a:solidFill>
                  <a:schemeClr val="dk2"/>
                </a:solidFill>
              </a:defRPr>
            </a:lvl1pPr>
            <a:lvl2pPr lvl="1" rtl="0">
              <a:lnSpc>
                <a:spcPct val="100000"/>
              </a:lnSpc>
              <a:spcBef>
                <a:spcPts val="0"/>
              </a:spcBef>
              <a:spcAft>
                <a:spcPts val="0"/>
              </a:spcAft>
              <a:buClr>
                <a:schemeClr val="dk2"/>
              </a:buClr>
              <a:buSzPts val="1300"/>
              <a:buNone/>
              <a:defRPr sz="1300">
                <a:solidFill>
                  <a:schemeClr val="dk2"/>
                </a:solidFill>
              </a:defRPr>
            </a:lvl2pPr>
            <a:lvl3pPr lvl="2" rtl="0">
              <a:lnSpc>
                <a:spcPct val="100000"/>
              </a:lnSpc>
              <a:spcBef>
                <a:spcPts val="0"/>
              </a:spcBef>
              <a:spcAft>
                <a:spcPts val="0"/>
              </a:spcAft>
              <a:buClr>
                <a:schemeClr val="dk2"/>
              </a:buClr>
              <a:buSzPts val="1300"/>
              <a:buNone/>
              <a:defRPr sz="1300">
                <a:solidFill>
                  <a:schemeClr val="dk2"/>
                </a:solidFill>
              </a:defRPr>
            </a:lvl3pPr>
            <a:lvl4pPr lvl="3" rtl="0">
              <a:lnSpc>
                <a:spcPct val="100000"/>
              </a:lnSpc>
              <a:spcBef>
                <a:spcPts val="0"/>
              </a:spcBef>
              <a:spcAft>
                <a:spcPts val="0"/>
              </a:spcAft>
              <a:buClr>
                <a:schemeClr val="dk2"/>
              </a:buClr>
              <a:buSzPts val="1300"/>
              <a:buNone/>
              <a:defRPr sz="1300">
                <a:solidFill>
                  <a:schemeClr val="dk2"/>
                </a:solidFill>
              </a:defRPr>
            </a:lvl4pPr>
            <a:lvl5pPr lvl="4" rtl="0">
              <a:lnSpc>
                <a:spcPct val="100000"/>
              </a:lnSpc>
              <a:spcBef>
                <a:spcPts val="0"/>
              </a:spcBef>
              <a:spcAft>
                <a:spcPts val="0"/>
              </a:spcAft>
              <a:buClr>
                <a:schemeClr val="dk2"/>
              </a:buClr>
              <a:buSzPts val="1300"/>
              <a:buNone/>
              <a:defRPr sz="1300">
                <a:solidFill>
                  <a:schemeClr val="dk2"/>
                </a:solidFill>
              </a:defRPr>
            </a:lvl5pPr>
            <a:lvl6pPr lvl="5" rtl="0">
              <a:lnSpc>
                <a:spcPct val="100000"/>
              </a:lnSpc>
              <a:spcBef>
                <a:spcPts val="0"/>
              </a:spcBef>
              <a:spcAft>
                <a:spcPts val="0"/>
              </a:spcAft>
              <a:buClr>
                <a:schemeClr val="dk2"/>
              </a:buClr>
              <a:buSzPts val="1300"/>
              <a:buNone/>
              <a:defRPr sz="1300">
                <a:solidFill>
                  <a:schemeClr val="dk2"/>
                </a:solidFill>
              </a:defRPr>
            </a:lvl6pPr>
            <a:lvl7pPr lvl="6" rtl="0">
              <a:lnSpc>
                <a:spcPct val="100000"/>
              </a:lnSpc>
              <a:spcBef>
                <a:spcPts val="0"/>
              </a:spcBef>
              <a:spcAft>
                <a:spcPts val="0"/>
              </a:spcAft>
              <a:buClr>
                <a:schemeClr val="dk2"/>
              </a:buClr>
              <a:buSzPts val="1300"/>
              <a:buNone/>
              <a:defRPr sz="1300">
                <a:solidFill>
                  <a:schemeClr val="dk2"/>
                </a:solidFill>
              </a:defRPr>
            </a:lvl7pPr>
            <a:lvl8pPr lvl="7" rtl="0">
              <a:lnSpc>
                <a:spcPct val="100000"/>
              </a:lnSpc>
              <a:spcBef>
                <a:spcPts val="0"/>
              </a:spcBef>
              <a:spcAft>
                <a:spcPts val="0"/>
              </a:spcAft>
              <a:buClr>
                <a:schemeClr val="dk2"/>
              </a:buClr>
              <a:buSzPts val="1300"/>
              <a:buNone/>
              <a:defRPr sz="1300">
                <a:solidFill>
                  <a:schemeClr val="dk2"/>
                </a:solidFill>
              </a:defRPr>
            </a:lvl8pPr>
            <a:lvl9pPr lvl="8" rtl="0">
              <a:lnSpc>
                <a:spcPct val="100000"/>
              </a:lnSpc>
              <a:spcBef>
                <a:spcPts val="0"/>
              </a:spcBef>
              <a:spcAft>
                <a:spcPts val="0"/>
              </a:spcAft>
              <a:buClr>
                <a:schemeClr val="dk2"/>
              </a:buClr>
              <a:buSzPts val="1300"/>
              <a:buNone/>
              <a:defRPr sz="1300">
                <a:solidFill>
                  <a:schemeClr val="dk2"/>
                </a:solidFill>
              </a:defRPr>
            </a:lvl9pPr>
          </a:lstStyle>
          <a:p>
            <a:endParaRPr/>
          </a:p>
        </p:txBody>
      </p:sp>
      <p:sp>
        <p:nvSpPr>
          <p:cNvPr id="262" name="Google Shape;262;p42"/>
          <p:cNvSpPr txBox="1">
            <a:spLocks noGrp="1"/>
          </p:cNvSpPr>
          <p:nvPr>
            <p:ph type="title" idx="9" hasCustomPrompt="1"/>
          </p:nvPr>
        </p:nvSpPr>
        <p:spPr>
          <a:xfrm>
            <a:off x="4826725" y="331850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4700"/>
              <a:buNone/>
              <a:defRPr sz="4700">
                <a:solidFill>
                  <a:schemeClr val="lt2"/>
                </a:solidFill>
              </a:defRPr>
            </a:lvl1pPr>
            <a:lvl2pPr lvl="1"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2pPr>
            <a:lvl3pPr lvl="2"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3pPr>
            <a:lvl4pPr lvl="3"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4pPr>
            <a:lvl5pPr lvl="4"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5pPr>
            <a:lvl6pPr lvl="5"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6pPr>
            <a:lvl7pPr lvl="6"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7pPr>
            <a:lvl8pPr lvl="7"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8pPr>
            <a:lvl9pPr lvl="8" algn="ctr" rtl="0">
              <a:spcBef>
                <a:spcPts val="0"/>
              </a:spcBef>
              <a:spcAft>
                <a:spcPts val="0"/>
              </a:spcAft>
              <a:buClr>
                <a:schemeClr val="lt2"/>
              </a:buClr>
              <a:buSzPts val="4700"/>
              <a:buFont typeface="Montserrat"/>
              <a:buNone/>
              <a:defRPr sz="4700" b="1">
                <a:solidFill>
                  <a:schemeClr val="lt2"/>
                </a:solidFill>
                <a:latin typeface="Montserrat"/>
                <a:ea typeface="Montserrat"/>
                <a:cs typeface="Montserrat"/>
                <a:sym typeface="Montserrat"/>
              </a:defRPr>
            </a:lvl9pPr>
          </a:lstStyle>
          <a:p>
            <a:r>
              <a:t>xx%</a:t>
            </a:r>
          </a:p>
        </p:txBody>
      </p:sp>
      <p:sp>
        <p:nvSpPr>
          <p:cNvPr id="263" name="Google Shape;263;p42"/>
          <p:cNvSpPr txBox="1">
            <a:spLocks noGrp="1"/>
          </p:cNvSpPr>
          <p:nvPr>
            <p:ph type="ctrTitle" idx="13"/>
          </p:nvPr>
        </p:nvSpPr>
        <p:spPr>
          <a:xfrm>
            <a:off x="2088365" y="162515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000"/>
            </a:lvl1pPr>
            <a:lvl2pPr lvl="1"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9pPr>
          </a:lstStyle>
          <a:p>
            <a:endParaRPr/>
          </a:p>
        </p:txBody>
      </p:sp>
      <p:sp>
        <p:nvSpPr>
          <p:cNvPr id="264" name="Google Shape;264;p42"/>
          <p:cNvSpPr txBox="1">
            <a:spLocks noGrp="1"/>
          </p:cNvSpPr>
          <p:nvPr>
            <p:ph type="ctrTitle" idx="14"/>
          </p:nvPr>
        </p:nvSpPr>
        <p:spPr>
          <a:xfrm>
            <a:off x="5857821" y="162515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SzPts val="1700"/>
              <a:buNone/>
              <a:defRPr sz="2000"/>
            </a:lvl1pPr>
            <a:lvl2pPr lvl="1"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2pPr>
            <a:lvl3pPr lvl="2"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3pPr>
            <a:lvl4pPr lvl="3"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4pPr>
            <a:lvl5pPr lvl="4"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5pPr>
            <a:lvl6pPr lvl="5"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6pPr>
            <a:lvl7pPr lvl="6"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7pPr>
            <a:lvl8pPr lvl="7"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8pPr>
            <a:lvl9pPr lvl="8" rtl="0">
              <a:spcBef>
                <a:spcPts val="0"/>
              </a:spcBef>
              <a:spcAft>
                <a:spcPts val="0"/>
              </a:spcAft>
              <a:buClr>
                <a:schemeClr val="accent1"/>
              </a:buClr>
              <a:buSzPts val="1700"/>
              <a:buFont typeface="Montserrat"/>
              <a:buNone/>
              <a:defRPr sz="1700" b="1">
                <a:solidFill>
                  <a:schemeClr val="accent1"/>
                </a:solidFill>
                <a:latin typeface="Montserrat"/>
                <a:ea typeface="Montserrat"/>
                <a:cs typeface="Montserrat"/>
                <a:sym typeface="Montserrat"/>
              </a:defRPr>
            </a:lvl9pPr>
          </a:lstStyle>
          <a:p>
            <a:endParaRPr/>
          </a:p>
        </p:txBody>
      </p:sp>
      <p:sp>
        <p:nvSpPr>
          <p:cNvPr id="265" name="Google Shape;265;p42"/>
          <p:cNvSpPr txBox="1">
            <a:spLocks noGrp="1"/>
          </p:cNvSpPr>
          <p:nvPr>
            <p:ph type="title" idx="15"/>
          </p:nvPr>
        </p:nvSpPr>
        <p:spPr>
          <a:xfrm>
            <a:off x="818250" y="459775"/>
            <a:ext cx="7487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_AND_TWO_COLUMNS_1_1">
    <p:spTree>
      <p:nvGrpSpPr>
        <p:cNvPr id="1" name="Shape 266"/>
        <p:cNvGrpSpPr/>
        <p:nvPr/>
      </p:nvGrpSpPr>
      <p:grpSpPr>
        <a:xfrm>
          <a:off x="0" y="0"/>
          <a:ext cx="0" cy="0"/>
          <a:chOff x="0" y="0"/>
          <a:chExt cx="0" cy="0"/>
        </a:xfrm>
      </p:grpSpPr>
      <p:sp>
        <p:nvSpPr>
          <p:cNvPr id="267" name="Google Shape;267;p43"/>
          <p:cNvSpPr txBox="1">
            <a:spLocks noGrp="1"/>
          </p:cNvSpPr>
          <p:nvPr>
            <p:ph type="title"/>
          </p:nvPr>
        </p:nvSpPr>
        <p:spPr>
          <a:xfrm>
            <a:off x="818250" y="459775"/>
            <a:ext cx="7487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CUSTOM_2">
    <p:spTree>
      <p:nvGrpSpPr>
        <p:cNvPr id="1" name="Shape 270"/>
        <p:cNvGrpSpPr/>
        <p:nvPr/>
      </p:nvGrpSpPr>
      <p:grpSpPr>
        <a:xfrm>
          <a:off x="0" y="0"/>
          <a:ext cx="0" cy="0"/>
          <a:chOff x="0" y="0"/>
          <a:chExt cx="0" cy="0"/>
        </a:xfrm>
      </p:grpSpPr>
      <p:sp>
        <p:nvSpPr>
          <p:cNvPr id="271" name="Google Shape;271;p45"/>
          <p:cNvSpPr txBox="1">
            <a:spLocks noGrp="1"/>
          </p:cNvSpPr>
          <p:nvPr>
            <p:ph type="subTitle" idx="1"/>
          </p:nvPr>
        </p:nvSpPr>
        <p:spPr>
          <a:xfrm>
            <a:off x="2370825" y="2334800"/>
            <a:ext cx="5630100" cy="6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200"/>
              <a:buNone/>
              <a:defRPr sz="1200">
                <a:solidFill>
                  <a:schemeClr val="lt2"/>
                </a:solidFill>
              </a:defRPr>
            </a:lvl2pPr>
            <a:lvl3pPr lvl="2" rtl="0">
              <a:lnSpc>
                <a:spcPct val="100000"/>
              </a:lnSpc>
              <a:spcBef>
                <a:spcPts val="0"/>
              </a:spcBef>
              <a:spcAft>
                <a:spcPts val="0"/>
              </a:spcAft>
              <a:buClr>
                <a:schemeClr val="lt2"/>
              </a:buClr>
              <a:buSzPts val="1200"/>
              <a:buNone/>
              <a:defRPr sz="1200">
                <a:solidFill>
                  <a:schemeClr val="lt2"/>
                </a:solidFill>
              </a:defRPr>
            </a:lvl3pPr>
            <a:lvl4pPr lvl="3" rtl="0">
              <a:lnSpc>
                <a:spcPct val="100000"/>
              </a:lnSpc>
              <a:spcBef>
                <a:spcPts val="0"/>
              </a:spcBef>
              <a:spcAft>
                <a:spcPts val="0"/>
              </a:spcAft>
              <a:buClr>
                <a:schemeClr val="lt2"/>
              </a:buClr>
              <a:buSzPts val="1200"/>
              <a:buNone/>
              <a:defRPr sz="1200">
                <a:solidFill>
                  <a:schemeClr val="lt2"/>
                </a:solidFill>
              </a:defRPr>
            </a:lvl4pPr>
            <a:lvl5pPr lvl="4" rtl="0">
              <a:lnSpc>
                <a:spcPct val="100000"/>
              </a:lnSpc>
              <a:spcBef>
                <a:spcPts val="0"/>
              </a:spcBef>
              <a:spcAft>
                <a:spcPts val="0"/>
              </a:spcAft>
              <a:buClr>
                <a:schemeClr val="lt2"/>
              </a:buClr>
              <a:buSzPts val="1200"/>
              <a:buNone/>
              <a:defRPr sz="1200">
                <a:solidFill>
                  <a:schemeClr val="lt2"/>
                </a:solidFill>
              </a:defRPr>
            </a:lvl5pPr>
            <a:lvl6pPr lvl="5" rtl="0">
              <a:lnSpc>
                <a:spcPct val="100000"/>
              </a:lnSpc>
              <a:spcBef>
                <a:spcPts val="0"/>
              </a:spcBef>
              <a:spcAft>
                <a:spcPts val="0"/>
              </a:spcAft>
              <a:buClr>
                <a:schemeClr val="lt2"/>
              </a:buClr>
              <a:buSzPts val="1200"/>
              <a:buNone/>
              <a:defRPr sz="1200">
                <a:solidFill>
                  <a:schemeClr val="lt2"/>
                </a:solidFill>
              </a:defRPr>
            </a:lvl6pPr>
            <a:lvl7pPr lvl="6" rtl="0">
              <a:lnSpc>
                <a:spcPct val="100000"/>
              </a:lnSpc>
              <a:spcBef>
                <a:spcPts val="0"/>
              </a:spcBef>
              <a:spcAft>
                <a:spcPts val="0"/>
              </a:spcAft>
              <a:buClr>
                <a:schemeClr val="lt2"/>
              </a:buClr>
              <a:buSzPts val="1200"/>
              <a:buNone/>
              <a:defRPr sz="1200">
                <a:solidFill>
                  <a:schemeClr val="lt2"/>
                </a:solidFill>
              </a:defRPr>
            </a:lvl7pPr>
            <a:lvl8pPr lvl="7" rtl="0">
              <a:lnSpc>
                <a:spcPct val="100000"/>
              </a:lnSpc>
              <a:spcBef>
                <a:spcPts val="0"/>
              </a:spcBef>
              <a:spcAft>
                <a:spcPts val="0"/>
              </a:spcAft>
              <a:buClr>
                <a:schemeClr val="lt2"/>
              </a:buClr>
              <a:buSzPts val="1200"/>
              <a:buNone/>
              <a:defRPr sz="1200">
                <a:solidFill>
                  <a:schemeClr val="lt2"/>
                </a:solidFill>
              </a:defRPr>
            </a:lvl8pPr>
            <a:lvl9pPr lvl="8"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272" name="Google Shape;272;p45"/>
          <p:cNvSpPr txBox="1">
            <a:spLocks noGrp="1"/>
          </p:cNvSpPr>
          <p:nvPr>
            <p:ph type="title"/>
          </p:nvPr>
        </p:nvSpPr>
        <p:spPr>
          <a:xfrm>
            <a:off x="818250" y="459775"/>
            <a:ext cx="3610800" cy="572700"/>
          </a:xfrm>
          <a:prstGeom prst="rect">
            <a:avLst/>
          </a:prstGeom>
          <a:solidFill>
            <a:schemeClr val="accent1"/>
          </a:solidFill>
        </p:spPr>
        <p:txBody>
          <a:bodyPr spcFirstLastPara="1" wrap="square" lIns="91425" tIns="91425" rIns="91425" bIns="91425" anchor="t" anchorCtr="0">
            <a:noAutofit/>
          </a:bodyPr>
          <a:lstStyle>
            <a:lvl1pPr lvl="0" rtl="0">
              <a:spcBef>
                <a:spcPts val="0"/>
              </a:spcBef>
              <a:spcAft>
                <a:spcPts val="0"/>
              </a:spcAft>
              <a:buClr>
                <a:schemeClr val="lt2"/>
              </a:buClr>
              <a:buSzPts val="2600"/>
              <a:buNone/>
              <a:defRPr sz="26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2">
  <p:cSld name="TITLE_AND_TWO_COLUMNS_1_1_1_1">
    <p:spTree>
      <p:nvGrpSpPr>
        <p:cNvPr id="1" name="Shape 273"/>
        <p:cNvGrpSpPr/>
        <p:nvPr/>
      </p:nvGrpSpPr>
      <p:grpSpPr>
        <a:xfrm>
          <a:off x="0" y="0"/>
          <a:ext cx="0" cy="0"/>
          <a:chOff x="0" y="0"/>
          <a:chExt cx="0" cy="0"/>
        </a:xfrm>
      </p:grpSpPr>
      <p:sp>
        <p:nvSpPr>
          <p:cNvPr id="274" name="Google Shape;274;p46"/>
          <p:cNvSpPr/>
          <p:nvPr/>
        </p:nvSpPr>
        <p:spPr>
          <a:xfrm>
            <a:off x="2324100" y="647700"/>
            <a:ext cx="5276700" cy="38100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6"/>
          <p:cNvSpPr/>
          <p:nvPr/>
        </p:nvSpPr>
        <p:spPr>
          <a:xfrm>
            <a:off x="914400" y="1276350"/>
            <a:ext cx="3524400" cy="2705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6"/>
          <p:cNvSpPr txBox="1">
            <a:spLocks noGrp="1"/>
          </p:cNvSpPr>
          <p:nvPr>
            <p:ph type="title" hasCustomPrompt="1"/>
          </p:nvPr>
        </p:nvSpPr>
        <p:spPr>
          <a:xfrm>
            <a:off x="925800" y="1859625"/>
            <a:ext cx="4751100" cy="112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10000"/>
              <a:buNone/>
              <a:defRPr sz="10000">
                <a:solidFill>
                  <a:schemeClr val="lt2"/>
                </a:solidFill>
              </a:defRPr>
            </a:lvl1pPr>
            <a:lvl2pPr lvl="1" rtl="0">
              <a:spcBef>
                <a:spcPts val="0"/>
              </a:spcBef>
              <a:spcAft>
                <a:spcPts val="0"/>
              </a:spcAft>
              <a:buClr>
                <a:schemeClr val="lt2"/>
              </a:buClr>
              <a:buSzPts val="6000"/>
              <a:buNone/>
              <a:defRPr sz="6000">
                <a:solidFill>
                  <a:schemeClr val="lt2"/>
                </a:solidFill>
              </a:defRPr>
            </a:lvl2pPr>
            <a:lvl3pPr lvl="2" rtl="0">
              <a:spcBef>
                <a:spcPts val="0"/>
              </a:spcBef>
              <a:spcAft>
                <a:spcPts val="0"/>
              </a:spcAft>
              <a:buClr>
                <a:schemeClr val="lt2"/>
              </a:buClr>
              <a:buSzPts val="6000"/>
              <a:buNone/>
              <a:defRPr sz="6000">
                <a:solidFill>
                  <a:schemeClr val="lt2"/>
                </a:solidFill>
              </a:defRPr>
            </a:lvl3pPr>
            <a:lvl4pPr lvl="3" rtl="0">
              <a:spcBef>
                <a:spcPts val="0"/>
              </a:spcBef>
              <a:spcAft>
                <a:spcPts val="0"/>
              </a:spcAft>
              <a:buClr>
                <a:schemeClr val="lt2"/>
              </a:buClr>
              <a:buSzPts val="6000"/>
              <a:buNone/>
              <a:defRPr sz="6000">
                <a:solidFill>
                  <a:schemeClr val="lt2"/>
                </a:solidFill>
              </a:defRPr>
            </a:lvl4pPr>
            <a:lvl5pPr lvl="4" rtl="0">
              <a:spcBef>
                <a:spcPts val="0"/>
              </a:spcBef>
              <a:spcAft>
                <a:spcPts val="0"/>
              </a:spcAft>
              <a:buClr>
                <a:schemeClr val="lt2"/>
              </a:buClr>
              <a:buSzPts val="6000"/>
              <a:buNone/>
              <a:defRPr sz="6000">
                <a:solidFill>
                  <a:schemeClr val="lt2"/>
                </a:solidFill>
              </a:defRPr>
            </a:lvl5pPr>
            <a:lvl6pPr lvl="5" rtl="0">
              <a:spcBef>
                <a:spcPts val="0"/>
              </a:spcBef>
              <a:spcAft>
                <a:spcPts val="0"/>
              </a:spcAft>
              <a:buClr>
                <a:schemeClr val="lt2"/>
              </a:buClr>
              <a:buSzPts val="6000"/>
              <a:buNone/>
              <a:defRPr sz="6000">
                <a:solidFill>
                  <a:schemeClr val="lt2"/>
                </a:solidFill>
              </a:defRPr>
            </a:lvl6pPr>
            <a:lvl7pPr lvl="6" rtl="0">
              <a:spcBef>
                <a:spcPts val="0"/>
              </a:spcBef>
              <a:spcAft>
                <a:spcPts val="0"/>
              </a:spcAft>
              <a:buClr>
                <a:schemeClr val="lt2"/>
              </a:buClr>
              <a:buSzPts val="6000"/>
              <a:buNone/>
              <a:defRPr sz="6000">
                <a:solidFill>
                  <a:schemeClr val="lt2"/>
                </a:solidFill>
              </a:defRPr>
            </a:lvl7pPr>
            <a:lvl8pPr lvl="7" rtl="0">
              <a:spcBef>
                <a:spcPts val="0"/>
              </a:spcBef>
              <a:spcAft>
                <a:spcPts val="0"/>
              </a:spcAft>
              <a:buClr>
                <a:schemeClr val="lt2"/>
              </a:buClr>
              <a:buSzPts val="6000"/>
              <a:buNone/>
              <a:defRPr sz="6000">
                <a:solidFill>
                  <a:schemeClr val="lt2"/>
                </a:solidFill>
              </a:defRPr>
            </a:lvl8pPr>
            <a:lvl9pPr lvl="8" rtl="0">
              <a:spcBef>
                <a:spcPts val="0"/>
              </a:spcBef>
              <a:spcAft>
                <a:spcPts val="0"/>
              </a:spcAft>
              <a:buClr>
                <a:schemeClr val="lt2"/>
              </a:buClr>
              <a:buSzPts val="6000"/>
              <a:buNone/>
              <a:defRPr sz="6000">
                <a:solidFill>
                  <a:schemeClr val="lt2"/>
                </a:solidFill>
              </a:defRPr>
            </a:lvl9pPr>
          </a:lstStyle>
          <a:p>
            <a:r>
              <a:t>xx%</a:t>
            </a:r>
          </a:p>
        </p:txBody>
      </p:sp>
      <p:sp>
        <p:nvSpPr>
          <p:cNvPr id="277" name="Google Shape;277;p46"/>
          <p:cNvSpPr txBox="1">
            <a:spLocks noGrp="1"/>
          </p:cNvSpPr>
          <p:nvPr>
            <p:ph type="subTitle" idx="1"/>
          </p:nvPr>
        </p:nvSpPr>
        <p:spPr>
          <a:xfrm>
            <a:off x="925800" y="2906300"/>
            <a:ext cx="3379500" cy="6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200"/>
              <a:buNone/>
              <a:defRPr sz="1200">
                <a:solidFill>
                  <a:schemeClr val="lt2"/>
                </a:solidFill>
              </a:defRPr>
            </a:lvl2pPr>
            <a:lvl3pPr lvl="2" rtl="0">
              <a:lnSpc>
                <a:spcPct val="100000"/>
              </a:lnSpc>
              <a:spcBef>
                <a:spcPts val="0"/>
              </a:spcBef>
              <a:spcAft>
                <a:spcPts val="0"/>
              </a:spcAft>
              <a:buClr>
                <a:schemeClr val="lt2"/>
              </a:buClr>
              <a:buSzPts val="1200"/>
              <a:buNone/>
              <a:defRPr sz="1200">
                <a:solidFill>
                  <a:schemeClr val="lt2"/>
                </a:solidFill>
              </a:defRPr>
            </a:lvl3pPr>
            <a:lvl4pPr lvl="3" rtl="0">
              <a:lnSpc>
                <a:spcPct val="100000"/>
              </a:lnSpc>
              <a:spcBef>
                <a:spcPts val="0"/>
              </a:spcBef>
              <a:spcAft>
                <a:spcPts val="0"/>
              </a:spcAft>
              <a:buClr>
                <a:schemeClr val="lt2"/>
              </a:buClr>
              <a:buSzPts val="1200"/>
              <a:buNone/>
              <a:defRPr sz="1200">
                <a:solidFill>
                  <a:schemeClr val="lt2"/>
                </a:solidFill>
              </a:defRPr>
            </a:lvl4pPr>
            <a:lvl5pPr lvl="4" rtl="0">
              <a:lnSpc>
                <a:spcPct val="100000"/>
              </a:lnSpc>
              <a:spcBef>
                <a:spcPts val="0"/>
              </a:spcBef>
              <a:spcAft>
                <a:spcPts val="0"/>
              </a:spcAft>
              <a:buClr>
                <a:schemeClr val="lt2"/>
              </a:buClr>
              <a:buSzPts val="1200"/>
              <a:buNone/>
              <a:defRPr sz="1200">
                <a:solidFill>
                  <a:schemeClr val="lt2"/>
                </a:solidFill>
              </a:defRPr>
            </a:lvl5pPr>
            <a:lvl6pPr lvl="5" rtl="0">
              <a:lnSpc>
                <a:spcPct val="100000"/>
              </a:lnSpc>
              <a:spcBef>
                <a:spcPts val="0"/>
              </a:spcBef>
              <a:spcAft>
                <a:spcPts val="0"/>
              </a:spcAft>
              <a:buClr>
                <a:schemeClr val="lt2"/>
              </a:buClr>
              <a:buSzPts val="1200"/>
              <a:buNone/>
              <a:defRPr sz="1200">
                <a:solidFill>
                  <a:schemeClr val="lt2"/>
                </a:solidFill>
              </a:defRPr>
            </a:lvl6pPr>
            <a:lvl7pPr lvl="6" rtl="0">
              <a:lnSpc>
                <a:spcPct val="100000"/>
              </a:lnSpc>
              <a:spcBef>
                <a:spcPts val="0"/>
              </a:spcBef>
              <a:spcAft>
                <a:spcPts val="0"/>
              </a:spcAft>
              <a:buClr>
                <a:schemeClr val="lt2"/>
              </a:buClr>
              <a:buSzPts val="1200"/>
              <a:buNone/>
              <a:defRPr sz="1200">
                <a:solidFill>
                  <a:schemeClr val="lt2"/>
                </a:solidFill>
              </a:defRPr>
            </a:lvl7pPr>
            <a:lvl8pPr lvl="7" rtl="0">
              <a:lnSpc>
                <a:spcPct val="100000"/>
              </a:lnSpc>
              <a:spcBef>
                <a:spcPts val="0"/>
              </a:spcBef>
              <a:spcAft>
                <a:spcPts val="0"/>
              </a:spcAft>
              <a:buClr>
                <a:schemeClr val="lt2"/>
              </a:buClr>
              <a:buSzPts val="1200"/>
              <a:buNone/>
              <a:defRPr sz="1200">
                <a:solidFill>
                  <a:schemeClr val="lt2"/>
                </a:solidFill>
              </a:defRPr>
            </a:lvl8pPr>
            <a:lvl9pPr lvl="8"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idea">
  <p:cSld name="TITLE_AND_TWO_COLUMNS_1_1_1_1_1">
    <p:spTree>
      <p:nvGrpSpPr>
        <p:cNvPr id="1" name="Shape 278"/>
        <p:cNvGrpSpPr/>
        <p:nvPr/>
      </p:nvGrpSpPr>
      <p:grpSpPr>
        <a:xfrm>
          <a:off x="0" y="0"/>
          <a:ext cx="0" cy="0"/>
          <a:chOff x="0" y="0"/>
          <a:chExt cx="0" cy="0"/>
        </a:xfrm>
      </p:grpSpPr>
      <p:sp>
        <p:nvSpPr>
          <p:cNvPr id="279" name="Google Shape;279;p47"/>
          <p:cNvSpPr/>
          <p:nvPr/>
        </p:nvSpPr>
        <p:spPr>
          <a:xfrm>
            <a:off x="1409700" y="647700"/>
            <a:ext cx="6191100" cy="38100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7"/>
          <p:cNvSpPr/>
          <p:nvPr/>
        </p:nvSpPr>
        <p:spPr>
          <a:xfrm>
            <a:off x="3314550" y="1390650"/>
            <a:ext cx="4991100" cy="232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7"/>
          <p:cNvSpPr txBox="1">
            <a:spLocks noGrp="1"/>
          </p:cNvSpPr>
          <p:nvPr>
            <p:ph type="title"/>
          </p:nvPr>
        </p:nvSpPr>
        <p:spPr>
          <a:xfrm>
            <a:off x="818250" y="1409700"/>
            <a:ext cx="7487400" cy="2247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7000"/>
              <a:buNone/>
              <a:defRPr sz="7000">
                <a:solidFill>
                  <a:schemeClr val="lt2"/>
                </a:solidFill>
              </a:defRPr>
            </a:lvl1pPr>
            <a:lvl2pPr lvl="1" algn="r" rtl="0">
              <a:spcBef>
                <a:spcPts val="0"/>
              </a:spcBef>
              <a:spcAft>
                <a:spcPts val="0"/>
              </a:spcAft>
              <a:buSzPts val="7000"/>
              <a:buNone/>
              <a:defRPr sz="7000"/>
            </a:lvl2pPr>
            <a:lvl3pPr lvl="2" algn="r" rtl="0">
              <a:spcBef>
                <a:spcPts val="0"/>
              </a:spcBef>
              <a:spcAft>
                <a:spcPts val="0"/>
              </a:spcAft>
              <a:buSzPts val="7000"/>
              <a:buNone/>
              <a:defRPr sz="7000"/>
            </a:lvl3pPr>
            <a:lvl4pPr lvl="3" algn="r" rtl="0">
              <a:spcBef>
                <a:spcPts val="0"/>
              </a:spcBef>
              <a:spcAft>
                <a:spcPts val="0"/>
              </a:spcAft>
              <a:buSzPts val="7000"/>
              <a:buNone/>
              <a:defRPr sz="7000"/>
            </a:lvl4pPr>
            <a:lvl5pPr lvl="4" algn="r" rtl="0">
              <a:spcBef>
                <a:spcPts val="0"/>
              </a:spcBef>
              <a:spcAft>
                <a:spcPts val="0"/>
              </a:spcAft>
              <a:buSzPts val="7000"/>
              <a:buNone/>
              <a:defRPr sz="7000"/>
            </a:lvl5pPr>
            <a:lvl6pPr lvl="5" algn="r" rtl="0">
              <a:spcBef>
                <a:spcPts val="0"/>
              </a:spcBef>
              <a:spcAft>
                <a:spcPts val="0"/>
              </a:spcAft>
              <a:buSzPts val="7000"/>
              <a:buNone/>
              <a:defRPr sz="7000"/>
            </a:lvl6pPr>
            <a:lvl7pPr lvl="6" algn="r" rtl="0">
              <a:spcBef>
                <a:spcPts val="0"/>
              </a:spcBef>
              <a:spcAft>
                <a:spcPts val="0"/>
              </a:spcAft>
              <a:buSzPts val="7000"/>
              <a:buNone/>
              <a:defRPr sz="7000"/>
            </a:lvl7pPr>
            <a:lvl8pPr lvl="7" algn="r" rtl="0">
              <a:spcBef>
                <a:spcPts val="0"/>
              </a:spcBef>
              <a:spcAft>
                <a:spcPts val="0"/>
              </a:spcAft>
              <a:buSzPts val="7000"/>
              <a:buNone/>
              <a:defRPr sz="7000"/>
            </a:lvl8pPr>
            <a:lvl9pPr lvl="8" algn="r" rtl="0">
              <a:spcBef>
                <a:spcPts val="0"/>
              </a:spcBef>
              <a:spcAft>
                <a:spcPts val="0"/>
              </a:spcAft>
              <a:buSzPts val="7000"/>
              <a:buNone/>
              <a:defRPr sz="7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2">
  <p:cSld name="CUSTOM">
    <p:spTree>
      <p:nvGrpSpPr>
        <p:cNvPr id="1" name="Shape 282"/>
        <p:cNvGrpSpPr/>
        <p:nvPr/>
      </p:nvGrpSpPr>
      <p:grpSpPr>
        <a:xfrm>
          <a:off x="0" y="0"/>
          <a:ext cx="0" cy="0"/>
          <a:chOff x="0" y="0"/>
          <a:chExt cx="0" cy="0"/>
        </a:xfrm>
      </p:grpSpPr>
      <p:sp>
        <p:nvSpPr>
          <p:cNvPr id="283" name="Google Shape;283;p48"/>
          <p:cNvSpPr/>
          <p:nvPr/>
        </p:nvSpPr>
        <p:spPr>
          <a:xfrm>
            <a:off x="638175" y="-142875"/>
            <a:ext cx="2314500" cy="293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8"/>
          <p:cNvSpPr txBox="1">
            <a:spLocks noGrp="1"/>
          </p:cNvSpPr>
          <p:nvPr>
            <p:ph type="title"/>
          </p:nvPr>
        </p:nvSpPr>
        <p:spPr>
          <a:xfrm>
            <a:off x="818250" y="688375"/>
            <a:ext cx="2030400" cy="1911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200"/>
              <a:buNone/>
              <a:defRPr sz="22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TITLE_AND_BODY_1_1_1_1">
    <p:spTree>
      <p:nvGrpSpPr>
        <p:cNvPr id="1" name="Shape 28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2">
  <p:cSld name="CAPTION_ONLY_1_1">
    <p:spTree>
      <p:nvGrpSpPr>
        <p:cNvPr id="1" name="Shape 60"/>
        <p:cNvGrpSpPr/>
        <p:nvPr/>
      </p:nvGrpSpPr>
      <p:grpSpPr>
        <a:xfrm>
          <a:off x="0" y="0"/>
          <a:ext cx="0" cy="0"/>
          <a:chOff x="0" y="0"/>
          <a:chExt cx="0" cy="0"/>
        </a:xfrm>
      </p:grpSpPr>
      <p:sp>
        <p:nvSpPr>
          <p:cNvPr id="61" name="Google Shape;61;p15"/>
          <p:cNvSpPr txBox="1">
            <a:spLocks noGrp="1"/>
          </p:cNvSpPr>
          <p:nvPr>
            <p:ph type="title" hasCustomPrompt="1"/>
          </p:nvPr>
        </p:nvSpPr>
        <p:spPr>
          <a:xfrm>
            <a:off x="925800" y="3831950"/>
            <a:ext cx="3070200" cy="710700"/>
          </a:xfrm>
          <a:prstGeom prst="rect">
            <a:avLst/>
          </a:prstGeom>
          <a:solidFill>
            <a:schemeClr val="lt2"/>
          </a:solidFill>
        </p:spPr>
        <p:txBody>
          <a:bodyPr spcFirstLastPara="1" wrap="square" lIns="0" tIns="91425" rIns="365750" bIns="91425" anchor="ctr" anchorCtr="0">
            <a:noAutofit/>
          </a:bodyPr>
          <a:lstStyle>
            <a:lvl1pPr lvl="0" algn="r" rtl="0">
              <a:spcBef>
                <a:spcPts val="0"/>
              </a:spcBef>
              <a:spcAft>
                <a:spcPts val="0"/>
              </a:spcAft>
              <a:buSzPts val="1800"/>
              <a:buFont typeface="Montserrat ExtraBold"/>
              <a:buNone/>
              <a:defRPr sz="1800" b="0">
                <a:latin typeface="Montserrat ExtraBold"/>
                <a:ea typeface="Montserrat ExtraBold"/>
                <a:cs typeface="Montserrat ExtraBold"/>
                <a:sym typeface="Montserrat ExtraBold"/>
              </a:defRPr>
            </a:lvl1pPr>
            <a:lvl2pPr lvl="1"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2pPr>
            <a:lvl3pPr lvl="2"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3pPr>
            <a:lvl4pPr lvl="3"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4pPr>
            <a:lvl5pPr lvl="4"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5pPr>
            <a:lvl6pPr lvl="5"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6pPr>
            <a:lvl7pPr lvl="6"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7pPr>
            <a:lvl8pPr lvl="7"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8pPr>
            <a:lvl9pPr lvl="8" algn="r" rtl="0">
              <a:spcBef>
                <a:spcPts val="0"/>
              </a:spcBef>
              <a:spcAft>
                <a:spcPts val="0"/>
              </a:spcAft>
              <a:buClr>
                <a:schemeClr val="accent1"/>
              </a:buClr>
              <a:buSzPts val="1400"/>
              <a:buFont typeface="Montserrat ExtraBold"/>
              <a:buNone/>
              <a:defRPr sz="1400">
                <a:solidFill>
                  <a:schemeClr val="accent1"/>
                </a:solidFill>
                <a:latin typeface="Montserrat ExtraBold"/>
                <a:ea typeface="Montserrat ExtraBold"/>
                <a:cs typeface="Montserrat ExtraBold"/>
                <a:sym typeface="Montserrat ExtraBold"/>
              </a:defRPr>
            </a:lvl9pPr>
          </a:lstStyle>
          <a:p>
            <a:r>
              <a:rPr lang="en-US"/>
              <a:t>ABC</a:t>
            </a:r>
            <a:endParaRPr/>
          </a:p>
        </p:txBody>
      </p:sp>
      <p:sp>
        <p:nvSpPr>
          <p:cNvPr id="62" name="Google Shape;62;p15"/>
          <p:cNvSpPr txBox="1">
            <a:spLocks noGrp="1"/>
          </p:cNvSpPr>
          <p:nvPr>
            <p:ph type="title" idx="2"/>
          </p:nvPr>
        </p:nvSpPr>
        <p:spPr>
          <a:xfrm>
            <a:off x="818250" y="459775"/>
            <a:ext cx="6424500" cy="2457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700"/>
              <a:buNone/>
              <a:defRPr sz="37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2">
  <p:cSld name="TITLE_AND_BODY_1_1_4">
    <p:spTree>
      <p:nvGrpSpPr>
        <p:cNvPr id="1" name="Shape 73"/>
        <p:cNvGrpSpPr/>
        <p:nvPr/>
      </p:nvGrpSpPr>
      <p:grpSpPr>
        <a:xfrm>
          <a:off x="0" y="0"/>
          <a:ext cx="0" cy="0"/>
          <a:chOff x="0" y="0"/>
          <a:chExt cx="0" cy="0"/>
        </a:xfrm>
      </p:grpSpPr>
      <p:sp>
        <p:nvSpPr>
          <p:cNvPr id="74" name="Google Shape;74;p18"/>
          <p:cNvSpPr/>
          <p:nvPr/>
        </p:nvSpPr>
        <p:spPr>
          <a:xfrm>
            <a:off x="-78000" y="3191450"/>
            <a:ext cx="9300000" cy="205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8"/>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title" idx="2"/>
          </p:nvPr>
        </p:nvSpPr>
        <p:spPr>
          <a:xfrm>
            <a:off x="972250" y="3490433"/>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1400"/>
              <a:buNone/>
              <a:defRPr sz="1400">
                <a:solidFill>
                  <a:schemeClr val="lt2"/>
                </a:solidFill>
              </a:defRPr>
            </a:lvl1pPr>
            <a:lvl2pPr lvl="1" algn="ctr" rtl="0">
              <a:spcBef>
                <a:spcPts val="0"/>
              </a:spcBef>
              <a:spcAft>
                <a:spcPts val="0"/>
              </a:spcAft>
              <a:buClr>
                <a:schemeClr val="lt2"/>
              </a:buClr>
              <a:buSzPts val="1400"/>
              <a:buNone/>
              <a:defRPr sz="1400">
                <a:solidFill>
                  <a:schemeClr val="lt2"/>
                </a:solidFill>
              </a:defRPr>
            </a:lvl2pPr>
            <a:lvl3pPr lvl="2" algn="ctr" rtl="0">
              <a:spcBef>
                <a:spcPts val="0"/>
              </a:spcBef>
              <a:spcAft>
                <a:spcPts val="0"/>
              </a:spcAft>
              <a:buClr>
                <a:schemeClr val="lt2"/>
              </a:buClr>
              <a:buSzPts val="1400"/>
              <a:buNone/>
              <a:defRPr sz="1400">
                <a:solidFill>
                  <a:schemeClr val="lt2"/>
                </a:solidFill>
              </a:defRPr>
            </a:lvl3pPr>
            <a:lvl4pPr lvl="3" algn="ctr" rtl="0">
              <a:spcBef>
                <a:spcPts val="0"/>
              </a:spcBef>
              <a:spcAft>
                <a:spcPts val="0"/>
              </a:spcAft>
              <a:buClr>
                <a:schemeClr val="lt2"/>
              </a:buClr>
              <a:buSzPts val="1400"/>
              <a:buNone/>
              <a:defRPr sz="1400">
                <a:solidFill>
                  <a:schemeClr val="lt2"/>
                </a:solidFill>
              </a:defRPr>
            </a:lvl4pPr>
            <a:lvl5pPr lvl="4" algn="ctr" rtl="0">
              <a:spcBef>
                <a:spcPts val="0"/>
              </a:spcBef>
              <a:spcAft>
                <a:spcPts val="0"/>
              </a:spcAft>
              <a:buClr>
                <a:schemeClr val="lt2"/>
              </a:buClr>
              <a:buSzPts val="1400"/>
              <a:buNone/>
              <a:defRPr sz="1400">
                <a:solidFill>
                  <a:schemeClr val="lt2"/>
                </a:solidFill>
              </a:defRPr>
            </a:lvl5pPr>
            <a:lvl6pPr lvl="5" algn="ctr" rtl="0">
              <a:spcBef>
                <a:spcPts val="0"/>
              </a:spcBef>
              <a:spcAft>
                <a:spcPts val="0"/>
              </a:spcAft>
              <a:buClr>
                <a:schemeClr val="lt2"/>
              </a:buClr>
              <a:buSzPts val="1400"/>
              <a:buNone/>
              <a:defRPr sz="1400">
                <a:solidFill>
                  <a:schemeClr val="lt2"/>
                </a:solidFill>
              </a:defRPr>
            </a:lvl6pPr>
            <a:lvl7pPr lvl="6" algn="ctr" rtl="0">
              <a:spcBef>
                <a:spcPts val="0"/>
              </a:spcBef>
              <a:spcAft>
                <a:spcPts val="0"/>
              </a:spcAft>
              <a:buClr>
                <a:schemeClr val="lt2"/>
              </a:buClr>
              <a:buSzPts val="1400"/>
              <a:buNone/>
              <a:defRPr sz="1400">
                <a:solidFill>
                  <a:schemeClr val="lt2"/>
                </a:solidFill>
              </a:defRPr>
            </a:lvl7pPr>
            <a:lvl8pPr lvl="7" algn="ctr" rtl="0">
              <a:spcBef>
                <a:spcPts val="0"/>
              </a:spcBef>
              <a:spcAft>
                <a:spcPts val="0"/>
              </a:spcAft>
              <a:buClr>
                <a:schemeClr val="lt2"/>
              </a:buClr>
              <a:buSzPts val="1400"/>
              <a:buNone/>
              <a:defRPr sz="1400">
                <a:solidFill>
                  <a:schemeClr val="lt2"/>
                </a:solidFill>
              </a:defRPr>
            </a:lvl8pPr>
            <a:lvl9pPr lvl="8" algn="ctr" rtl="0">
              <a:spcBef>
                <a:spcPts val="0"/>
              </a:spcBef>
              <a:spcAft>
                <a:spcPts val="0"/>
              </a:spcAft>
              <a:buClr>
                <a:schemeClr val="lt2"/>
              </a:buClr>
              <a:buSzPts val="1400"/>
              <a:buNone/>
              <a:defRPr sz="1400">
                <a:solidFill>
                  <a:schemeClr val="lt2"/>
                </a:solidFill>
              </a:defRPr>
            </a:lvl9pPr>
          </a:lstStyle>
          <a:p>
            <a:endParaRPr/>
          </a:p>
        </p:txBody>
      </p:sp>
      <p:sp>
        <p:nvSpPr>
          <p:cNvPr id="77" name="Google Shape;77;p18"/>
          <p:cNvSpPr txBox="1">
            <a:spLocks noGrp="1"/>
          </p:cNvSpPr>
          <p:nvPr>
            <p:ph type="subTitle" idx="1"/>
          </p:nvPr>
        </p:nvSpPr>
        <p:spPr>
          <a:xfrm>
            <a:off x="972250" y="3822650"/>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78" name="Google Shape;78;p18"/>
          <p:cNvSpPr txBox="1">
            <a:spLocks noGrp="1"/>
          </p:cNvSpPr>
          <p:nvPr>
            <p:ph type="title" idx="3"/>
          </p:nvPr>
        </p:nvSpPr>
        <p:spPr>
          <a:xfrm>
            <a:off x="3634350" y="3490433"/>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1400"/>
              <a:buNone/>
              <a:defRPr sz="1400">
                <a:solidFill>
                  <a:schemeClr val="lt2"/>
                </a:solidFill>
              </a:defRPr>
            </a:lvl1pPr>
            <a:lvl2pPr lvl="1" algn="ctr" rtl="0">
              <a:spcBef>
                <a:spcPts val="0"/>
              </a:spcBef>
              <a:spcAft>
                <a:spcPts val="0"/>
              </a:spcAft>
              <a:buClr>
                <a:schemeClr val="lt2"/>
              </a:buClr>
              <a:buSzPts val="1400"/>
              <a:buNone/>
              <a:defRPr sz="1400">
                <a:solidFill>
                  <a:schemeClr val="lt2"/>
                </a:solidFill>
              </a:defRPr>
            </a:lvl2pPr>
            <a:lvl3pPr lvl="2" algn="ctr" rtl="0">
              <a:spcBef>
                <a:spcPts val="0"/>
              </a:spcBef>
              <a:spcAft>
                <a:spcPts val="0"/>
              </a:spcAft>
              <a:buClr>
                <a:schemeClr val="lt2"/>
              </a:buClr>
              <a:buSzPts val="1400"/>
              <a:buNone/>
              <a:defRPr sz="1400">
                <a:solidFill>
                  <a:schemeClr val="lt2"/>
                </a:solidFill>
              </a:defRPr>
            </a:lvl3pPr>
            <a:lvl4pPr lvl="3" algn="ctr" rtl="0">
              <a:spcBef>
                <a:spcPts val="0"/>
              </a:spcBef>
              <a:spcAft>
                <a:spcPts val="0"/>
              </a:spcAft>
              <a:buClr>
                <a:schemeClr val="lt2"/>
              </a:buClr>
              <a:buSzPts val="1400"/>
              <a:buNone/>
              <a:defRPr sz="1400">
                <a:solidFill>
                  <a:schemeClr val="lt2"/>
                </a:solidFill>
              </a:defRPr>
            </a:lvl4pPr>
            <a:lvl5pPr lvl="4" algn="ctr" rtl="0">
              <a:spcBef>
                <a:spcPts val="0"/>
              </a:spcBef>
              <a:spcAft>
                <a:spcPts val="0"/>
              </a:spcAft>
              <a:buClr>
                <a:schemeClr val="lt2"/>
              </a:buClr>
              <a:buSzPts val="1400"/>
              <a:buNone/>
              <a:defRPr sz="1400">
                <a:solidFill>
                  <a:schemeClr val="lt2"/>
                </a:solidFill>
              </a:defRPr>
            </a:lvl5pPr>
            <a:lvl6pPr lvl="5" algn="ctr" rtl="0">
              <a:spcBef>
                <a:spcPts val="0"/>
              </a:spcBef>
              <a:spcAft>
                <a:spcPts val="0"/>
              </a:spcAft>
              <a:buClr>
                <a:schemeClr val="lt2"/>
              </a:buClr>
              <a:buSzPts val="1400"/>
              <a:buNone/>
              <a:defRPr sz="1400">
                <a:solidFill>
                  <a:schemeClr val="lt2"/>
                </a:solidFill>
              </a:defRPr>
            </a:lvl6pPr>
            <a:lvl7pPr lvl="6" algn="ctr" rtl="0">
              <a:spcBef>
                <a:spcPts val="0"/>
              </a:spcBef>
              <a:spcAft>
                <a:spcPts val="0"/>
              </a:spcAft>
              <a:buClr>
                <a:schemeClr val="lt2"/>
              </a:buClr>
              <a:buSzPts val="1400"/>
              <a:buNone/>
              <a:defRPr sz="1400">
                <a:solidFill>
                  <a:schemeClr val="lt2"/>
                </a:solidFill>
              </a:defRPr>
            </a:lvl7pPr>
            <a:lvl8pPr lvl="7" algn="ctr" rtl="0">
              <a:spcBef>
                <a:spcPts val="0"/>
              </a:spcBef>
              <a:spcAft>
                <a:spcPts val="0"/>
              </a:spcAft>
              <a:buClr>
                <a:schemeClr val="lt2"/>
              </a:buClr>
              <a:buSzPts val="1400"/>
              <a:buNone/>
              <a:defRPr sz="1400">
                <a:solidFill>
                  <a:schemeClr val="lt2"/>
                </a:solidFill>
              </a:defRPr>
            </a:lvl8pPr>
            <a:lvl9pPr lvl="8" algn="ctr" rtl="0">
              <a:spcBef>
                <a:spcPts val="0"/>
              </a:spcBef>
              <a:spcAft>
                <a:spcPts val="0"/>
              </a:spcAft>
              <a:buClr>
                <a:schemeClr val="lt2"/>
              </a:buClr>
              <a:buSzPts val="1400"/>
              <a:buNone/>
              <a:defRPr sz="1400">
                <a:solidFill>
                  <a:schemeClr val="lt2"/>
                </a:solidFill>
              </a:defRPr>
            </a:lvl9pPr>
          </a:lstStyle>
          <a:p>
            <a:endParaRPr/>
          </a:p>
        </p:txBody>
      </p:sp>
      <p:sp>
        <p:nvSpPr>
          <p:cNvPr id="79" name="Google Shape;79;p18"/>
          <p:cNvSpPr txBox="1">
            <a:spLocks noGrp="1"/>
          </p:cNvSpPr>
          <p:nvPr>
            <p:ph type="subTitle" idx="4"/>
          </p:nvPr>
        </p:nvSpPr>
        <p:spPr>
          <a:xfrm>
            <a:off x="3634350" y="3822650"/>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80" name="Google Shape;80;p18"/>
          <p:cNvSpPr txBox="1">
            <a:spLocks noGrp="1"/>
          </p:cNvSpPr>
          <p:nvPr>
            <p:ph type="title" idx="5"/>
          </p:nvPr>
        </p:nvSpPr>
        <p:spPr>
          <a:xfrm>
            <a:off x="6296447" y="3490433"/>
            <a:ext cx="1875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1400"/>
              <a:buNone/>
              <a:defRPr sz="1400">
                <a:solidFill>
                  <a:schemeClr val="lt2"/>
                </a:solidFill>
              </a:defRPr>
            </a:lvl1pPr>
            <a:lvl2pPr lvl="1" algn="ctr" rtl="0">
              <a:spcBef>
                <a:spcPts val="0"/>
              </a:spcBef>
              <a:spcAft>
                <a:spcPts val="0"/>
              </a:spcAft>
              <a:buClr>
                <a:schemeClr val="lt2"/>
              </a:buClr>
              <a:buSzPts val="1400"/>
              <a:buNone/>
              <a:defRPr sz="1400">
                <a:solidFill>
                  <a:schemeClr val="lt2"/>
                </a:solidFill>
              </a:defRPr>
            </a:lvl2pPr>
            <a:lvl3pPr lvl="2" algn="ctr" rtl="0">
              <a:spcBef>
                <a:spcPts val="0"/>
              </a:spcBef>
              <a:spcAft>
                <a:spcPts val="0"/>
              </a:spcAft>
              <a:buClr>
                <a:schemeClr val="lt2"/>
              </a:buClr>
              <a:buSzPts val="1400"/>
              <a:buNone/>
              <a:defRPr sz="1400">
                <a:solidFill>
                  <a:schemeClr val="lt2"/>
                </a:solidFill>
              </a:defRPr>
            </a:lvl3pPr>
            <a:lvl4pPr lvl="3" algn="ctr" rtl="0">
              <a:spcBef>
                <a:spcPts val="0"/>
              </a:spcBef>
              <a:spcAft>
                <a:spcPts val="0"/>
              </a:spcAft>
              <a:buClr>
                <a:schemeClr val="lt2"/>
              </a:buClr>
              <a:buSzPts val="1400"/>
              <a:buNone/>
              <a:defRPr sz="1400">
                <a:solidFill>
                  <a:schemeClr val="lt2"/>
                </a:solidFill>
              </a:defRPr>
            </a:lvl4pPr>
            <a:lvl5pPr lvl="4" algn="ctr" rtl="0">
              <a:spcBef>
                <a:spcPts val="0"/>
              </a:spcBef>
              <a:spcAft>
                <a:spcPts val="0"/>
              </a:spcAft>
              <a:buClr>
                <a:schemeClr val="lt2"/>
              </a:buClr>
              <a:buSzPts val="1400"/>
              <a:buNone/>
              <a:defRPr sz="1400">
                <a:solidFill>
                  <a:schemeClr val="lt2"/>
                </a:solidFill>
              </a:defRPr>
            </a:lvl5pPr>
            <a:lvl6pPr lvl="5" algn="ctr" rtl="0">
              <a:spcBef>
                <a:spcPts val="0"/>
              </a:spcBef>
              <a:spcAft>
                <a:spcPts val="0"/>
              </a:spcAft>
              <a:buClr>
                <a:schemeClr val="lt2"/>
              </a:buClr>
              <a:buSzPts val="1400"/>
              <a:buNone/>
              <a:defRPr sz="1400">
                <a:solidFill>
                  <a:schemeClr val="lt2"/>
                </a:solidFill>
              </a:defRPr>
            </a:lvl6pPr>
            <a:lvl7pPr lvl="6" algn="ctr" rtl="0">
              <a:spcBef>
                <a:spcPts val="0"/>
              </a:spcBef>
              <a:spcAft>
                <a:spcPts val="0"/>
              </a:spcAft>
              <a:buClr>
                <a:schemeClr val="lt2"/>
              </a:buClr>
              <a:buSzPts val="1400"/>
              <a:buNone/>
              <a:defRPr sz="1400">
                <a:solidFill>
                  <a:schemeClr val="lt2"/>
                </a:solidFill>
              </a:defRPr>
            </a:lvl7pPr>
            <a:lvl8pPr lvl="7" algn="ctr" rtl="0">
              <a:spcBef>
                <a:spcPts val="0"/>
              </a:spcBef>
              <a:spcAft>
                <a:spcPts val="0"/>
              </a:spcAft>
              <a:buClr>
                <a:schemeClr val="lt2"/>
              </a:buClr>
              <a:buSzPts val="1400"/>
              <a:buNone/>
              <a:defRPr sz="1400">
                <a:solidFill>
                  <a:schemeClr val="lt2"/>
                </a:solidFill>
              </a:defRPr>
            </a:lvl8pPr>
            <a:lvl9pPr lvl="8" algn="ctr" rtl="0">
              <a:spcBef>
                <a:spcPts val="0"/>
              </a:spcBef>
              <a:spcAft>
                <a:spcPts val="0"/>
              </a:spcAft>
              <a:buClr>
                <a:schemeClr val="lt2"/>
              </a:buClr>
              <a:buSzPts val="1400"/>
              <a:buNone/>
              <a:defRPr sz="1400">
                <a:solidFill>
                  <a:schemeClr val="lt2"/>
                </a:solidFill>
              </a:defRPr>
            </a:lvl9pPr>
          </a:lstStyle>
          <a:p>
            <a:endParaRPr/>
          </a:p>
        </p:txBody>
      </p:sp>
      <p:sp>
        <p:nvSpPr>
          <p:cNvPr id="81" name="Google Shape;81;p18"/>
          <p:cNvSpPr txBox="1">
            <a:spLocks noGrp="1"/>
          </p:cNvSpPr>
          <p:nvPr>
            <p:ph type="subTitle" idx="6"/>
          </p:nvPr>
        </p:nvSpPr>
        <p:spPr>
          <a:xfrm>
            <a:off x="6296447" y="3822650"/>
            <a:ext cx="1875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hree columns 2">
  <p:cSld name="TITLE_AND_BODY_1_1_3">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4" name="Google Shape;84;p19"/>
          <p:cNvSpPr txBox="1">
            <a:spLocks noGrp="1"/>
          </p:cNvSpPr>
          <p:nvPr>
            <p:ph type="title" idx="2"/>
          </p:nvPr>
        </p:nvSpPr>
        <p:spPr>
          <a:xfrm>
            <a:off x="3561450" y="1280625"/>
            <a:ext cx="4287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85" name="Google Shape;85;p19"/>
          <p:cNvSpPr txBox="1">
            <a:spLocks noGrp="1"/>
          </p:cNvSpPr>
          <p:nvPr>
            <p:ph type="subTitle" idx="1"/>
          </p:nvPr>
        </p:nvSpPr>
        <p:spPr>
          <a:xfrm>
            <a:off x="3561450" y="1612843"/>
            <a:ext cx="4287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86" name="Google Shape;86;p19"/>
          <p:cNvSpPr txBox="1">
            <a:spLocks noGrp="1"/>
          </p:cNvSpPr>
          <p:nvPr>
            <p:ph type="title" idx="3"/>
          </p:nvPr>
        </p:nvSpPr>
        <p:spPr>
          <a:xfrm>
            <a:off x="3561450" y="2405454"/>
            <a:ext cx="4287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87" name="Google Shape;87;p19"/>
          <p:cNvSpPr txBox="1">
            <a:spLocks noGrp="1"/>
          </p:cNvSpPr>
          <p:nvPr>
            <p:ph type="subTitle" idx="4"/>
          </p:nvPr>
        </p:nvSpPr>
        <p:spPr>
          <a:xfrm>
            <a:off x="3561450" y="2737672"/>
            <a:ext cx="4287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88" name="Google Shape;88;p19"/>
          <p:cNvSpPr txBox="1">
            <a:spLocks noGrp="1"/>
          </p:cNvSpPr>
          <p:nvPr>
            <p:ph type="title" idx="5"/>
          </p:nvPr>
        </p:nvSpPr>
        <p:spPr>
          <a:xfrm>
            <a:off x="3561450" y="3530282"/>
            <a:ext cx="4287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89" name="Google Shape;89;p19"/>
          <p:cNvSpPr txBox="1">
            <a:spLocks noGrp="1"/>
          </p:cNvSpPr>
          <p:nvPr>
            <p:ph type="subTitle" idx="6"/>
          </p:nvPr>
        </p:nvSpPr>
        <p:spPr>
          <a:xfrm>
            <a:off x="3561450" y="3862500"/>
            <a:ext cx="42873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2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hree columns 3">
  <p:cSld name="TITLE_AND_BODY_1_1_3_1">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algn="r" rtl="0">
              <a:spcBef>
                <a:spcPts val="0"/>
              </a:spcBef>
              <a:spcAft>
                <a:spcPts val="0"/>
              </a:spcAft>
              <a:buClr>
                <a:schemeClr val="lt1"/>
              </a:buClr>
              <a:buSzPts val="2800"/>
              <a:buNone/>
              <a:defRPr>
                <a:solidFill>
                  <a:schemeClr val="lt1"/>
                </a:solidFill>
              </a:defRPr>
            </a:lvl2pPr>
            <a:lvl3pPr lvl="2" algn="r" rtl="0">
              <a:spcBef>
                <a:spcPts val="0"/>
              </a:spcBef>
              <a:spcAft>
                <a:spcPts val="0"/>
              </a:spcAft>
              <a:buClr>
                <a:schemeClr val="lt1"/>
              </a:buClr>
              <a:buSzPts val="2800"/>
              <a:buNone/>
              <a:defRPr>
                <a:solidFill>
                  <a:schemeClr val="lt1"/>
                </a:solidFill>
              </a:defRPr>
            </a:lvl3pPr>
            <a:lvl4pPr lvl="3" algn="r" rtl="0">
              <a:spcBef>
                <a:spcPts val="0"/>
              </a:spcBef>
              <a:spcAft>
                <a:spcPts val="0"/>
              </a:spcAft>
              <a:buClr>
                <a:schemeClr val="lt1"/>
              </a:buClr>
              <a:buSzPts val="2800"/>
              <a:buNone/>
              <a:defRPr>
                <a:solidFill>
                  <a:schemeClr val="lt1"/>
                </a:solidFill>
              </a:defRPr>
            </a:lvl4pPr>
            <a:lvl5pPr lvl="4" algn="r" rtl="0">
              <a:spcBef>
                <a:spcPts val="0"/>
              </a:spcBef>
              <a:spcAft>
                <a:spcPts val="0"/>
              </a:spcAft>
              <a:buClr>
                <a:schemeClr val="lt1"/>
              </a:buClr>
              <a:buSzPts val="2800"/>
              <a:buNone/>
              <a:defRPr>
                <a:solidFill>
                  <a:schemeClr val="lt1"/>
                </a:solidFill>
              </a:defRPr>
            </a:lvl5pPr>
            <a:lvl6pPr lvl="5" algn="r" rtl="0">
              <a:spcBef>
                <a:spcPts val="0"/>
              </a:spcBef>
              <a:spcAft>
                <a:spcPts val="0"/>
              </a:spcAft>
              <a:buClr>
                <a:schemeClr val="lt1"/>
              </a:buClr>
              <a:buSzPts val="2800"/>
              <a:buNone/>
              <a:defRPr>
                <a:solidFill>
                  <a:schemeClr val="lt1"/>
                </a:solidFill>
              </a:defRPr>
            </a:lvl6pPr>
            <a:lvl7pPr lvl="6" algn="r" rtl="0">
              <a:spcBef>
                <a:spcPts val="0"/>
              </a:spcBef>
              <a:spcAft>
                <a:spcPts val="0"/>
              </a:spcAft>
              <a:buClr>
                <a:schemeClr val="lt1"/>
              </a:buClr>
              <a:buSzPts val="2800"/>
              <a:buNone/>
              <a:defRPr>
                <a:solidFill>
                  <a:schemeClr val="lt1"/>
                </a:solidFill>
              </a:defRPr>
            </a:lvl7pPr>
            <a:lvl8pPr lvl="7" algn="r" rtl="0">
              <a:spcBef>
                <a:spcPts val="0"/>
              </a:spcBef>
              <a:spcAft>
                <a:spcPts val="0"/>
              </a:spcAft>
              <a:buClr>
                <a:schemeClr val="lt1"/>
              </a:buClr>
              <a:buSzPts val="2800"/>
              <a:buNone/>
              <a:defRPr>
                <a:solidFill>
                  <a:schemeClr val="lt1"/>
                </a:solidFill>
              </a:defRPr>
            </a:lvl8pPr>
            <a:lvl9pPr lvl="8" algn="r" rtl="0">
              <a:spcBef>
                <a:spcPts val="0"/>
              </a:spcBef>
              <a:spcAft>
                <a:spcPts val="0"/>
              </a:spcAft>
              <a:buClr>
                <a:schemeClr val="lt1"/>
              </a:buClr>
              <a:buSzPts val="2800"/>
              <a:buNone/>
              <a:defRPr>
                <a:solidFill>
                  <a:schemeClr val="lt1"/>
                </a:solidFill>
              </a:defRPr>
            </a:lvl9pPr>
          </a:lstStyle>
          <a:p>
            <a:endParaRPr/>
          </a:p>
        </p:txBody>
      </p:sp>
      <p:sp>
        <p:nvSpPr>
          <p:cNvPr id="92" name="Google Shape;92;p20"/>
          <p:cNvSpPr txBox="1">
            <a:spLocks noGrp="1"/>
          </p:cNvSpPr>
          <p:nvPr>
            <p:ph type="title" idx="2"/>
          </p:nvPr>
        </p:nvSpPr>
        <p:spPr>
          <a:xfrm>
            <a:off x="965700" y="2822800"/>
            <a:ext cx="199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93" name="Google Shape;93;p20"/>
          <p:cNvSpPr txBox="1">
            <a:spLocks noGrp="1"/>
          </p:cNvSpPr>
          <p:nvPr>
            <p:ph type="subTitle" idx="1"/>
          </p:nvPr>
        </p:nvSpPr>
        <p:spPr>
          <a:xfrm>
            <a:off x="965700" y="3155019"/>
            <a:ext cx="1997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94" name="Google Shape;94;p20"/>
          <p:cNvSpPr txBox="1">
            <a:spLocks noGrp="1"/>
          </p:cNvSpPr>
          <p:nvPr>
            <p:ph type="title" idx="3"/>
          </p:nvPr>
        </p:nvSpPr>
        <p:spPr>
          <a:xfrm>
            <a:off x="3573147" y="2822800"/>
            <a:ext cx="199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95" name="Google Shape;95;p20"/>
          <p:cNvSpPr txBox="1">
            <a:spLocks noGrp="1"/>
          </p:cNvSpPr>
          <p:nvPr>
            <p:ph type="subTitle" idx="4"/>
          </p:nvPr>
        </p:nvSpPr>
        <p:spPr>
          <a:xfrm>
            <a:off x="3573147" y="3155019"/>
            <a:ext cx="1997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
        <p:nvSpPr>
          <p:cNvPr id="96" name="Google Shape;96;p20"/>
          <p:cNvSpPr txBox="1">
            <a:spLocks noGrp="1"/>
          </p:cNvSpPr>
          <p:nvPr>
            <p:ph type="title" idx="5"/>
          </p:nvPr>
        </p:nvSpPr>
        <p:spPr>
          <a:xfrm>
            <a:off x="6180589" y="2822800"/>
            <a:ext cx="199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sp>
        <p:nvSpPr>
          <p:cNvPr id="97" name="Google Shape;97;p20"/>
          <p:cNvSpPr txBox="1">
            <a:spLocks noGrp="1"/>
          </p:cNvSpPr>
          <p:nvPr>
            <p:ph type="subTitle" idx="6"/>
          </p:nvPr>
        </p:nvSpPr>
        <p:spPr>
          <a:xfrm>
            <a:off x="6180589" y="3155019"/>
            <a:ext cx="1997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200"/>
              <a:buNone/>
              <a:defRPr sz="1200">
                <a:solidFill>
                  <a:schemeClr val="lt2"/>
                </a:solidFill>
              </a:defRPr>
            </a:lvl1pPr>
            <a:lvl2pPr lvl="1" algn="ctr" rtl="0">
              <a:lnSpc>
                <a:spcPct val="100000"/>
              </a:lnSpc>
              <a:spcBef>
                <a:spcPts val="0"/>
              </a:spcBef>
              <a:spcAft>
                <a:spcPts val="0"/>
              </a:spcAft>
              <a:buClr>
                <a:schemeClr val="lt2"/>
              </a:buClr>
              <a:buSzPts val="1200"/>
              <a:buNone/>
              <a:defRPr sz="1200">
                <a:solidFill>
                  <a:schemeClr val="lt2"/>
                </a:solidFill>
              </a:defRPr>
            </a:lvl2pPr>
            <a:lvl3pPr lvl="2" algn="ctr" rtl="0">
              <a:lnSpc>
                <a:spcPct val="100000"/>
              </a:lnSpc>
              <a:spcBef>
                <a:spcPts val="0"/>
              </a:spcBef>
              <a:spcAft>
                <a:spcPts val="0"/>
              </a:spcAft>
              <a:buClr>
                <a:schemeClr val="lt2"/>
              </a:buClr>
              <a:buSzPts val="1200"/>
              <a:buNone/>
              <a:defRPr sz="1200">
                <a:solidFill>
                  <a:schemeClr val="lt2"/>
                </a:solidFill>
              </a:defRPr>
            </a:lvl3pPr>
            <a:lvl4pPr lvl="3" algn="ctr" rtl="0">
              <a:lnSpc>
                <a:spcPct val="100000"/>
              </a:lnSpc>
              <a:spcBef>
                <a:spcPts val="0"/>
              </a:spcBef>
              <a:spcAft>
                <a:spcPts val="0"/>
              </a:spcAft>
              <a:buClr>
                <a:schemeClr val="lt2"/>
              </a:buClr>
              <a:buSzPts val="1200"/>
              <a:buNone/>
              <a:defRPr sz="1200">
                <a:solidFill>
                  <a:schemeClr val="lt2"/>
                </a:solidFill>
              </a:defRPr>
            </a:lvl4pPr>
            <a:lvl5pPr lvl="4" algn="ctr" rtl="0">
              <a:lnSpc>
                <a:spcPct val="100000"/>
              </a:lnSpc>
              <a:spcBef>
                <a:spcPts val="0"/>
              </a:spcBef>
              <a:spcAft>
                <a:spcPts val="0"/>
              </a:spcAft>
              <a:buClr>
                <a:schemeClr val="lt2"/>
              </a:buClr>
              <a:buSzPts val="1200"/>
              <a:buNone/>
              <a:defRPr sz="1200">
                <a:solidFill>
                  <a:schemeClr val="lt2"/>
                </a:solidFill>
              </a:defRPr>
            </a:lvl5pPr>
            <a:lvl6pPr lvl="5" algn="ctr" rtl="0">
              <a:lnSpc>
                <a:spcPct val="100000"/>
              </a:lnSpc>
              <a:spcBef>
                <a:spcPts val="0"/>
              </a:spcBef>
              <a:spcAft>
                <a:spcPts val="0"/>
              </a:spcAft>
              <a:buClr>
                <a:schemeClr val="lt2"/>
              </a:buClr>
              <a:buSzPts val="1200"/>
              <a:buNone/>
              <a:defRPr sz="1200">
                <a:solidFill>
                  <a:schemeClr val="lt2"/>
                </a:solidFill>
              </a:defRPr>
            </a:lvl6pPr>
            <a:lvl7pPr lvl="6" algn="ctr" rtl="0">
              <a:lnSpc>
                <a:spcPct val="100000"/>
              </a:lnSpc>
              <a:spcBef>
                <a:spcPts val="0"/>
              </a:spcBef>
              <a:spcAft>
                <a:spcPts val="0"/>
              </a:spcAft>
              <a:buClr>
                <a:schemeClr val="lt2"/>
              </a:buClr>
              <a:buSzPts val="1200"/>
              <a:buNone/>
              <a:defRPr sz="1200">
                <a:solidFill>
                  <a:schemeClr val="lt2"/>
                </a:solidFill>
              </a:defRPr>
            </a:lvl7pPr>
            <a:lvl8pPr lvl="7" algn="ctr" rtl="0">
              <a:lnSpc>
                <a:spcPct val="100000"/>
              </a:lnSpc>
              <a:spcBef>
                <a:spcPts val="0"/>
              </a:spcBef>
              <a:spcAft>
                <a:spcPts val="0"/>
              </a:spcAft>
              <a:buClr>
                <a:schemeClr val="lt2"/>
              </a:buClr>
              <a:buSzPts val="1200"/>
              <a:buNone/>
              <a:defRPr sz="1200">
                <a:solidFill>
                  <a:schemeClr val="lt2"/>
                </a:solidFill>
              </a:defRPr>
            </a:lvl8pPr>
            <a:lvl9pPr lvl="8" algn="ctr" rtl="0">
              <a:lnSpc>
                <a:spcPct val="100000"/>
              </a:lnSpc>
              <a:spcBef>
                <a:spcPts val="0"/>
              </a:spcBef>
              <a:spcAft>
                <a:spcPts val="0"/>
              </a:spcAft>
              <a:buClr>
                <a:schemeClr val="lt2"/>
              </a:buClr>
              <a:buSzPts val="1200"/>
              <a:buNone/>
              <a:defRPr sz="1200">
                <a:solidFill>
                  <a:schemeClr val="lt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2">
  <p:cSld name="BIG_NUMBER_1_1">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111" name="Google Shape;111;p22"/>
          <p:cNvSpPr txBox="1">
            <a:spLocks noGrp="1"/>
          </p:cNvSpPr>
          <p:nvPr>
            <p:ph type="title" idx="2" hasCustomPrompt="1"/>
          </p:nvPr>
        </p:nvSpPr>
        <p:spPr>
          <a:xfrm>
            <a:off x="720027" y="1551500"/>
            <a:ext cx="2926200" cy="858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4700"/>
              <a:buNone/>
              <a:defRPr sz="4700">
                <a:solidFill>
                  <a:schemeClr val="lt2"/>
                </a:solidFill>
              </a:defRPr>
            </a:lvl1pPr>
            <a:lvl2pPr lvl="1"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2pPr>
            <a:lvl3pPr lvl="2"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3pPr>
            <a:lvl4pPr lvl="3"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4pPr>
            <a:lvl5pPr lvl="4"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5pPr>
            <a:lvl6pPr lvl="5"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6pPr>
            <a:lvl7pPr lvl="6"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7pPr>
            <a:lvl8pPr lvl="7"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8pPr>
            <a:lvl9pPr lvl="8"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9pPr>
          </a:lstStyle>
          <a:p>
            <a:r>
              <a:t>xx%</a:t>
            </a:r>
          </a:p>
        </p:txBody>
      </p:sp>
      <p:sp>
        <p:nvSpPr>
          <p:cNvPr id="112" name="Google Shape;112;p22"/>
          <p:cNvSpPr txBox="1">
            <a:spLocks noGrp="1"/>
          </p:cNvSpPr>
          <p:nvPr>
            <p:ph type="title" idx="3" hasCustomPrompt="1"/>
          </p:nvPr>
        </p:nvSpPr>
        <p:spPr>
          <a:xfrm>
            <a:off x="2781000" y="2703125"/>
            <a:ext cx="2926200" cy="858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4700"/>
              <a:buNone/>
              <a:defRPr sz="4700">
                <a:solidFill>
                  <a:schemeClr val="lt2"/>
                </a:solidFill>
              </a:defRPr>
            </a:lvl1pPr>
            <a:lvl2pPr lvl="1"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2pPr>
            <a:lvl3pPr lvl="2"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3pPr>
            <a:lvl4pPr lvl="3"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4pPr>
            <a:lvl5pPr lvl="4"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5pPr>
            <a:lvl6pPr lvl="5"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6pPr>
            <a:lvl7pPr lvl="6"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7pPr>
            <a:lvl8pPr lvl="7"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8pPr>
            <a:lvl9pPr lvl="8"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9pPr>
          </a:lstStyle>
          <a:p>
            <a:r>
              <a:t>xx%</a:t>
            </a:r>
          </a:p>
        </p:txBody>
      </p:sp>
      <p:sp>
        <p:nvSpPr>
          <p:cNvPr id="113" name="Google Shape;113;p22"/>
          <p:cNvSpPr txBox="1">
            <a:spLocks noGrp="1"/>
          </p:cNvSpPr>
          <p:nvPr>
            <p:ph type="ctrTitle" idx="4"/>
          </p:nvPr>
        </p:nvSpPr>
        <p:spPr>
          <a:xfrm>
            <a:off x="3231365" y="406965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700"/>
              <a:buNone/>
              <a:defRPr sz="2000">
                <a:solidFill>
                  <a:schemeClr val="lt2"/>
                </a:solidFill>
              </a:defRPr>
            </a:lvl1pPr>
            <a:lvl2pPr lvl="1"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2pPr>
            <a:lvl3pPr lvl="2"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3pPr>
            <a:lvl4pPr lvl="3"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4pPr>
            <a:lvl5pPr lvl="4"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5pPr>
            <a:lvl6pPr lvl="5"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6pPr>
            <a:lvl7pPr lvl="6"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7pPr>
            <a:lvl8pPr lvl="7"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8pPr>
            <a:lvl9pPr lvl="8"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9pPr>
          </a:lstStyle>
          <a:p>
            <a:endParaRPr/>
          </a:p>
        </p:txBody>
      </p:sp>
      <p:sp>
        <p:nvSpPr>
          <p:cNvPr id="114" name="Google Shape;114;p22"/>
          <p:cNvSpPr txBox="1">
            <a:spLocks noGrp="1"/>
          </p:cNvSpPr>
          <p:nvPr>
            <p:ph type="title" idx="5" hasCustomPrompt="1"/>
          </p:nvPr>
        </p:nvSpPr>
        <p:spPr>
          <a:xfrm>
            <a:off x="719975" y="3854700"/>
            <a:ext cx="2928000" cy="858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4700"/>
              <a:buNone/>
              <a:defRPr sz="4700">
                <a:solidFill>
                  <a:schemeClr val="lt2"/>
                </a:solidFill>
              </a:defRPr>
            </a:lvl1pPr>
            <a:lvl2pPr lvl="1"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2pPr>
            <a:lvl3pPr lvl="2"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3pPr>
            <a:lvl4pPr lvl="3"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4pPr>
            <a:lvl5pPr lvl="4"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5pPr>
            <a:lvl6pPr lvl="5"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6pPr>
            <a:lvl7pPr lvl="6"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7pPr>
            <a:lvl8pPr lvl="7"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8pPr>
            <a:lvl9pPr lvl="8" rtl="0">
              <a:spcBef>
                <a:spcPts val="0"/>
              </a:spcBef>
              <a:spcAft>
                <a:spcPts val="0"/>
              </a:spcAft>
              <a:buClr>
                <a:schemeClr val="lt2"/>
              </a:buClr>
              <a:buSzPts val="4700"/>
              <a:buFont typeface="Righteous"/>
              <a:buNone/>
              <a:defRPr sz="4700">
                <a:solidFill>
                  <a:schemeClr val="lt2"/>
                </a:solidFill>
                <a:latin typeface="Righteous"/>
                <a:ea typeface="Righteous"/>
                <a:cs typeface="Righteous"/>
                <a:sym typeface="Righteous"/>
              </a:defRPr>
            </a:lvl9pPr>
          </a:lstStyle>
          <a:p>
            <a:r>
              <a:t>xx%</a:t>
            </a:r>
          </a:p>
        </p:txBody>
      </p:sp>
      <p:sp>
        <p:nvSpPr>
          <p:cNvPr id="115" name="Google Shape;115;p22"/>
          <p:cNvSpPr txBox="1">
            <a:spLocks noGrp="1"/>
          </p:cNvSpPr>
          <p:nvPr>
            <p:ph type="ctrTitle" idx="6"/>
          </p:nvPr>
        </p:nvSpPr>
        <p:spPr>
          <a:xfrm>
            <a:off x="3231365" y="1760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700"/>
              <a:buNone/>
              <a:defRPr sz="2000">
                <a:solidFill>
                  <a:schemeClr val="lt2"/>
                </a:solidFill>
              </a:defRPr>
            </a:lvl1pPr>
            <a:lvl2pPr lvl="1"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2pPr>
            <a:lvl3pPr lvl="2"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3pPr>
            <a:lvl4pPr lvl="3"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4pPr>
            <a:lvl5pPr lvl="4"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5pPr>
            <a:lvl6pPr lvl="5"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6pPr>
            <a:lvl7pPr lvl="6"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7pPr>
            <a:lvl8pPr lvl="7"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8pPr>
            <a:lvl9pPr lvl="8"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9pPr>
          </a:lstStyle>
          <a:p>
            <a:endParaRPr/>
          </a:p>
        </p:txBody>
      </p:sp>
      <p:sp>
        <p:nvSpPr>
          <p:cNvPr id="116" name="Google Shape;116;p22"/>
          <p:cNvSpPr txBox="1">
            <a:spLocks noGrp="1"/>
          </p:cNvSpPr>
          <p:nvPr>
            <p:ph type="ctrTitle" idx="7"/>
          </p:nvPr>
        </p:nvSpPr>
        <p:spPr>
          <a:xfrm>
            <a:off x="5294376" y="2938750"/>
            <a:ext cx="26202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700"/>
              <a:buNone/>
              <a:defRPr sz="2000">
                <a:solidFill>
                  <a:schemeClr val="lt2"/>
                </a:solidFill>
              </a:defRPr>
            </a:lvl1pPr>
            <a:lvl2pPr lvl="1"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2pPr>
            <a:lvl3pPr lvl="2"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3pPr>
            <a:lvl4pPr lvl="3"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4pPr>
            <a:lvl5pPr lvl="4"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5pPr>
            <a:lvl6pPr lvl="5"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6pPr>
            <a:lvl7pPr lvl="6"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7pPr>
            <a:lvl8pPr lvl="7"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8pPr>
            <a:lvl9pPr lvl="8" rtl="0">
              <a:spcBef>
                <a:spcPts val="0"/>
              </a:spcBef>
              <a:spcAft>
                <a:spcPts val="0"/>
              </a:spcAft>
              <a:buClr>
                <a:schemeClr val="lt2"/>
              </a:buClr>
              <a:buSzPts val="1700"/>
              <a:buFont typeface="Righteous"/>
              <a:buNone/>
              <a:defRPr sz="1700">
                <a:solidFill>
                  <a:schemeClr val="lt2"/>
                </a:solidFill>
                <a:latin typeface="Righteous"/>
                <a:ea typeface="Righteous"/>
                <a:cs typeface="Righteous"/>
                <a:sym typeface="Righteous"/>
              </a:defRPr>
            </a:lvl9pPr>
          </a:lstStyle>
          <a:p>
            <a:endParaRPr/>
          </a:p>
        </p:txBody>
      </p:sp>
      <p:sp>
        <p:nvSpPr>
          <p:cNvPr id="117" name="Google Shape;117;p22"/>
          <p:cNvSpPr/>
          <p:nvPr/>
        </p:nvSpPr>
        <p:spPr>
          <a:xfrm>
            <a:off x="454800" y="1531975"/>
            <a:ext cx="6042900" cy="9243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2"/>
          <p:cNvSpPr/>
          <p:nvPr/>
        </p:nvSpPr>
        <p:spPr>
          <a:xfrm>
            <a:off x="2520863" y="2670100"/>
            <a:ext cx="6042900" cy="9243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2"/>
          <p:cNvSpPr/>
          <p:nvPr/>
        </p:nvSpPr>
        <p:spPr>
          <a:xfrm>
            <a:off x="468675" y="3808225"/>
            <a:ext cx="6042900" cy="9243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3">
  <p:cSld name="BIG_NUMBER_1_1_1">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818250" y="459775"/>
            <a:ext cx="750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None/>
              <a:defRPr sz="2600">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122" name="Google Shape;122;p23"/>
          <p:cNvSpPr txBox="1">
            <a:spLocks noGrp="1"/>
          </p:cNvSpPr>
          <p:nvPr>
            <p:ph type="title" idx="2" hasCustomPrompt="1"/>
          </p:nvPr>
        </p:nvSpPr>
        <p:spPr>
          <a:xfrm>
            <a:off x="1843050" y="1465775"/>
            <a:ext cx="5457900" cy="858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4700"/>
              <a:buNone/>
              <a:defRPr sz="4700">
                <a:solidFill>
                  <a:schemeClr val="accent3"/>
                </a:solidFill>
              </a:defRPr>
            </a:lvl1pPr>
            <a:lvl2pPr lvl="1"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2pPr>
            <a:lvl3pPr lvl="2"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3pPr>
            <a:lvl4pPr lvl="3"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4pPr>
            <a:lvl5pPr lvl="4"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5pPr>
            <a:lvl6pPr lvl="5"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6pPr>
            <a:lvl7pPr lvl="6"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7pPr>
            <a:lvl8pPr lvl="7"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8pPr>
            <a:lvl9pPr lvl="8"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9pPr>
          </a:lstStyle>
          <a:p>
            <a:r>
              <a:t>xx%</a:t>
            </a:r>
          </a:p>
        </p:txBody>
      </p:sp>
      <p:sp>
        <p:nvSpPr>
          <p:cNvPr id="123" name="Google Shape;123;p23"/>
          <p:cNvSpPr txBox="1">
            <a:spLocks noGrp="1"/>
          </p:cNvSpPr>
          <p:nvPr>
            <p:ph type="title" idx="3" hasCustomPrompt="1"/>
          </p:nvPr>
        </p:nvSpPr>
        <p:spPr>
          <a:xfrm>
            <a:off x="1843050" y="2922200"/>
            <a:ext cx="5457900" cy="858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4700"/>
              <a:buNone/>
              <a:defRPr sz="4700">
                <a:solidFill>
                  <a:schemeClr val="accent3"/>
                </a:solidFill>
              </a:defRPr>
            </a:lvl1pPr>
            <a:lvl2pPr lvl="1"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2pPr>
            <a:lvl3pPr lvl="2"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3pPr>
            <a:lvl4pPr lvl="3"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4pPr>
            <a:lvl5pPr lvl="4"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5pPr>
            <a:lvl6pPr lvl="5"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6pPr>
            <a:lvl7pPr lvl="6"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7pPr>
            <a:lvl8pPr lvl="7"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8pPr>
            <a:lvl9pPr lvl="8" algn="ctr" rtl="0">
              <a:spcBef>
                <a:spcPts val="0"/>
              </a:spcBef>
              <a:spcAft>
                <a:spcPts val="0"/>
              </a:spcAft>
              <a:buClr>
                <a:schemeClr val="accent3"/>
              </a:buClr>
              <a:buSzPts val="4700"/>
              <a:buFont typeface="Righteous"/>
              <a:buNone/>
              <a:defRPr sz="4700">
                <a:solidFill>
                  <a:schemeClr val="accent3"/>
                </a:solidFill>
                <a:latin typeface="Righteous"/>
                <a:ea typeface="Righteous"/>
                <a:cs typeface="Righteous"/>
                <a:sym typeface="Righteous"/>
              </a:defRPr>
            </a:lvl9pPr>
          </a:lstStyle>
          <a:p>
            <a:r>
              <a:t>xx%</a:t>
            </a:r>
          </a:p>
        </p:txBody>
      </p:sp>
      <p:sp>
        <p:nvSpPr>
          <p:cNvPr id="124" name="Google Shape;124;p23"/>
          <p:cNvSpPr txBox="1">
            <a:spLocks noGrp="1"/>
          </p:cNvSpPr>
          <p:nvPr>
            <p:ph type="ctrTitle" idx="4"/>
          </p:nvPr>
        </p:nvSpPr>
        <p:spPr>
          <a:xfrm>
            <a:off x="2128500" y="2324075"/>
            <a:ext cx="48870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Montserrat Medium"/>
              <a:buNone/>
              <a:defRPr sz="1400" b="0">
                <a:solidFill>
                  <a:schemeClr val="lt2"/>
                </a:solidFill>
                <a:latin typeface="Montserrat Medium"/>
                <a:ea typeface="Montserrat Medium"/>
                <a:cs typeface="Montserrat Medium"/>
                <a:sym typeface="Montserrat Medium"/>
              </a:defRPr>
            </a:lvl1pPr>
            <a:lvl2pPr lvl="1"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2pPr>
            <a:lvl3pPr lvl="2"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3pPr>
            <a:lvl4pPr lvl="3"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4pPr>
            <a:lvl5pPr lvl="4"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5pPr>
            <a:lvl6pPr lvl="5"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6pPr>
            <a:lvl7pPr lvl="6"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7pPr>
            <a:lvl8pPr lvl="7"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8pPr>
            <a:lvl9pPr lvl="8"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9pPr>
          </a:lstStyle>
          <a:p>
            <a:endParaRPr/>
          </a:p>
        </p:txBody>
      </p:sp>
      <p:sp>
        <p:nvSpPr>
          <p:cNvPr id="125" name="Google Shape;125;p23"/>
          <p:cNvSpPr txBox="1">
            <a:spLocks noGrp="1"/>
          </p:cNvSpPr>
          <p:nvPr>
            <p:ph type="ctrTitle" idx="5"/>
          </p:nvPr>
        </p:nvSpPr>
        <p:spPr>
          <a:xfrm>
            <a:off x="2128500" y="3780500"/>
            <a:ext cx="48870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Montserrat Medium"/>
              <a:buNone/>
              <a:defRPr sz="1400" b="0">
                <a:solidFill>
                  <a:schemeClr val="lt2"/>
                </a:solidFill>
                <a:latin typeface="Montserrat Medium"/>
                <a:ea typeface="Montserrat Medium"/>
                <a:cs typeface="Montserrat Medium"/>
                <a:sym typeface="Montserrat Medium"/>
              </a:defRPr>
            </a:lvl1pPr>
            <a:lvl2pPr lvl="1"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2pPr>
            <a:lvl3pPr lvl="2"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3pPr>
            <a:lvl4pPr lvl="3"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4pPr>
            <a:lvl5pPr lvl="4"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5pPr>
            <a:lvl6pPr lvl="5"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6pPr>
            <a:lvl7pPr lvl="6"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7pPr>
            <a:lvl8pPr lvl="7"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8pPr>
            <a:lvl9pPr lvl="8" algn="ctr" rtl="0">
              <a:spcBef>
                <a:spcPts val="0"/>
              </a:spcBef>
              <a:spcAft>
                <a:spcPts val="0"/>
              </a:spcAft>
              <a:buClr>
                <a:schemeClr val="lt2"/>
              </a:buClr>
              <a:buSzPts val="1400"/>
              <a:buFont typeface="Montserrat Medium"/>
              <a:buNone/>
              <a:defRPr sz="1400">
                <a:solidFill>
                  <a:schemeClr val="lt2"/>
                </a:solidFill>
                <a:latin typeface="Montserrat Medium"/>
                <a:ea typeface="Montserrat Medium"/>
                <a:cs typeface="Montserrat Medium"/>
                <a:sym typeface="Montserrat Medium"/>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ontserrat"/>
              <a:buNone/>
              <a:defRPr sz="2800" b="1">
                <a:solidFill>
                  <a:schemeClr val="accent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Montserrat"/>
              <a:buChar char="●"/>
              <a:defRPr sz="1800">
                <a:solidFill>
                  <a:schemeClr val="accent2"/>
                </a:solidFill>
                <a:latin typeface="Montserrat"/>
                <a:ea typeface="Montserrat"/>
                <a:cs typeface="Montserrat"/>
                <a:sym typeface="Montserrat"/>
              </a:defRPr>
            </a:lvl1pPr>
            <a:lvl2pPr marL="914400" lvl="1"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2pPr>
            <a:lvl3pPr marL="1371600" lvl="2"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3pPr>
            <a:lvl4pPr marL="1828800" lvl="3"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4pPr>
            <a:lvl5pPr marL="2286000" lvl="4"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5pPr>
            <a:lvl6pPr marL="2743200" lvl="5"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6pPr>
            <a:lvl7pPr marL="3200400" lvl="6"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7pPr>
            <a:lvl8pPr marL="3657600" lvl="7" indent="-317500">
              <a:lnSpc>
                <a:spcPct val="115000"/>
              </a:lnSpc>
              <a:spcBef>
                <a:spcPts val="1600"/>
              </a:spcBef>
              <a:spcAft>
                <a:spcPts val="0"/>
              </a:spcAft>
              <a:buClr>
                <a:schemeClr val="accent2"/>
              </a:buClr>
              <a:buSzPts val="1400"/>
              <a:buFont typeface="Montserrat"/>
              <a:buChar char="○"/>
              <a:defRPr>
                <a:solidFill>
                  <a:schemeClr val="accent2"/>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accent2"/>
              </a:buClr>
              <a:buSzPts val="1400"/>
              <a:buFont typeface="Montserrat"/>
              <a:buChar char="■"/>
              <a:defRPr>
                <a:solidFill>
                  <a:schemeClr val="accent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1" r:id="rId4"/>
    <p:sldLayoutId id="2147483664" r:id="rId5"/>
    <p:sldLayoutId id="2147483665" r:id="rId6"/>
    <p:sldLayoutId id="2147483666" r:id="rId7"/>
    <p:sldLayoutId id="2147483668" r:id="rId8"/>
    <p:sldLayoutId id="2147483669" r:id="rId9"/>
    <p:sldLayoutId id="2147483670" r:id="rId10"/>
    <p:sldLayoutId id="2147483673" r:id="rId11"/>
    <p:sldLayoutId id="2147483675" r:id="rId12"/>
    <p:sldLayoutId id="2147483677" r:id="rId13"/>
    <p:sldLayoutId id="2147483678" r:id="rId14"/>
    <p:sldLayoutId id="2147483680" r:id="rId15"/>
    <p:sldLayoutId id="2147483681" r:id="rId16"/>
    <p:sldLayoutId id="2147483682" r:id="rId17"/>
    <p:sldLayoutId id="2147483683" r:id="rId18"/>
    <p:sldLayoutId id="2147483684" r:id="rId19"/>
    <p:sldLayoutId id="2147483685" r:id="rId20"/>
    <p:sldLayoutId id="2147483688" r:id="rId21"/>
    <p:sldLayoutId id="2147483689" r:id="rId22"/>
    <p:sldLayoutId id="2147483691" r:id="rId23"/>
    <p:sldLayoutId id="2147483692" r:id="rId24"/>
    <p:sldLayoutId id="2147483693" r:id="rId25"/>
    <p:sldLayoutId id="2147483694" r:id="rId26"/>
    <p:sldLayoutId id="2147483695" r:id="rId27"/>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1974" y="1289389"/>
            <a:ext cx="2981887" cy="338554"/>
          </a:xfrm>
          <a:prstGeom prst="rect">
            <a:avLst/>
          </a:prstGeom>
          <a:noFill/>
        </p:spPr>
        <p:txBody>
          <a:bodyPr wrap="square" rtlCol="0">
            <a:spAutoFit/>
          </a:bodyPr>
          <a:lstStyle/>
          <a:p>
            <a:pPr algn="ctr"/>
            <a:r>
              <a:rPr lang="en-US" sz="1600" b="1" dirty="0">
                <a:latin typeface="Times New Roman" panose="02020603050405020304" pitchFamily="18" charset="0"/>
                <a:ea typeface="Arial Unicode MS" panose="020B0604020202020204" pitchFamily="34" charset="-128"/>
                <a:cs typeface="Times New Roman" panose="02020603050405020304" pitchFamily="18" charset="0"/>
              </a:rPr>
              <a:t>BỘ Y TẾ</a:t>
            </a:r>
          </a:p>
        </p:txBody>
      </p:sp>
      <p:sp>
        <p:nvSpPr>
          <p:cNvPr id="6" name="Round Diagonal Corner Rectangle 5"/>
          <p:cNvSpPr/>
          <p:nvPr/>
        </p:nvSpPr>
        <p:spPr>
          <a:xfrm>
            <a:off x="1139825" y="1984917"/>
            <a:ext cx="7234154" cy="1594624"/>
          </a:xfrm>
          <a:prstGeom prst="round2Diag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100" b="1" dirty="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BÁO </a:t>
            </a:r>
            <a:r>
              <a:rPr lang="vi-VN" sz="2100" b="1" dirty="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CÁO NỘI DUNG THÔNG TƯ SỐ </a:t>
            </a:r>
            <a:r>
              <a:rPr lang="en-US" sz="2100" b="1" dirty="0" smtClean="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30</a:t>
            </a:r>
            <a:r>
              <a:rPr lang="vi-VN" sz="2100" b="1" dirty="0" smtClean="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/2025/TT-BYT </a:t>
            </a:r>
            <a:endParaRPr lang="vi-VN" sz="2100" b="1" dirty="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endParaRPr>
          </a:p>
          <a:p>
            <a:pPr algn="ctr">
              <a:lnSpc>
                <a:spcPct val="120000"/>
              </a:lnSpc>
            </a:pPr>
            <a:r>
              <a:rPr lang="vi-VN" sz="2100" b="1" dirty="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Hướng dẫn áp dụng tiêu chuẩn chất lượng, kiểm nghiệm </a:t>
            </a:r>
          </a:p>
          <a:p>
            <a:pPr algn="ctr">
              <a:lnSpc>
                <a:spcPct val="120000"/>
              </a:lnSpc>
            </a:pPr>
            <a:r>
              <a:rPr lang="vi-VN" sz="2100" b="1" dirty="0">
                <a:solidFill>
                  <a:srgbClr val="0070C0"/>
                </a:solidFill>
                <a:latin typeface="Times New Roman" panose="02020603050405020304" pitchFamily="18" charset="0"/>
                <a:ea typeface="Segoe UI Black" panose="020B0A02040204020203" pitchFamily="34" charset="0"/>
                <a:cs typeface="Times New Roman" panose="02020603050405020304" pitchFamily="18" charset="0"/>
              </a:rPr>
              <a:t>thuốc, nguyên liệu làm thuốc và thu hồi, xử lý thuốc vi phạm</a:t>
            </a:r>
          </a:p>
        </p:txBody>
      </p:sp>
      <p:sp>
        <p:nvSpPr>
          <p:cNvPr id="2" name="Subtitle 2">
            <a:extLst>
              <a:ext uri="{FF2B5EF4-FFF2-40B4-BE49-F238E27FC236}">
                <a16:creationId xmlns:a16="http://schemas.microsoft.com/office/drawing/2014/main" xmlns="" id="{2BBB0AF4-625A-F6F6-0FD1-AC270403EF40}"/>
              </a:ext>
            </a:extLst>
          </p:cNvPr>
          <p:cNvSpPr>
            <a:spLocks noGrp="1"/>
          </p:cNvSpPr>
          <p:nvPr>
            <p:ph type="subTitle" idx="1"/>
          </p:nvPr>
        </p:nvSpPr>
        <p:spPr>
          <a:xfrm>
            <a:off x="3166946" y="4379701"/>
            <a:ext cx="4614849" cy="525316"/>
          </a:xfrm>
        </p:spPr>
        <p:txBody>
          <a:bodyPr/>
          <a:lstStyle/>
          <a:p>
            <a:pPr>
              <a:lnSpc>
                <a:spcPct val="150000"/>
              </a:lnSpc>
            </a:pPr>
            <a:r>
              <a:rPr lang="en-GB" b="1" i="1" dirty="0" err="1">
                <a:solidFill>
                  <a:srgbClr val="004D86"/>
                </a:solidFill>
                <a:latin typeface="Times New Roman" panose="02020603050405020304" pitchFamily="18" charset="0"/>
                <a:cs typeface="Times New Roman" panose="02020603050405020304" pitchFamily="18" charset="0"/>
              </a:rPr>
              <a:t>Hải</a:t>
            </a:r>
            <a:r>
              <a:rPr lang="en-GB" b="1" i="1" dirty="0">
                <a:solidFill>
                  <a:srgbClr val="004D86"/>
                </a:solidFill>
                <a:latin typeface="Times New Roman" panose="02020603050405020304" pitchFamily="18" charset="0"/>
                <a:cs typeface="Times New Roman" panose="02020603050405020304" pitchFamily="18" charset="0"/>
              </a:rPr>
              <a:t> </a:t>
            </a:r>
            <a:r>
              <a:rPr lang="en-GB" b="1" i="1" dirty="0" err="1">
                <a:solidFill>
                  <a:srgbClr val="004D86"/>
                </a:solidFill>
                <a:latin typeface="Times New Roman" panose="02020603050405020304" pitchFamily="18" charset="0"/>
                <a:cs typeface="Times New Roman" panose="02020603050405020304" pitchFamily="18" charset="0"/>
              </a:rPr>
              <a:t>Phòng</a:t>
            </a:r>
            <a:r>
              <a:rPr lang="en-US" b="1" i="1" dirty="0">
                <a:solidFill>
                  <a:srgbClr val="004D86"/>
                </a:solidFill>
                <a:latin typeface="Times New Roman" panose="02020603050405020304" pitchFamily="18" charset="0"/>
                <a:cs typeface="Times New Roman" panose="02020603050405020304" pitchFamily="18" charset="0"/>
              </a:rPr>
              <a:t>, </a:t>
            </a:r>
            <a:r>
              <a:rPr lang="en-US" b="1" i="1" dirty="0" err="1">
                <a:solidFill>
                  <a:srgbClr val="004D86"/>
                </a:solidFill>
                <a:latin typeface="Times New Roman" panose="02020603050405020304" pitchFamily="18" charset="0"/>
                <a:cs typeface="Times New Roman" panose="02020603050405020304" pitchFamily="18" charset="0"/>
              </a:rPr>
              <a:t>ngày</a:t>
            </a:r>
            <a:r>
              <a:rPr lang="en-US" b="1" i="1" dirty="0">
                <a:solidFill>
                  <a:srgbClr val="004D86"/>
                </a:solidFill>
                <a:latin typeface="Times New Roman" panose="02020603050405020304" pitchFamily="18" charset="0"/>
                <a:cs typeface="Times New Roman" panose="02020603050405020304" pitchFamily="18" charset="0"/>
              </a:rPr>
              <a:t> 30/7/2025</a:t>
            </a:r>
          </a:p>
          <a:p>
            <a:endParaRPr lang="en-US" sz="14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502" y="149160"/>
            <a:ext cx="1030833" cy="1017149"/>
          </a:xfrm>
          <a:prstGeom prst="rect">
            <a:avLst/>
          </a:prstGeom>
        </p:spPr>
      </p:pic>
    </p:spTree>
    <p:extLst>
      <p:ext uri="{BB962C8B-B14F-4D97-AF65-F5344CB8AC3E}">
        <p14:creationId xmlns:p14="http://schemas.microsoft.com/office/powerpoint/2010/main" val="85539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2</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err="1">
                <a:solidFill>
                  <a:srgbClr val="0070C0"/>
                </a:solidFill>
                <a:latin typeface="+mn-lt"/>
                <a:ea typeface="Segoe UI Black" panose="020B0A02040204020203" pitchFamily="34" charset="0"/>
              </a:rPr>
              <a:t>K</a:t>
            </a:r>
            <a:r>
              <a:rPr lang="en-US" sz="1800" dirty="0" err="1" smtClean="0">
                <a:solidFill>
                  <a:srgbClr val="0070C0"/>
                </a:solidFill>
                <a:latin typeface="+mn-lt"/>
                <a:ea typeface="Segoe UI Black" panose="020B0A02040204020203" pitchFamily="34" charset="0"/>
              </a:rPr>
              <a:t>iểm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nghiệm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trong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công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tác</a:t>
            </a:r>
            <a:r>
              <a:rPr lang="en-US" sz="1800" dirty="0" smtClean="0">
                <a:solidFill>
                  <a:srgbClr val="0070C0"/>
                </a:solidFill>
                <a:latin typeface="+mn-lt"/>
                <a:ea typeface="Segoe UI Black" panose="020B0A02040204020203" pitchFamily="34" charset="0"/>
              </a:rPr>
              <a:t> QLCL</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45522" y="1198299"/>
            <a:ext cx="6994463" cy="3310052"/>
          </a:xfrm>
          <a:prstGeom prst="rect">
            <a:avLst/>
          </a:prstGeom>
        </p:spPr>
        <p:txBody>
          <a:bodyPr spcFirstLastPara="1" wrap="square" lIns="91425" tIns="91425" rIns="91425" bIns="91425" anchor="t" anchorCtr="0">
            <a:noAutofit/>
          </a:bodyPr>
          <a:lstStyle/>
          <a:p>
            <a:pPr marL="285750" indent="-285750" algn="just">
              <a:lnSpc>
                <a:spcPct val="120000"/>
              </a:lnSpc>
              <a:spcAft>
                <a:spcPts val="300"/>
              </a:spcAft>
              <a:buSzPct val="110000"/>
              <a:buFont typeface="Wingdings" panose="05000000000000000000" pitchFamily="2" charset="2"/>
              <a:buChar char="v"/>
            </a:pPr>
            <a:r>
              <a:rPr lang="vi-VN" sz="1500" dirty="0" smtClean="0">
                <a:solidFill>
                  <a:srgbClr val="0070C0"/>
                </a:solidFill>
                <a:latin typeface="+mn-lt"/>
                <a:cs typeface="Segoe UI Semilight" panose="020B0402040204020203" pitchFamily="34" charset="0"/>
              </a:rPr>
              <a:t>Việc </a:t>
            </a:r>
            <a:r>
              <a:rPr lang="vi-VN" sz="1500" dirty="0">
                <a:solidFill>
                  <a:srgbClr val="0070C0"/>
                </a:solidFill>
                <a:latin typeface="+mn-lt"/>
                <a:cs typeface="Segoe UI Semilight" panose="020B0402040204020203" pitchFamily="34" charset="0"/>
              </a:rPr>
              <a:t>kiểm nghiệm </a:t>
            </a:r>
            <a:r>
              <a:rPr lang="vi-VN" sz="1500" dirty="0" smtClean="0">
                <a:solidFill>
                  <a:srgbClr val="0070C0"/>
                </a:solidFill>
                <a:latin typeface="+mn-lt"/>
                <a:cs typeface="Segoe UI Semilight" panose="020B0402040204020203" pitchFamily="34" charset="0"/>
              </a:rPr>
              <a:t>thực </a:t>
            </a:r>
            <a:r>
              <a:rPr lang="vi-VN" sz="1500" dirty="0">
                <a:solidFill>
                  <a:srgbClr val="0070C0"/>
                </a:solidFill>
                <a:latin typeface="+mn-lt"/>
                <a:cs typeface="Segoe UI Semilight" panose="020B0402040204020203" pitchFamily="34" charset="0"/>
              </a:rPr>
              <a:t>hiện theo </a:t>
            </a:r>
            <a:r>
              <a:rPr lang="en-US" sz="1500" dirty="0" smtClean="0">
                <a:solidFill>
                  <a:srgbClr val="0070C0"/>
                </a:solidFill>
                <a:latin typeface="+mn-lt"/>
                <a:cs typeface="Segoe UI Semilight" panose="020B0402040204020203" pitchFamily="34" charset="0"/>
              </a:rPr>
              <a:t>TCCL </a:t>
            </a:r>
            <a:r>
              <a:rPr lang="vi-VN" sz="1500" dirty="0" smtClean="0">
                <a:solidFill>
                  <a:srgbClr val="0070C0"/>
                </a:solidFill>
                <a:latin typeface="+mn-lt"/>
                <a:cs typeface="Segoe UI Semilight" panose="020B0402040204020203" pitchFamily="34" charset="0"/>
              </a:rPr>
              <a:t>đã </a:t>
            </a:r>
            <a:r>
              <a:rPr lang="vi-VN" sz="1500" dirty="0">
                <a:solidFill>
                  <a:srgbClr val="0070C0"/>
                </a:solidFill>
                <a:latin typeface="+mn-lt"/>
                <a:cs typeface="Segoe UI Semilight" panose="020B0402040204020203" pitchFamily="34" charset="0"/>
              </a:rPr>
              <a:t>được phê duyệt và cập </a:t>
            </a:r>
            <a:r>
              <a:rPr lang="vi-VN" sz="1500" dirty="0" smtClean="0">
                <a:solidFill>
                  <a:srgbClr val="0070C0"/>
                </a:solidFill>
                <a:latin typeface="+mn-lt"/>
                <a:cs typeface="Segoe UI Semilight" panose="020B0402040204020203" pitchFamily="34" charset="0"/>
              </a:rPr>
              <a:t>nhật</a:t>
            </a:r>
            <a:r>
              <a:rPr lang="en-US" sz="1500" dirty="0" smtClean="0">
                <a:solidFill>
                  <a:srgbClr val="0070C0"/>
                </a:solidFill>
                <a:latin typeface="+mn-lt"/>
                <a:cs typeface="Segoe UI Semilight" panose="020B0402040204020203" pitchFamily="34" charset="0"/>
              </a:rPr>
              <a:t> </a:t>
            </a:r>
          </a:p>
          <a:p>
            <a:pPr marL="285750" indent="-285750" algn="just">
              <a:lnSpc>
                <a:spcPct val="120000"/>
              </a:lnSpc>
              <a:spcBef>
                <a:spcPts val="300"/>
              </a:spcBef>
              <a:spcAft>
                <a:spcPts val="300"/>
              </a:spcAft>
              <a:buSzPct val="110000"/>
              <a:buFont typeface="Wingdings" panose="05000000000000000000" pitchFamily="2" charset="2"/>
              <a:buChar char="v"/>
            </a:pPr>
            <a:r>
              <a:rPr lang="vi-VN" sz="1500" dirty="0" smtClean="0">
                <a:solidFill>
                  <a:srgbClr val="C00000"/>
                </a:solidFill>
                <a:latin typeface="+mn-lt"/>
                <a:cs typeface="Segoe UI Semilight" panose="020B0402040204020203" pitchFamily="34" charset="0"/>
              </a:rPr>
              <a:t>Trường </a:t>
            </a:r>
            <a:r>
              <a:rPr lang="vi-VN" sz="1500" dirty="0">
                <a:solidFill>
                  <a:srgbClr val="C00000"/>
                </a:solidFill>
                <a:latin typeface="+mn-lt"/>
                <a:cs typeface="Segoe UI Semilight" panose="020B0402040204020203" pitchFamily="34" charset="0"/>
              </a:rPr>
              <a:t>hợp </a:t>
            </a:r>
            <a:r>
              <a:rPr lang="en-US" sz="1500" dirty="0" smtClean="0">
                <a:solidFill>
                  <a:srgbClr val="C00000"/>
                </a:solidFill>
                <a:latin typeface="+mn-lt"/>
                <a:cs typeface="Segoe UI Semilight" panose="020B0402040204020203" pitchFamily="34" charset="0"/>
              </a:rPr>
              <a:t>TCCL </a:t>
            </a:r>
            <a:r>
              <a:rPr lang="vi-VN" sz="1500" dirty="0" smtClean="0">
                <a:solidFill>
                  <a:srgbClr val="C00000"/>
                </a:solidFill>
                <a:latin typeface="+mn-lt"/>
                <a:cs typeface="Segoe UI Semilight" panose="020B0402040204020203" pitchFamily="34" charset="0"/>
              </a:rPr>
              <a:t>chưa </a:t>
            </a:r>
            <a:r>
              <a:rPr lang="vi-VN" sz="1500" dirty="0">
                <a:solidFill>
                  <a:srgbClr val="C00000"/>
                </a:solidFill>
                <a:latin typeface="+mn-lt"/>
                <a:cs typeface="Segoe UI Semilight" panose="020B0402040204020203" pitchFamily="34" charset="0"/>
              </a:rPr>
              <a:t>được cập nhật, cơ sở kiểm nghiệm áp dụng dược điển tương ứng quy định tại khoản 1 và khoản 2 Điều 6 Thông tư này, tính theo ngày sản xuất </a:t>
            </a:r>
            <a:r>
              <a:rPr lang="en-US" sz="1500" dirty="0" err="1" smtClean="0">
                <a:solidFill>
                  <a:srgbClr val="C00000"/>
                </a:solidFill>
                <a:latin typeface="+mn-lt"/>
                <a:cs typeface="Segoe UI Semilight" panose="020B0402040204020203" pitchFamily="34" charset="0"/>
              </a:rPr>
              <a:t>của</a:t>
            </a:r>
            <a:r>
              <a:rPr lang="en-US" sz="1500" dirty="0" smtClean="0">
                <a:solidFill>
                  <a:srgbClr val="C00000"/>
                </a:solidFill>
                <a:latin typeface="+mn-lt"/>
                <a:cs typeface="Segoe UI Semilight" panose="020B0402040204020203" pitchFamily="34" charset="0"/>
              </a:rPr>
              <a:t> </a:t>
            </a:r>
            <a:r>
              <a:rPr lang="en-US" sz="1500" dirty="0" err="1" smtClean="0">
                <a:solidFill>
                  <a:srgbClr val="C00000"/>
                </a:solidFill>
                <a:latin typeface="+mn-lt"/>
                <a:cs typeface="Segoe UI Semilight" panose="020B0402040204020203" pitchFamily="34" charset="0"/>
              </a:rPr>
              <a:t>lô</a:t>
            </a:r>
            <a:r>
              <a:rPr lang="en-US" sz="1500" dirty="0" smtClean="0">
                <a:solidFill>
                  <a:srgbClr val="C00000"/>
                </a:solidFill>
                <a:latin typeface="+mn-lt"/>
                <a:cs typeface="Segoe UI Semilight" panose="020B0402040204020203" pitchFamily="34" charset="0"/>
              </a:rPr>
              <a:t> </a:t>
            </a:r>
            <a:r>
              <a:rPr lang="en-US" sz="1500" dirty="0" err="1" smtClean="0">
                <a:solidFill>
                  <a:srgbClr val="C00000"/>
                </a:solidFill>
                <a:latin typeface="+mn-lt"/>
                <a:cs typeface="Segoe UI Semilight" panose="020B0402040204020203" pitchFamily="34" charset="0"/>
              </a:rPr>
              <a:t>thuốc</a:t>
            </a:r>
            <a:r>
              <a:rPr lang="en-US" sz="1500" dirty="0" smtClean="0">
                <a:solidFill>
                  <a:srgbClr val="C00000"/>
                </a:solidFill>
                <a:latin typeface="+mn-lt"/>
                <a:cs typeface="Segoe UI Semilight" panose="020B0402040204020203" pitchFamily="34" charset="0"/>
              </a:rPr>
              <a:t>, NLLT </a:t>
            </a:r>
            <a:r>
              <a:rPr lang="en-US" sz="1500" i="1" dirty="0" smtClean="0">
                <a:solidFill>
                  <a:srgbClr val="0070C0"/>
                </a:solidFill>
                <a:latin typeface="+mn-lt"/>
                <a:cs typeface="Segoe UI Semilight" panose="020B0402040204020203" pitchFamily="34" charset="0"/>
              </a:rPr>
              <a:t>(</a:t>
            </a:r>
            <a:r>
              <a:rPr lang="en-US" sz="1500" i="1" dirty="0" err="1" smtClean="0">
                <a:solidFill>
                  <a:srgbClr val="0070C0"/>
                </a:solidFill>
                <a:latin typeface="+mn-lt"/>
                <a:cs typeface="Segoe UI Semilight" panose="020B0402040204020203" pitchFamily="34" charset="0"/>
              </a:rPr>
              <a:t>điểm</a:t>
            </a:r>
            <a:r>
              <a:rPr lang="en-US" sz="1500" i="1" dirty="0" smtClean="0">
                <a:solidFill>
                  <a:srgbClr val="0070C0"/>
                </a:solidFill>
                <a:latin typeface="+mn-lt"/>
                <a:cs typeface="Segoe UI Semilight" panose="020B0402040204020203" pitchFamily="34" charset="0"/>
              </a:rPr>
              <a:t> a </a:t>
            </a:r>
            <a:r>
              <a:rPr lang="en-US" sz="1500" i="1" dirty="0" err="1" smtClean="0">
                <a:solidFill>
                  <a:srgbClr val="0070C0"/>
                </a:solidFill>
                <a:latin typeface="+mn-lt"/>
                <a:cs typeface="Segoe UI Semilight" panose="020B0402040204020203" pitchFamily="34" charset="0"/>
              </a:rPr>
              <a:t>khoản</a:t>
            </a:r>
            <a:r>
              <a:rPr lang="en-US" sz="1500" i="1" dirty="0" smtClean="0">
                <a:solidFill>
                  <a:srgbClr val="0070C0"/>
                </a:solidFill>
                <a:latin typeface="+mn-lt"/>
                <a:cs typeface="Segoe UI Semilight" panose="020B0402040204020203" pitchFamily="34" charset="0"/>
              </a:rPr>
              <a:t> 1 </a:t>
            </a:r>
            <a:r>
              <a:rPr lang="en-US" sz="1500" i="1" dirty="0" err="1" smtClean="0">
                <a:solidFill>
                  <a:srgbClr val="0070C0"/>
                </a:solidFill>
                <a:latin typeface="+mn-lt"/>
                <a:cs typeface="Segoe UI Semilight" panose="020B0402040204020203" pitchFamily="34" charset="0"/>
              </a:rPr>
              <a:t>Điều</a:t>
            </a:r>
            <a:r>
              <a:rPr lang="en-US" sz="1500" i="1" dirty="0" smtClean="0">
                <a:solidFill>
                  <a:srgbClr val="0070C0"/>
                </a:solidFill>
                <a:latin typeface="+mn-lt"/>
                <a:cs typeface="Segoe UI Semilight" panose="020B0402040204020203" pitchFamily="34" charset="0"/>
              </a:rPr>
              <a:t> 7)</a:t>
            </a:r>
          </a:p>
          <a:p>
            <a:pPr marL="285750" indent="-285750" algn="just">
              <a:lnSpc>
                <a:spcPct val="120000"/>
              </a:lnSpc>
              <a:spcBef>
                <a:spcPts val="300"/>
              </a:spcBef>
              <a:spcAft>
                <a:spcPts val="300"/>
              </a:spcAft>
              <a:buSzPct val="110000"/>
              <a:buFont typeface="Wingdings" panose="05000000000000000000" pitchFamily="2" charset="2"/>
              <a:buChar char="v"/>
            </a:pPr>
            <a:r>
              <a:rPr lang="vi-VN" sz="1500" dirty="0" smtClean="0">
                <a:solidFill>
                  <a:srgbClr val="0070C0"/>
                </a:solidFill>
                <a:latin typeface="+mn-lt"/>
                <a:cs typeface="Segoe UI Semilight" panose="020B0402040204020203" pitchFamily="34" charset="0"/>
              </a:rPr>
              <a:t>Trường </a:t>
            </a:r>
            <a:r>
              <a:rPr lang="vi-VN" sz="1500" dirty="0">
                <a:solidFill>
                  <a:srgbClr val="0070C0"/>
                </a:solidFill>
                <a:latin typeface="+mn-lt"/>
                <a:cs typeface="Segoe UI Semilight" panose="020B0402040204020203" pitchFamily="34" charset="0"/>
              </a:rPr>
              <a:t>hợp </a:t>
            </a:r>
            <a:r>
              <a:rPr lang="vi-VN" sz="1500" dirty="0" smtClean="0">
                <a:solidFill>
                  <a:srgbClr val="0070C0"/>
                </a:solidFill>
                <a:latin typeface="+mn-lt"/>
                <a:cs typeface="Segoe UI Semilight" panose="020B0402040204020203" pitchFamily="34" charset="0"/>
              </a:rPr>
              <a:t>nghi </a:t>
            </a:r>
            <a:r>
              <a:rPr lang="vi-VN" sz="1500" dirty="0">
                <a:solidFill>
                  <a:srgbClr val="0070C0"/>
                </a:solidFill>
                <a:latin typeface="+mn-lt"/>
                <a:cs typeface="Segoe UI Semilight" panose="020B0402040204020203" pitchFamily="34" charset="0"/>
              </a:rPr>
              <a:t>ngờ về nguồn gốc, chất lượng </a:t>
            </a:r>
            <a:r>
              <a:rPr lang="en-US" sz="1500" dirty="0" smtClean="0">
                <a:solidFill>
                  <a:srgbClr val="0070C0"/>
                </a:solidFill>
                <a:latin typeface="+mn-lt"/>
                <a:cs typeface="Segoe UI Semilight" panose="020B0402040204020203" pitchFamily="34" charset="0"/>
              </a:rPr>
              <a:t>(</a:t>
            </a:r>
            <a:r>
              <a:rPr lang="vi-VN" sz="1500" dirty="0" smtClean="0">
                <a:solidFill>
                  <a:srgbClr val="0070C0"/>
                </a:solidFill>
                <a:latin typeface="+mn-lt"/>
                <a:cs typeface="Segoe UI Semilight" panose="020B0402040204020203" pitchFamily="34" charset="0"/>
              </a:rPr>
              <a:t>điểm </a:t>
            </a:r>
            <a:r>
              <a:rPr lang="vi-VN" sz="1500" dirty="0">
                <a:solidFill>
                  <a:srgbClr val="0070C0"/>
                </a:solidFill>
                <a:latin typeface="+mn-lt"/>
                <a:cs typeface="Segoe UI Semilight" panose="020B0402040204020203" pitchFamily="34" charset="0"/>
              </a:rPr>
              <a:t>a, b, c d và đ khoản 3 Điều </a:t>
            </a:r>
            <a:r>
              <a:rPr lang="vi-VN" sz="1500" dirty="0" smtClean="0">
                <a:solidFill>
                  <a:srgbClr val="0070C0"/>
                </a:solidFill>
                <a:latin typeface="+mn-lt"/>
                <a:cs typeface="Segoe UI Semilight" panose="020B0402040204020203" pitchFamily="34" charset="0"/>
              </a:rPr>
              <a:t>18</a:t>
            </a:r>
            <a:r>
              <a:rPr lang="en-US" sz="1500" dirty="0" smtClean="0">
                <a:solidFill>
                  <a:srgbClr val="0070C0"/>
                </a:solidFill>
                <a:latin typeface="+mn-lt"/>
                <a:cs typeface="Segoe UI Semilight" panose="020B0402040204020203" pitchFamily="34" charset="0"/>
              </a:rPr>
              <a:t>)</a:t>
            </a:r>
            <a:r>
              <a:rPr lang="vi-VN" sz="1500" dirty="0" smtClean="0">
                <a:solidFill>
                  <a:srgbClr val="0070C0"/>
                </a:solidFill>
                <a:latin typeface="+mn-lt"/>
                <a:cs typeface="Segoe UI Semilight" panose="020B0402040204020203" pitchFamily="34" charset="0"/>
              </a:rPr>
              <a:t> hoặc </a:t>
            </a:r>
            <a:r>
              <a:rPr lang="vi-VN" sz="1500" dirty="0">
                <a:solidFill>
                  <a:srgbClr val="0070C0"/>
                </a:solidFill>
                <a:latin typeface="+mn-lt"/>
                <a:cs typeface="Segoe UI Semilight" panose="020B0402040204020203" pitchFamily="34" charset="0"/>
              </a:rPr>
              <a:t>phương pháp thử nghiệm </a:t>
            </a:r>
            <a:r>
              <a:rPr lang="vi-VN" sz="1500" dirty="0" smtClean="0">
                <a:solidFill>
                  <a:srgbClr val="0070C0"/>
                </a:solidFill>
                <a:latin typeface="+mn-lt"/>
                <a:cs typeface="Segoe UI Semilight" panose="020B0402040204020203" pitchFamily="34" charset="0"/>
              </a:rPr>
              <a:t>có </a:t>
            </a:r>
            <a:r>
              <a:rPr lang="vi-VN" sz="1500" dirty="0">
                <a:solidFill>
                  <a:srgbClr val="0070C0"/>
                </a:solidFill>
                <a:latin typeface="+mn-lt"/>
                <a:cs typeface="Segoe UI Semilight" panose="020B0402040204020203" pitchFamily="34" charset="0"/>
              </a:rPr>
              <a:t>sai sót, </a:t>
            </a:r>
            <a:r>
              <a:rPr lang="vi-VN" sz="1500" dirty="0" smtClean="0">
                <a:solidFill>
                  <a:srgbClr val="0070C0"/>
                </a:solidFill>
                <a:latin typeface="+mn-lt"/>
                <a:cs typeface="Segoe UI Semilight" panose="020B0402040204020203" pitchFamily="34" charset="0"/>
              </a:rPr>
              <a:t>thử </a:t>
            </a:r>
            <a:r>
              <a:rPr lang="vi-VN" sz="1500" dirty="0">
                <a:solidFill>
                  <a:srgbClr val="0070C0"/>
                </a:solidFill>
                <a:latin typeface="+mn-lt"/>
                <a:cs typeface="Segoe UI Semilight" panose="020B0402040204020203" pitchFamily="34" charset="0"/>
              </a:rPr>
              <a:t>nghiệm định tính không đặc hiệu, </a:t>
            </a:r>
            <a:r>
              <a:rPr lang="vi-VN" sz="1500" dirty="0" smtClean="0">
                <a:solidFill>
                  <a:srgbClr val="0070C0"/>
                </a:solidFill>
                <a:latin typeface="+mn-lt"/>
                <a:cs typeface="Segoe UI Semilight" panose="020B0402040204020203" pitchFamily="34" charset="0"/>
              </a:rPr>
              <a:t>thuốc </a:t>
            </a:r>
            <a:r>
              <a:rPr lang="vi-VN" sz="1500" dirty="0">
                <a:solidFill>
                  <a:srgbClr val="0070C0"/>
                </a:solidFill>
                <a:latin typeface="+mn-lt"/>
                <a:cs typeface="Segoe UI Semilight" panose="020B0402040204020203" pitchFamily="34" charset="0"/>
              </a:rPr>
              <a:t>dược liệu có nghi ngờ bổ sung thêm dược chất/chất hóa học </a:t>
            </a:r>
            <a:r>
              <a:rPr lang="vi-VN" sz="1500" dirty="0" smtClean="0">
                <a:solidFill>
                  <a:srgbClr val="0070C0"/>
                </a:solidFill>
                <a:latin typeface="+mn-lt"/>
                <a:cs typeface="Segoe UI Semilight" panose="020B0402040204020203" pitchFamily="34" charset="0"/>
              </a:rPr>
              <a:t>hoặc </a:t>
            </a:r>
            <a:r>
              <a:rPr lang="vi-VN" sz="1500" dirty="0">
                <a:solidFill>
                  <a:srgbClr val="0070C0"/>
                </a:solidFill>
                <a:latin typeface="+mn-lt"/>
                <a:cs typeface="Segoe UI Semilight" panose="020B0402040204020203" pitchFamily="34" charset="0"/>
              </a:rPr>
              <a:t>thông tin về </a:t>
            </a:r>
            <a:r>
              <a:rPr lang="vi-VN" sz="1500" dirty="0" smtClean="0">
                <a:solidFill>
                  <a:srgbClr val="0070C0"/>
                </a:solidFill>
                <a:latin typeface="+mn-lt"/>
                <a:cs typeface="Segoe UI Semilight" panose="020B0402040204020203" pitchFamily="34" charset="0"/>
              </a:rPr>
              <a:t>thuốc chứa </a:t>
            </a:r>
            <a:r>
              <a:rPr lang="vi-VN" sz="1500" dirty="0">
                <a:solidFill>
                  <a:srgbClr val="0070C0"/>
                </a:solidFill>
                <a:latin typeface="+mn-lt"/>
                <a:cs typeface="Segoe UI Semilight" panose="020B0402040204020203" pitchFamily="34" charset="0"/>
              </a:rPr>
              <a:t>tạp </a:t>
            </a:r>
            <a:r>
              <a:rPr lang="vi-VN" sz="1500" dirty="0" smtClean="0">
                <a:solidFill>
                  <a:srgbClr val="0070C0"/>
                </a:solidFill>
                <a:latin typeface="+mn-lt"/>
                <a:cs typeface="Segoe UI Semilight" panose="020B0402040204020203" pitchFamily="34" charset="0"/>
              </a:rPr>
              <a:t>chất, </a:t>
            </a:r>
            <a:r>
              <a:rPr lang="vi-VN" sz="1500" dirty="0">
                <a:solidFill>
                  <a:srgbClr val="0070C0"/>
                </a:solidFill>
                <a:latin typeface="+mn-lt"/>
                <a:cs typeface="Segoe UI Semilight" panose="020B0402040204020203" pitchFamily="34" charset="0"/>
              </a:rPr>
              <a:t>cơ sở kiểm </a:t>
            </a:r>
            <a:r>
              <a:rPr lang="vi-VN" sz="1500" dirty="0" smtClean="0">
                <a:solidFill>
                  <a:srgbClr val="0070C0"/>
                </a:solidFill>
                <a:latin typeface="+mn-lt"/>
                <a:cs typeface="Segoe UI Semilight" panose="020B0402040204020203" pitchFamily="34" charset="0"/>
              </a:rPr>
              <a:t>nghiệm</a:t>
            </a:r>
            <a:r>
              <a:rPr lang="en-US" sz="1500" dirty="0" smtClean="0">
                <a:solidFill>
                  <a:srgbClr val="0070C0"/>
                </a:solidFill>
                <a:latin typeface="+mn-lt"/>
                <a:cs typeface="Segoe UI Semilight" panose="020B0402040204020203" pitchFamily="34" charset="0"/>
              </a:rPr>
              <a:t> </a:t>
            </a:r>
            <a:r>
              <a:rPr lang="vi-VN" sz="1500" dirty="0" smtClean="0">
                <a:solidFill>
                  <a:srgbClr val="0070C0"/>
                </a:solidFill>
                <a:latin typeface="+mn-lt"/>
                <a:cs typeface="Segoe UI Semilight" panose="020B0402040204020203" pitchFamily="34" charset="0"/>
              </a:rPr>
              <a:t>được </a:t>
            </a:r>
            <a:r>
              <a:rPr lang="vi-VN" sz="1500" dirty="0">
                <a:solidFill>
                  <a:srgbClr val="0070C0"/>
                </a:solidFill>
                <a:latin typeface="+mn-lt"/>
                <a:cs typeface="Segoe UI Semilight" panose="020B0402040204020203" pitchFamily="34" charset="0"/>
              </a:rPr>
              <a:t>áp </a:t>
            </a:r>
            <a:r>
              <a:rPr lang="vi-VN" sz="1500" dirty="0" smtClean="0">
                <a:solidFill>
                  <a:srgbClr val="0070C0"/>
                </a:solidFill>
                <a:latin typeface="+mn-lt"/>
                <a:cs typeface="Segoe UI Semilight" panose="020B0402040204020203" pitchFamily="34" charset="0"/>
              </a:rPr>
              <a:t>dụng </a:t>
            </a:r>
            <a:r>
              <a:rPr lang="vi-VN" sz="1500" dirty="0">
                <a:solidFill>
                  <a:srgbClr val="0070C0"/>
                </a:solidFill>
                <a:latin typeface="+mn-lt"/>
                <a:cs typeface="Segoe UI Semilight" panose="020B0402040204020203" pitchFamily="34" charset="0"/>
              </a:rPr>
              <a:t>phương pháp phân </a:t>
            </a:r>
            <a:r>
              <a:rPr lang="vi-VN" sz="1500" dirty="0" smtClean="0">
                <a:solidFill>
                  <a:srgbClr val="0070C0"/>
                </a:solidFill>
                <a:latin typeface="+mn-lt"/>
                <a:cs typeface="Segoe UI Semilight" panose="020B0402040204020203" pitchFamily="34" charset="0"/>
              </a:rPr>
              <a:t>tích</a:t>
            </a:r>
            <a:r>
              <a:rPr lang="en-US" sz="1500" dirty="0" smtClean="0">
                <a:solidFill>
                  <a:srgbClr val="0070C0"/>
                </a:solidFill>
                <a:latin typeface="+mn-lt"/>
                <a:cs typeface="Segoe UI Semilight" panose="020B0402040204020203" pitchFamily="34" charset="0"/>
              </a:rPr>
              <a:t> </a:t>
            </a:r>
            <a:r>
              <a:rPr lang="vi-VN" sz="1500" dirty="0" smtClean="0">
                <a:solidFill>
                  <a:srgbClr val="0070C0"/>
                </a:solidFill>
                <a:latin typeface="+mn-lt"/>
                <a:cs typeface="Segoe UI Semilight" panose="020B0402040204020203" pitchFamily="34" charset="0"/>
              </a:rPr>
              <a:t>trong </a:t>
            </a:r>
            <a:r>
              <a:rPr lang="vi-VN" sz="1500" dirty="0">
                <a:solidFill>
                  <a:srgbClr val="0070C0"/>
                </a:solidFill>
                <a:latin typeface="+mn-lt"/>
                <a:cs typeface="Segoe UI Semilight" panose="020B0402040204020203" pitchFamily="34" charset="0"/>
              </a:rPr>
              <a:t>dược điển hoặc đã được thẩm </a:t>
            </a:r>
            <a:r>
              <a:rPr lang="vi-VN" sz="1500" dirty="0" smtClean="0">
                <a:solidFill>
                  <a:srgbClr val="0070C0"/>
                </a:solidFill>
                <a:latin typeface="+mn-lt"/>
                <a:cs typeface="Segoe UI Semilight" panose="020B0402040204020203" pitchFamily="34" charset="0"/>
              </a:rPr>
              <a:t>định</a:t>
            </a:r>
            <a:r>
              <a:rPr lang="en-US" sz="1500" dirty="0" smtClean="0">
                <a:solidFill>
                  <a:srgbClr val="0070C0"/>
                </a:solidFill>
                <a:latin typeface="+mn-lt"/>
                <a:cs typeface="Segoe UI Semilight" panose="020B0402040204020203" pitchFamily="34" charset="0"/>
              </a:rPr>
              <a:t> </a:t>
            </a:r>
            <a:r>
              <a:rPr lang="en-US" sz="1500" i="1" dirty="0" smtClean="0">
                <a:solidFill>
                  <a:srgbClr val="0070C0"/>
                </a:solidFill>
                <a:latin typeface="+mn-lt"/>
                <a:cs typeface="Segoe UI Semilight" panose="020B0402040204020203" pitchFamily="34" charset="0"/>
              </a:rPr>
              <a:t>(</a:t>
            </a:r>
            <a:r>
              <a:rPr lang="en-US" sz="1500" i="1" dirty="0" err="1" smtClean="0">
                <a:solidFill>
                  <a:srgbClr val="0070C0"/>
                </a:solidFill>
                <a:latin typeface="+mn-lt"/>
                <a:cs typeface="Segoe UI Semilight" panose="020B0402040204020203" pitchFamily="34" charset="0"/>
              </a:rPr>
              <a:t>điểm</a:t>
            </a:r>
            <a:r>
              <a:rPr lang="en-US" sz="1500" i="1" dirty="0" smtClean="0">
                <a:solidFill>
                  <a:srgbClr val="0070C0"/>
                </a:solidFill>
                <a:latin typeface="+mn-lt"/>
                <a:cs typeface="Segoe UI Semilight" panose="020B0402040204020203" pitchFamily="34" charset="0"/>
              </a:rPr>
              <a:t> b </a:t>
            </a:r>
            <a:r>
              <a:rPr lang="en-US" sz="1500" i="1" dirty="0" err="1" smtClean="0">
                <a:solidFill>
                  <a:srgbClr val="0070C0"/>
                </a:solidFill>
                <a:latin typeface="+mn-lt"/>
                <a:cs typeface="Segoe UI Semilight" panose="020B0402040204020203" pitchFamily="34" charset="0"/>
              </a:rPr>
              <a:t>khoản</a:t>
            </a:r>
            <a:r>
              <a:rPr lang="en-US" sz="1500" i="1" dirty="0" smtClean="0">
                <a:solidFill>
                  <a:srgbClr val="0070C0"/>
                </a:solidFill>
                <a:latin typeface="+mn-lt"/>
                <a:cs typeface="Segoe UI Semilight" panose="020B0402040204020203" pitchFamily="34" charset="0"/>
              </a:rPr>
              <a:t> 1 </a:t>
            </a:r>
            <a:r>
              <a:rPr lang="en-US" sz="1500" i="1" dirty="0" err="1" smtClean="0">
                <a:solidFill>
                  <a:srgbClr val="0070C0"/>
                </a:solidFill>
                <a:latin typeface="+mn-lt"/>
                <a:cs typeface="Segoe UI Semilight" panose="020B0402040204020203" pitchFamily="34" charset="0"/>
              </a:rPr>
              <a:t>Điều</a:t>
            </a:r>
            <a:r>
              <a:rPr lang="en-US" sz="1500" i="1" dirty="0" smtClean="0">
                <a:solidFill>
                  <a:srgbClr val="0070C0"/>
                </a:solidFill>
                <a:latin typeface="+mn-lt"/>
                <a:cs typeface="Segoe UI Semilight" panose="020B0402040204020203" pitchFamily="34" charset="0"/>
              </a:rPr>
              <a:t> 7)</a:t>
            </a:r>
            <a:endParaRPr lang="en-US" sz="1500" i="1" dirty="0">
              <a:solidFill>
                <a:srgbClr val="0070C0"/>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endParaRPr lang="vi-VN" sz="1400"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033547"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sz="1600" b="1" dirty="0" err="1" smtClean="0">
                <a:solidFill>
                  <a:srgbClr val="00B050"/>
                </a:solidFill>
                <a:latin typeface="+mn-lt"/>
                <a:ea typeface="Alexandria" pitchFamily="34" charset="-122"/>
                <a:cs typeface="Times New Roman" panose="02020603050405020304" pitchFamily="18" charset="0"/>
              </a:rPr>
              <a:t>Áp</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dụng</a:t>
            </a:r>
            <a:r>
              <a:rPr lang="en-US" sz="1600" b="1" dirty="0" smtClean="0">
                <a:solidFill>
                  <a:srgbClr val="00B050"/>
                </a:solidFill>
                <a:latin typeface="+mn-lt"/>
                <a:ea typeface="Alexandria" pitchFamily="34" charset="-122"/>
                <a:cs typeface="Times New Roman" panose="02020603050405020304" pitchFamily="18" charset="0"/>
              </a:rPr>
              <a:t> TCCL </a:t>
            </a:r>
            <a:r>
              <a:rPr lang="en-US" sz="1600" b="1" dirty="0" err="1" smtClean="0">
                <a:solidFill>
                  <a:srgbClr val="00B050"/>
                </a:solidFill>
                <a:latin typeface="+mn-lt"/>
                <a:ea typeface="Alexandria" pitchFamily="34" charset="-122"/>
                <a:cs typeface="Times New Roman" panose="02020603050405020304" pitchFamily="18" charset="0"/>
              </a:rPr>
              <a:t>trong</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kiểm</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nghiệm</a:t>
            </a:r>
            <a:r>
              <a:rPr lang="en-US" sz="1600" b="1" dirty="0" smtClean="0">
                <a:solidFill>
                  <a:srgbClr val="00B050"/>
                </a:solidFill>
                <a:latin typeface="+mn-lt"/>
                <a:ea typeface="Alexandria" pitchFamily="34" charset="-122"/>
                <a:cs typeface="Times New Roman" panose="02020603050405020304" pitchFamily="18" charset="0"/>
              </a:rPr>
              <a:t> </a:t>
            </a:r>
            <a:endParaRPr lang="en-US" sz="1600" b="1" dirty="0">
              <a:solidFill>
                <a:srgbClr val="00B05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359004" y="836781"/>
            <a:ext cx="1784996"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3304631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2</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err="1" smtClean="0">
                <a:solidFill>
                  <a:srgbClr val="0070C0"/>
                </a:solidFill>
                <a:latin typeface="+mn-lt"/>
                <a:ea typeface="Segoe UI Black" panose="020B0A02040204020203" pitchFamily="34" charset="0"/>
              </a:rPr>
              <a:t>kiểm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nghiệm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trong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công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tác</a:t>
            </a:r>
            <a:r>
              <a:rPr lang="en-US" sz="1800" dirty="0" smtClean="0">
                <a:solidFill>
                  <a:srgbClr val="0070C0"/>
                </a:solidFill>
                <a:latin typeface="+mn-lt"/>
                <a:ea typeface="Segoe UI Black" panose="020B0A02040204020203" pitchFamily="34" charset="0"/>
              </a:rPr>
              <a:t> QLCL</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45523" y="1198299"/>
            <a:ext cx="6693313" cy="3385886"/>
          </a:xfrm>
          <a:prstGeom prst="rect">
            <a:avLst/>
          </a:prstGeom>
        </p:spPr>
        <p:txBody>
          <a:bodyPr spcFirstLastPara="1" wrap="square" lIns="91425" tIns="91425" rIns="91425" bIns="91425" anchor="t" anchorCtr="0">
            <a:noAutofit/>
          </a:bodyPr>
          <a:lstStyle/>
          <a:p>
            <a:pPr marL="285750" indent="-285750" algn="just">
              <a:lnSpc>
                <a:spcPct val="120000"/>
              </a:lnSpc>
              <a:spcBef>
                <a:spcPts val="300"/>
              </a:spcBef>
              <a:spcAft>
                <a:spcPts val="300"/>
              </a:spcAft>
              <a:buSzPct val="110000"/>
              <a:buFont typeface="Wingdings" panose="05000000000000000000" pitchFamily="2" charset="2"/>
              <a:buChar char="v"/>
            </a:pPr>
            <a:r>
              <a:rPr lang="vi-VN" sz="1500" dirty="0" smtClean="0">
                <a:solidFill>
                  <a:srgbClr val="0070C0"/>
                </a:solidFill>
                <a:latin typeface="+mn-lt"/>
                <a:cs typeface="Segoe UI Semilight" panose="020B0402040204020203" pitchFamily="34" charset="0"/>
              </a:rPr>
              <a:t>15 ngày</a:t>
            </a:r>
            <a:r>
              <a:rPr lang="en-US" sz="1500" dirty="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đối</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với</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th</a:t>
            </a:r>
            <a:r>
              <a:rPr lang="vi-VN" sz="1500" dirty="0" smtClean="0">
                <a:solidFill>
                  <a:srgbClr val="0070C0"/>
                </a:solidFill>
                <a:latin typeface="+mn-lt"/>
                <a:cs typeface="Segoe UI Semilight" panose="020B0402040204020203" pitchFamily="34" charset="0"/>
              </a:rPr>
              <a:t>uốc </a:t>
            </a:r>
            <a:r>
              <a:rPr lang="vi-VN" sz="1500" dirty="0">
                <a:solidFill>
                  <a:srgbClr val="0070C0"/>
                </a:solidFill>
                <a:latin typeface="+mn-lt"/>
                <a:cs typeface="Segoe UI Semilight" panose="020B0402040204020203" pitchFamily="34" charset="0"/>
              </a:rPr>
              <a:t>có thông tin về phản ứng có hại nghiêm trọng</a:t>
            </a:r>
            <a:r>
              <a:rPr lang="vi-VN" sz="1500" dirty="0" smtClean="0">
                <a:solidFill>
                  <a:srgbClr val="0070C0"/>
                </a:solidFill>
                <a:latin typeface="+mn-lt"/>
                <a:cs typeface="Segoe UI Semilight" panose="020B0402040204020203" pitchFamily="34" charset="0"/>
              </a:rPr>
              <a:t>;</a:t>
            </a:r>
            <a:r>
              <a:rPr lang="en-US" sz="1500" dirty="0" smtClean="0">
                <a:solidFill>
                  <a:srgbClr val="0070C0"/>
                </a:solidFill>
                <a:latin typeface="+mn-lt"/>
                <a:cs typeface="Segoe UI Semilight" panose="020B0402040204020203" pitchFamily="34" charset="0"/>
              </a:rPr>
              <a:t> </a:t>
            </a:r>
            <a:r>
              <a:rPr lang="vi-VN" sz="1500" dirty="0" smtClean="0">
                <a:solidFill>
                  <a:srgbClr val="0070C0"/>
                </a:solidFill>
                <a:latin typeface="+mn-lt"/>
                <a:cs typeface="Segoe UI Semilight" panose="020B0402040204020203" pitchFamily="34" charset="0"/>
              </a:rPr>
              <a:t>cơ </a:t>
            </a:r>
            <a:r>
              <a:rPr lang="vi-VN" sz="1500" dirty="0">
                <a:solidFill>
                  <a:srgbClr val="0070C0"/>
                </a:solidFill>
                <a:latin typeface="+mn-lt"/>
                <a:cs typeface="Segoe UI Semilight" panose="020B0402040204020203" pitchFamily="34" charset="0"/>
              </a:rPr>
              <a:t>sở có vi phạm nghiêm trọng về </a:t>
            </a:r>
            <a:r>
              <a:rPr lang="en-US" sz="1500" dirty="0" smtClean="0">
                <a:solidFill>
                  <a:srgbClr val="0070C0"/>
                </a:solidFill>
                <a:latin typeface="+mn-lt"/>
                <a:cs typeface="Segoe UI Semilight" panose="020B0402040204020203" pitchFamily="34" charset="0"/>
              </a:rPr>
              <a:t>GPs</a:t>
            </a:r>
            <a:r>
              <a:rPr lang="vi-VN" sz="1500" dirty="0" smtClean="0">
                <a:solidFill>
                  <a:srgbClr val="0070C0"/>
                </a:solidFill>
                <a:latin typeface="+mn-lt"/>
                <a:cs typeface="Segoe UI Semilight" panose="020B0402040204020203" pitchFamily="34" charset="0"/>
              </a:rPr>
              <a:t>; mẫu </a:t>
            </a:r>
            <a:r>
              <a:rPr lang="vi-VN" sz="1500" dirty="0">
                <a:solidFill>
                  <a:srgbClr val="0070C0"/>
                </a:solidFill>
                <a:latin typeface="+mn-lt"/>
                <a:cs typeface="Segoe UI Semilight" panose="020B0402040204020203" pitchFamily="34" charset="0"/>
              </a:rPr>
              <a:t>bổ </a:t>
            </a:r>
            <a:r>
              <a:rPr lang="vi-VN" sz="1500" dirty="0" smtClean="0">
                <a:solidFill>
                  <a:srgbClr val="0070C0"/>
                </a:solidFill>
                <a:latin typeface="+mn-lt"/>
                <a:cs typeface="Segoe UI Semilight" panose="020B0402040204020203" pitchFamily="34" charset="0"/>
              </a:rPr>
              <a:t>sung;</a:t>
            </a:r>
            <a:endParaRPr lang="vi-VN" sz="1500" dirty="0">
              <a:solidFill>
                <a:srgbClr val="0070C0"/>
              </a:solidFill>
              <a:latin typeface="+mn-lt"/>
              <a:cs typeface="Segoe UI Semilight" panose="020B0402040204020203" pitchFamily="34" charset="0"/>
            </a:endParaRPr>
          </a:p>
          <a:p>
            <a:pPr marL="285750" indent="-285750" algn="just">
              <a:lnSpc>
                <a:spcPct val="120000"/>
              </a:lnSpc>
              <a:spcBef>
                <a:spcPts val="300"/>
              </a:spcBef>
              <a:spcAft>
                <a:spcPts val="300"/>
              </a:spcAft>
              <a:buSzPct val="110000"/>
              <a:buFont typeface="Wingdings" panose="05000000000000000000" pitchFamily="2" charset="2"/>
              <a:buChar char="v"/>
            </a:pPr>
            <a:r>
              <a:rPr lang="vi-VN" sz="1500" dirty="0" smtClean="0">
                <a:solidFill>
                  <a:srgbClr val="0070C0"/>
                </a:solidFill>
                <a:latin typeface="+mn-lt"/>
                <a:cs typeface="Segoe UI Semilight" panose="020B0402040204020203" pitchFamily="34" charset="0"/>
              </a:rPr>
              <a:t>20 ngày</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đối</a:t>
            </a:r>
            <a:r>
              <a:rPr lang="en-US" sz="1500" dirty="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với</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thuốc</a:t>
            </a:r>
            <a:r>
              <a:rPr lang="en-US" sz="1500" dirty="0" smtClean="0">
                <a:solidFill>
                  <a:srgbClr val="0070C0"/>
                </a:solidFill>
                <a:latin typeface="+mn-lt"/>
                <a:cs typeface="Segoe UI Semilight" panose="020B0402040204020203" pitchFamily="34" charset="0"/>
              </a:rPr>
              <a:t> </a:t>
            </a:r>
            <a:r>
              <a:rPr lang="vi-VN" sz="1500" dirty="0" smtClean="0">
                <a:solidFill>
                  <a:srgbClr val="0070C0"/>
                </a:solidFill>
                <a:latin typeface="+mn-lt"/>
                <a:cs typeface="Segoe UI Semilight" panose="020B0402040204020203" pitchFamily="34" charset="0"/>
              </a:rPr>
              <a:t>phải </a:t>
            </a:r>
            <a:r>
              <a:rPr lang="vi-VN" sz="1500" dirty="0">
                <a:solidFill>
                  <a:srgbClr val="0070C0"/>
                </a:solidFill>
                <a:latin typeface="+mn-lt"/>
                <a:cs typeface="Segoe UI Semilight" panose="020B0402040204020203" pitchFamily="34" charset="0"/>
              </a:rPr>
              <a:t>kiểm nghiệm trước khi lưu hành </a:t>
            </a:r>
            <a:r>
              <a:rPr lang="en-US" sz="1500" dirty="0" smtClean="0">
                <a:solidFill>
                  <a:srgbClr val="0070C0"/>
                </a:solidFill>
                <a:latin typeface="+mn-lt"/>
                <a:cs typeface="Segoe UI Semilight" panose="020B0402040204020203" pitchFamily="34" charset="0"/>
              </a:rPr>
              <a:t>(</a:t>
            </a:r>
            <a:r>
              <a:rPr lang="vi-VN" sz="1500" dirty="0" smtClean="0">
                <a:solidFill>
                  <a:srgbClr val="0070C0"/>
                </a:solidFill>
                <a:latin typeface="+mn-lt"/>
                <a:cs typeface="Segoe UI Semilight" panose="020B0402040204020203" pitchFamily="34" charset="0"/>
              </a:rPr>
              <a:t>khoản </a:t>
            </a:r>
            <a:r>
              <a:rPr lang="vi-VN" sz="1500" dirty="0">
                <a:solidFill>
                  <a:srgbClr val="0070C0"/>
                </a:solidFill>
                <a:latin typeface="+mn-lt"/>
                <a:cs typeface="Segoe UI Semilight" panose="020B0402040204020203" pitchFamily="34" charset="0"/>
              </a:rPr>
              <a:t>1 Điều </a:t>
            </a:r>
            <a:r>
              <a:rPr lang="vi-VN" sz="1500" dirty="0" smtClean="0">
                <a:solidFill>
                  <a:srgbClr val="0070C0"/>
                </a:solidFill>
                <a:latin typeface="+mn-lt"/>
                <a:cs typeface="Segoe UI Semilight" panose="020B0402040204020203" pitchFamily="34" charset="0"/>
              </a:rPr>
              <a:t>8</a:t>
            </a:r>
            <a:r>
              <a:rPr lang="en-US" sz="1500" dirty="0" smtClean="0">
                <a:solidFill>
                  <a:srgbClr val="0070C0"/>
                </a:solidFill>
                <a:latin typeface="+mn-lt"/>
                <a:cs typeface="Segoe UI Semilight" panose="020B0402040204020203" pitchFamily="34" charset="0"/>
              </a:rPr>
              <a:t>)</a:t>
            </a:r>
            <a:r>
              <a:rPr lang="vi-VN" sz="1500" dirty="0" smtClean="0">
                <a:solidFill>
                  <a:srgbClr val="0070C0"/>
                </a:solidFill>
                <a:latin typeface="+mn-lt"/>
                <a:cs typeface="Segoe UI Semilight" panose="020B0402040204020203" pitchFamily="34" charset="0"/>
              </a:rPr>
              <a:t>, </a:t>
            </a:r>
            <a:r>
              <a:rPr lang="vi-VN" sz="1500" dirty="0">
                <a:solidFill>
                  <a:srgbClr val="0070C0"/>
                </a:solidFill>
                <a:latin typeface="+mn-lt"/>
                <a:cs typeface="Segoe UI Semilight" panose="020B0402040204020203" pitchFamily="34" charset="0"/>
              </a:rPr>
              <a:t>trừ </a:t>
            </a:r>
            <a:r>
              <a:rPr lang="vi-VN" sz="1500" dirty="0" smtClean="0">
                <a:solidFill>
                  <a:srgbClr val="0070C0"/>
                </a:solidFill>
                <a:latin typeface="+mn-lt"/>
                <a:cs typeface="Segoe UI Semilight" panose="020B0402040204020203" pitchFamily="34" charset="0"/>
              </a:rPr>
              <a:t>vắc </a:t>
            </a:r>
            <a:r>
              <a:rPr lang="vi-VN" sz="1500" dirty="0">
                <a:solidFill>
                  <a:srgbClr val="0070C0"/>
                </a:solidFill>
                <a:latin typeface="+mn-lt"/>
                <a:cs typeface="Segoe UI Semilight" panose="020B0402040204020203" pitchFamily="34" charset="0"/>
              </a:rPr>
              <a:t>xin</a:t>
            </a:r>
            <a:r>
              <a:rPr lang="vi-VN" sz="1500" dirty="0" smtClean="0">
                <a:solidFill>
                  <a:srgbClr val="0070C0"/>
                </a:solidFill>
                <a:latin typeface="+mn-lt"/>
                <a:cs typeface="Segoe UI Semilight" panose="020B0402040204020203" pitchFamily="34" charset="0"/>
              </a:rPr>
              <a:t>,</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sinh</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phẩm</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khoản</a:t>
            </a:r>
            <a:r>
              <a:rPr lang="en-US" sz="1500" dirty="0" smtClean="0">
                <a:solidFill>
                  <a:srgbClr val="0070C0"/>
                </a:solidFill>
                <a:latin typeface="+mn-lt"/>
                <a:cs typeface="Segoe UI Semilight" panose="020B0402040204020203" pitchFamily="34" charset="0"/>
              </a:rPr>
              <a:t> 2 </a:t>
            </a:r>
            <a:r>
              <a:rPr lang="en-US" sz="1500" dirty="0" err="1" smtClean="0">
                <a:solidFill>
                  <a:srgbClr val="0070C0"/>
                </a:solidFill>
                <a:latin typeface="+mn-lt"/>
                <a:cs typeface="Segoe UI Semilight" panose="020B0402040204020203" pitchFamily="34" charset="0"/>
              </a:rPr>
              <a:t>Điều</a:t>
            </a:r>
            <a:r>
              <a:rPr lang="en-US" sz="1500" dirty="0" smtClean="0">
                <a:solidFill>
                  <a:srgbClr val="0070C0"/>
                </a:solidFill>
                <a:latin typeface="+mn-lt"/>
                <a:cs typeface="Segoe UI Semilight" panose="020B0402040204020203" pitchFamily="34" charset="0"/>
              </a:rPr>
              <a:t> 10)</a:t>
            </a:r>
          </a:p>
          <a:p>
            <a:pPr marL="285750" indent="-285750" algn="just">
              <a:lnSpc>
                <a:spcPct val="120000"/>
              </a:lnSpc>
              <a:spcBef>
                <a:spcPts val="300"/>
              </a:spcBef>
              <a:spcAft>
                <a:spcPts val="300"/>
              </a:spcAft>
              <a:buSzPct val="110000"/>
              <a:buFont typeface="Wingdings" panose="05000000000000000000" pitchFamily="2" charset="2"/>
              <a:buChar char="v"/>
            </a:pPr>
            <a:r>
              <a:rPr lang="en-US" sz="1500" dirty="0" smtClean="0">
                <a:solidFill>
                  <a:srgbClr val="0070C0"/>
                </a:solidFill>
                <a:latin typeface="+mn-lt"/>
                <a:cs typeface="Segoe UI Semilight" panose="020B0402040204020203" pitchFamily="34" charset="0"/>
              </a:rPr>
              <a:t>30 </a:t>
            </a:r>
            <a:r>
              <a:rPr lang="en-US" sz="1500" dirty="0" err="1" smtClean="0">
                <a:solidFill>
                  <a:srgbClr val="0070C0"/>
                </a:solidFill>
                <a:latin typeface="+mn-lt"/>
                <a:cs typeface="Segoe UI Semilight" panose="020B0402040204020203" pitchFamily="34" charset="0"/>
              </a:rPr>
              <a:t>ngày</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đối</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với</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thuốc</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có</a:t>
            </a:r>
            <a:r>
              <a:rPr lang="en-US" sz="1500" dirty="0">
                <a:solidFill>
                  <a:srgbClr val="0070C0"/>
                </a:solidFill>
                <a:latin typeface="+mn-lt"/>
                <a:cs typeface="Segoe UI Semilight" panose="020B0402040204020203" pitchFamily="34" charset="0"/>
              </a:rPr>
              <a:t> </a:t>
            </a:r>
            <a:r>
              <a:rPr lang="en-US" sz="1500" dirty="0" smtClean="0">
                <a:solidFill>
                  <a:srgbClr val="0070C0"/>
                </a:solidFill>
                <a:latin typeface="+mn-lt"/>
                <a:cs typeface="Segoe UI Semilight" panose="020B0402040204020203" pitchFamily="34" charset="0"/>
              </a:rPr>
              <a:t>TCCL </a:t>
            </a:r>
            <a:r>
              <a:rPr lang="en-US" sz="1500" dirty="0" err="1" smtClean="0">
                <a:solidFill>
                  <a:srgbClr val="0070C0"/>
                </a:solidFill>
                <a:latin typeface="+mn-lt"/>
                <a:cs typeface="Segoe UI Semilight" panose="020B0402040204020203" pitchFamily="34" charset="0"/>
              </a:rPr>
              <a:t>cần</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thẩm</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định</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lại</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nghi</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ngờ</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thành</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phần</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không</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có</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đủ</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điều</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kiện</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thử</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nghiệm</a:t>
            </a:r>
            <a:r>
              <a:rPr lang="en-US" sz="1500" dirty="0">
                <a:solidFill>
                  <a:srgbClr val="0070C0"/>
                </a:solidFill>
                <a:latin typeface="+mn-lt"/>
                <a:cs typeface="Segoe UI Semilight" panose="020B0402040204020203" pitchFamily="34" charset="0"/>
              </a:rPr>
              <a:t> </a:t>
            </a:r>
            <a:endParaRPr lang="en-US" sz="1500" dirty="0" smtClean="0">
              <a:solidFill>
                <a:srgbClr val="0070C0"/>
              </a:solidFill>
              <a:latin typeface="+mn-lt"/>
              <a:cs typeface="Segoe UI Semilight" panose="020B0402040204020203" pitchFamily="34" charset="0"/>
            </a:endParaRPr>
          </a:p>
          <a:p>
            <a:pPr marL="285750" indent="-285750" algn="just">
              <a:lnSpc>
                <a:spcPct val="120000"/>
              </a:lnSpc>
              <a:spcBef>
                <a:spcPts val="300"/>
              </a:spcBef>
              <a:spcAft>
                <a:spcPts val="300"/>
              </a:spcAft>
              <a:buSzPct val="110000"/>
              <a:buFont typeface="Wingdings" panose="05000000000000000000" pitchFamily="2" charset="2"/>
              <a:buChar char="v"/>
            </a:pPr>
            <a:r>
              <a:rPr lang="en-US" sz="1500" dirty="0" smtClean="0">
                <a:solidFill>
                  <a:srgbClr val="0070C0"/>
                </a:solidFill>
                <a:latin typeface="+mn-lt"/>
                <a:cs typeface="Segoe UI Semilight" panose="020B0402040204020203" pitchFamily="34" charset="0"/>
              </a:rPr>
              <a:t>K</a:t>
            </a:r>
            <a:r>
              <a:rPr lang="vi-VN" sz="1500" dirty="0" smtClean="0">
                <a:solidFill>
                  <a:srgbClr val="0070C0"/>
                </a:solidFill>
                <a:latin typeface="+mn-lt"/>
                <a:cs typeface="Segoe UI Semilight" panose="020B0402040204020203" pitchFamily="34" charset="0"/>
              </a:rPr>
              <a:t>hông </a:t>
            </a:r>
            <a:r>
              <a:rPr lang="vi-VN" sz="1500" dirty="0">
                <a:solidFill>
                  <a:srgbClr val="0070C0"/>
                </a:solidFill>
                <a:latin typeface="+mn-lt"/>
                <a:cs typeface="Segoe UI Semilight" panose="020B0402040204020203" pitchFamily="34" charset="0"/>
              </a:rPr>
              <a:t>vượt quá gấp đôi thời gian cần thiết để tiến hành thử </a:t>
            </a:r>
            <a:r>
              <a:rPr lang="vi-VN" sz="1500" dirty="0" smtClean="0">
                <a:solidFill>
                  <a:srgbClr val="0070C0"/>
                </a:solidFill>
                <a:latin typeface="+mn-lt"/>
                <a:cs typeface="Segoe UI Semilight" panose="020B0402040204020203" pitchFamily="34" charset="0"/>
              </a:rPr>
              <a:t>nghiệm</a:t>
            </a:r>
            <a:r>
              <a:rPr lang="en-US" sz="1500" dirty="0" smtClean="0">
                <a:solidFill>
                  <a:srgbClr val="0070C0"/>
                </a:solidFill>
                <a:latin typeface="+mn-lt"/>
                <a:cs typeface="Segoe UI Semilight" panose="020B0402040204020203" pitchFamily="34" charset="0"/>
              </a:rPr>
              <a:t> đ</a:t>
            </a:r>
            <a:r>
              <a:rPr lang="vi-VN" sz="1500" dirty="0" smtClean="0">
                <a:solidFill>
                  <a:srgbClr val="0070C0"/>
                </a:solidFill>
                <a:latin typeface="+mn-lt"/>
                <a:cs typeface="Segoe UI Semilight" panose="020B0402040204020203" pitchFamily="34" charset="0"/>
              </a:rPr>
              <a:t>ối </a:t>
            </a:r>
            <a:r>
              <a:rPr lang="vi-VN" sz="1500" dirty="0">
                <a:solidFill>
                  <a:srgbClr val="0070C0"/>
                </a:solidFill>
                <a:latin typeface="+mn-lt"/>
                <a:cs typeface="Segoe UI Semilight" panose="020B0402040204020203" pitchFamily="34" charset="0"/>
              </a:rPr>
              <a:t>với </a:t>
            </a:r>
            <a:r>
              <a:rPr lang="vi-VN" sz="1500" dirty="0" smtClean="0">
                <a:solidFill>
                  <a:srgbClr val="0070C0"/>
                </a:solidFill>
                <a:latin typeface="+mn-lt"/>
                <a:cs typeface="Segoe UI Semilight" panose="020B0402040204020203" pitchFamily="34" charset="0"/>
              </a:rPr>
              <a:t>thuốc </a:t>
            </a:r>
            <a:r>
              <a:rPr lang="vi-VN" sz="1500" dirty="0">
                <a:solidFill>
                  <a:srgbClr val="0070C0"/>
                </a:solidFill>
                <a:latin typeface="+mn-lt"/>
                <a:cs typeface="Segoe UI Semilight" panose="020B0402040204020203" pitchFamily="34" charset="0"/>
              </a:rPr>
              <a:t>mà phương pháp thử được quy định trong </a:t>
            </a:r>
            <a:r>
              <a:rPr lang="en-US" sz="1500" dirty="0" smtClean="0">
                <a:solidFill>
                  <a:srgbClr val="0070C0"/>
                </a:solidFill>
                <a:latin typeface="+mn-lt"/>
                <a:cs typeface="Segoe UI Semilight" panose="020B0402040204020203" pitchFamily="34" charset="0"/>
              </a:rPr>
              <a:t>TCCL </a:t>
            </a:r>
            <a:r>
              <a:rPr lang="vi-VN" sz="1500" dirty="0" smtClean="0">
                <a:solidFill>
                  <a:srgbClr val="0070C0"/>
                </a:solidFill>
                <a:latin typeface="+mn-lt"/>
                <a:cs typeface="Segoe UI Semilight" panose="020B0402040204020203" pitchFamily="34" charset="0"/>
              </a:rPr>
              <a:t>đòi </a:t>
            </a:r>
            <a:r>
              <a:rPr lang="vi-VN" sz="1500" dirty="0">
                <a:solidFill>
                  <a:srgbClr val="0070C0"/>
                </a:solidFill>
                <a:latin typeface="+mn-lt"/>
                <a:cs typeface="Segoe UI Semilight" panose="020B0402040204020203" pitchFamily="34" charset="0"/>
              </a:rPr>
              <a:t>hỏi thời gian kéo dài quá 30 ngày (phép thử độ vô trùng, phép thử sinh học</a:t>
            </a:r>
            <a:r>
              <a:rPr lang="vi-VN" sz="1500" dirty="0" smtClean="0">
                <a:solidFill>
                  <a:srgbClr val="0070C0"/>
                </a:solidFill>
                <a:latin typeface="+mn-lt"/>
                <a:cs typeface="Segoe UI Semilight" panose="020B0402040204020203" pitchFamily="34" charset="0"/>
              </a:rPr>
              <a:t>….)</a:t>
            </a:r>
            <a:r>
              <a:rPr lang="en-US" sz="1500" dirty="0" smtClean="0">
                <a:solidFill>
                  <a:srgbClr val="0070C0"/>
                </a:solidFill>
                <a:latin typeface="+mn-lt"/>
                <a:cs typeface="Segoe UI Semilight" panose="020B0402040204020203" pitchFamily="34" charset="0"/>
              </a:rPr>
              <a:t>.</a:t>
            </a:r>
            <a:endParaRPr lang="en-US" sz="1500" dirty="0">
              <a:solidFill>
                <a:srgbClr val="0070C0"/>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endParaRPr lang="vi-VN" sz="1400"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530853"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sz="1600" b="1" dirty="0" err="1" smtClean="0">
                <a:solidFill>
                  <a:srgbClr val="00B050"/>
                </a:solidFill>
                <a:latin typeface="+mn-lt"/>
                <a:ea typeface="Alexandria" pitchFamily="34" charset="-122"/>
                <a:cs typeface="Times New Roman" panose="02020603050405020304" pitchFamily="18" charset="0"/>
              </a:rPr>
              <a:t>Thời</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gian</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kiểm</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nghiệm</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phục</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vụ</a:t>
            </a:r>
            <a:r>
              <a:rPr lang="en-US" sz="1600" b="1" dirty="0" smtClean="0">
                <a:solidFill>
                  <a:srgbClr val="00B050"/>
                </a:solidFill>
                <a:latin typeface="+mn-lt"/>
                <a:ea typeface="Alexandria" pitchFamily="34" charset="-122"/>
                <a:cs typeface="Times New Roman" panose="02020603050405020304" pitchFamily="18" charset="0"/>
              </a:rPr>
              <a:t> QLCL</a:t>
            </a:r>
            <a:endParaRPr lang="en-US" sz="1600" b="1" dirty="0">
              <a:solidFill>
                <a:srgbClr val="00B05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30477" y="836781"/>
            <a:ext cx="2113523"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2392116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2</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err="1" smtClean="0">
                <a:solidFill>
                  <a:srgbClr val="0070C0"/>
                </a:solidFill>
                <a:latin typeface="+mn-lt"/>
                <a:ea typeface="Segoe UI Black" panose="020B0A02040204020203" pitchFamily="34" charset="0"/>
              </a:rPr>
              <a:t>kiểm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nghiệm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trong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công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tác</a:t>
            </a:r>
            <a:r>
              <a:rPr lang="en-US" sz="1800" dirty="0" smtClean="0">
                <a:solidFill>
                  <a:srgbClr val="0070C0"/>
                </a:solidFill>
                <a:latin typeface="+mn-lt"/>
                <a:ea typeface="Segoe UI Black" panose="020B0A02040204020203" pitchFamily="34" charset="0"/>
              </a:rPr>
              <a:t> QLCL</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45523" y="1198299"/>
            <a:ext cx="6665936" cy="1812188"/>
          </a:xfrm>
          <a:prstGeom prst="rect">
            <a:avLst/>
          </a:prstGeom>
        </p:spPr>
        <p:txBody>
          <a:bodyPr spcFirstLastPara="1" wrap="square" lIns="91425" tIns="91425" rIns="91425" bIns="91425" anchor="t" anchorCtr="0">
            <a:noAutofit/>
          </a:bodyPr>
          <a:lstStyle/>
          <a:p>
            <a:pPr marL="285750" indent="-285750" algn="just">
              <a:lnSpc>
                <a:spcPct val="120000"/>
              </a:lnSpc>
              <a:spcBef>
                <a:spcPts val="300"/>
              </a:spcBef>
              <a:spcAft>
                <a:spcPts val="300"/>
              </a:spcAft>
              <a:buSzPct val="110000"/>
              <a:buFont typeface="Wingdings" panose="05000000000000000000" pitchFamily="2" charset="2"/>
              <a:buChar char="v"/>
            </a:pPr>
            <a:r>
              <a:rPr lang="en-US" sz="1600" b="1" dirty="0" smtClean="0">
                <a:solidFill>
                  <a:srgbClr val="0070C0"/>
                </a:solidFill>
                <a:latin typeface="+mn-lt"/>
                <a:cs typeface="Segoe UI Semilight" panose="020B0402040204020203" pitchFamily="34" charset="0"/>
              </a:rPr>
              <a:t>S</a:t>
            </a:r>
            <a:r>
              <a:rPr lang="vi-VN" sz="1600" b="1" dirty="0" smtClean="0">
                <a:solidFill>
                  <a:srgbClr val="0070C0"/>
                </a:solidFill>
                <a:latin typeface="+mn-lt"/>
                <a:cs typeface="Segoe UI Semilight" panose="020B0402040204020203" pitchFamily="34" charset="0"/>
              </a:rPr>
              <a:t>au </a:t>
            </a:r>
            <a:r>
              <a:rPr lang="vi-VN" sz="1600" b="1" dirty="0">
                <a:solidFill>
                  <a:srgbClr val="0070C0"/>
                </a:solidFill>
                <a:latin typeface="+mn-lt"/>
                <a:cs typeface="Segoe UI Semilight" panose="020B0402040204020203" pitchFamily="34" charset="0"/>
              </a:rPr>
              <a:t>khi </a:t>
            </a:r>
            <a:r>
              <a:rPr lang="vi-VN" sz="1600" b="1" dirty="0" smtClean="0">
                <a:solidFill>
                  <a:srgbClr val="0070C0"/>
                </a:solidFill>
                <a:latin typeface="+mn-lt"/>
                <a:cs typeface="Segoe UI Semilight" panose="020B0402040204020203" pitchFamily="34" charset="0"/>
              </a:rPr>
              <a:t>kiểm </a:t>
            </a:r>
            <a:r>
              <a:rPr lang="vi-VN" sz="1600" b="1" dirty="0">
                <a:solidFill>
                  <a:srgbClr val="0070C0"/>
                </a:solidFill>
                <a:latin typeface="+mn-lt"/>
                <a:cs typeface="Segoe UI Semilight" panose="020B0402040204020203" pitchFamily="34" charset="0"/>
              </a:rPr>
              <a:t>nghiệm </a:t>
            </a:r>
            <a:r>
              <a:rPr lang="vi-VN" sz="1600" dirty="0">
                <a:solidFill>
                  <a:srgbClr val="0070C0"/>
                </a:solidFill>
                <a:latin typeface="+mn-lt"/>
                <a:cs typeface="Segoe UI Semilight" panose="020B0402040204020203" pitchFamily="34" charset="0"/>
              </a:rPr>
              <a:t>và kết luận </a:t>
            </a:r>
            <a:r>
              <a:rPr lang="vi-VN" sz="1600" dirty="0" smtClean="0">
                <a:solidFill>
                  <a:srgbClr val="0070C0"/>
                </a:solidFill>
                <a:latin typeface="+mn-lt"/>
                <a:cs typeface="Segoe UI Semilight" panose="020B0402040204020203" pitchFamily="34" charset="0"/>
              </a:rPr>
              <a:t>chất </a:t>
            </a:r>
            <a:r>
              <a:rPr lang="vi-VN" sz="1600" dirty="0">
                <a:solidFill>
                  <a:srgbClr val="0070C0"/>
                </a:solidFill>
                <a:latin typeface="+mn-lt"/>
                <a:cs typeface="Segoe UI Semilight" panose="020B0402040204020203" pitchFamily="34" charset="0"/>
              </a:rPr>
              <a:t>lượng </a:t>
            </a:r>
            <a:r>
              <a:rPr lang="vi-VN" sz="1600" b="1" dirty="0">
                <a:solidFill>
                  <a:srgbClr val="0070C0"/>
                </a:solidFill>
                <a:latin typeface="+mn-lt"/>
                <a:cs typeface="Segoe UI Semilight" panose="020B0402040204020203" pitchFamily="34" charset="0"/>
              </a:rPr>
              <a:t>phải được lưu mẫu</a:t>
            </a:r>
            <a:r>
              <a:rPr lang="vi-VN" sz="1600" dirty="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Mẫu</a:t>
            </a:r>
            <a:r>
              <a:rPr lang="en-US" sz="1600" dirty="0" smtClean="0">
                <a:solidFill>
                  <a:srgbClr val="0070C0"/>
                </a:solidFill>
                <a:latin typeface="+mn-lt"/>
                <a:cs typeface="Segoe UI Semilight" panose="020B0402040204020203" pitchFamily="34" charset="0"/>
              </a:rPr>
              <a:t> </a:t>
            </a:r>
            <a:r>
              <a:rPr lang="vi-VN" sz="1600" dirty="0" smtClean="0">
                <a:solidFill>
                  <a:srgbClr val="0070C0"/>
                </a:solidFill>
                <a:latin typeface="+mn-lt"/>
                <a:cs typeface="Segoe UI Semilight" panose="020B0402040204020203" pitchFamily="34" charset="0"/>
              </a:rPr>
              <a:t>lưu được </a:t>
            </a:r>
            <a:r>
              <a:rPr lang="vi-VN" sz="1600" dirty="0">
                <a:solidFill>
                  <a:srgbClr val="0070C0"/>
                </a:solidFill>
                <a:latin typeface="+mn-lt"/>
                <a:cs typeface="Segoe UI Semilight" panose="020B0402040204020203" pitchFamily="34" charset="0"/>
              </a:rPr>
              <a:t>niêm </a:t>
            </a:r>
            <a:r>
              <a:rPr lang="vi-VN" sz="1600" dirty="0" smtClean="0">
                <a:solidFill>
                  <a:srgbClr val="0070C0"/>
                </a:solidFill>
                <a:latin typeface="+mn-lt"/>
                <a:cs typeface="Segoe UI Semilight" panose="020B0402040204020203" pitchFamily="34" charset="0"/>
              </a:rPr>
              <a:t>phong</a:t>
            </a:r>
            <a:r>
              <a:rPr lang="en-US" sz="1600" dirty="0" smtClean="0">
                <a:solidFill>
                  <a:srgbClr val="0070C0"/>
                </a:solidFill>
                <a:latin typeface="+mn-lt"/>
                <a:cs typeface="Segoe UI Semilight" panose="020B0402040204020203" pitchFamily="34" charset="0"/>
              </a:rPr>
              <a:t>,</a:t>
            </a:r>
            <a:r>
              <a:rPr lang="vi-VN" sz="1600" dirty="0" smtClean="0">
                <a:solidFill>
                  <a:srgbClr val="0070C0"/>
                </a:solidFill>
                <a:latin typeface="+mn-lt"/>
                <a:cs typeface="Segoe UI Semilight" panose="020B0402040204020203" pitchFamily="34" charset="0"/>
              </a:rPr>
              <a:t> </a:t>
            </a:r>
            <a:r>
              <a:rPr lang="vi-VN" sz="1600" dirty="0">
                <a:solidFill>
                  <a:srgbClr val="0070C0"/>
                </a:solidFill>
                <a:latin typeface="+mn-lt"/>
                <a:cs typeface="Segoe UI Semilight" panose="020B0402040204020203" pitchFamily="34" charset="0"/>
              </a:rPr>
              <a:t>bảo quản theo điều kiện ghi trên </a:t>
            </a:r>
            <a:r>
              <a:rPr lang="vi-VN" sz="1600" dirty="0" smtClean="0">
                <a:solidFill>
                  <a:srgbClr val="0070C0"/>
                </a:solidFill>
                <a:latin typeface="+mn-lt"/>
                <a:cs typeface="Segoe UI Semilight" panose="020B0402040204020203" pitchFamily="34" charset="0"/>
              </a:rPr>
              <a:t>nhãn</a:t>
            </a:r>
            <a:r>
              <a:rPr lang="en-US" sz="1600" dirty="0">
                <a:solidFill>
                  <a:srgbClr val="0070C0"/>
                </a:solidFill>
                <a:latin typeface="+mn-lt"/>
                <a:cs typeface="Segoe UI Semilight" panose="020B0402040204020203" pitchFamily="34" charset="0"/>
              </a:rPr>
              <a:t>;</a:t>
            </a:r>
            <a:endParaRPr lang="en-US" sz="1600" dirty="0" smtClean="0">
              <a:solidFill>
                <a:srgbClr val="0070C0"/>
              </a:solidFill>
              <a:latin typeface="+mn-lt"/>
              <a:cs typeface="Segoe UI Semilight" panose="020B0402040204020203" pitchFamily="34" charset="0"/>
            </a:endParaRPr>
          </a:p>
          <a:p>
            <a:pPr marL="285750" indent="-285750" algn="just">
              <a:lnSpc>
                <a:spcPct val="120000"/>
              </a:lnSpc>
              <a:spcBef>
                <a:spcPts val="300"/>
              </a:spcBef>
              <a:spcAft>
                <a:spcPts val="300"/>
              </a:spcAft>
              <a:buSzPct val="110000"/>
              <a:buFont typeface="Wingdings" panose="05000000000000000000" pitchFamily="2" charset="2"/>
              <a:buChar char="v"/>
            </a:pPr>
            <a:r>
              <a:rPr lang="en-US" sz="1600" dirty="0" smtClean="0">
                <a:solidFill>
                  <a:srgbClr val="0070C0"/>
                </a:solidFill>
                <a:latin typeface="+mn-lt"/>
                <a:cs typeface="Segoe UI Semilight" panose="020B0402040204020203" pitchFamily="34" charset="0"/>
              </a:rPr>
              <a:t>C</a:t>
            </a:r>
            <a:r>
              <a:rPr lang="vi-VN" sz="1600" dirty="0" smtClean="0">
                <a:solidFill>
                  <a:srgbClr val="0070C0"/>
                </a:solidFill>
                <a:latin typeface="+mn-lt"/>
                <a:cs typeface="Segoe UI Semilight" panose="020B0402040204020203" pitchFamily="34" charset="0"/>
              </a:rPr>
              <a:t>ơ </a:t>
            </a:r>
            <a:r>
              <a:rPr lang="vi-VN" sz="1600" dirty="0">
                <a:solidFill>
                  <a:srgbClr val="0070C0"/>
                </a:solidFill>
                <a:latin typeface="+mn-lt"/>
                <a:cs typeface="Segoe UI Semilight" panose="020B0402040204020203" pitchFamily="34" charset="0"/>
              </a:rPr>
              <a:t>sở sản </a:t>
            </a:r>
            <a:r>
              <a:rPr lang="vi-VN" sz="1600" dirty="0" smtClean="0">
                <a:solidFill>
                  <a:srgbClr val="0070C0"/>
                </a:solidFill>
                <a:latin typeface="+mn-lt"/>
                <a:cs typeface="Segoe UI Semilight" panose="020B0402040204020203" pitchFamily="34" charset="0"/>
              </a:rPr>
              <a:t>xuất,</a:t>
            </a:r>
            <a:r>
              <a:rPr lang="en-US" sz="1600" dirty="0" smtClean="0">
                <a:solidFill>
                  <a:srgbClr val="0070C0"/>
                </a:solidFill>
                <a:latin typeface="+mn-lt"/>
                <a:cs typeface="Segoe UI Semilight" panose="020B0402040204020203" pitchFamily="34" charset="0"/>
              </a:rPr>
              <a:t> </a:t>
            </a:r>
            <a:r>
              <a:rPr lang="vi-VN" sz="1600" dirty="0" smtClean="0">
                <a:solidFill>
                  <a:srgbClr val="0070C0"/>
                </a:solidFill>
                <a:latin typeface="+mn-lt"/>
                <a:cs typeface="Segoe UI Semilight" panose="020B0402040204020203" pitchFamily="34" charset="0"/>
              </a:rPr>
              <a:t>nhập </a:t>
            </a:r>
            <a:r>
              <a:rPr lang="vi-VN" sz="1600" dirty="0">
                <a:solidFill>
                  <a:srgbClr val="0070C0"/>
                </a:solidFill>
                <a:latin typeface="+mn-lt"/>
                <a:cs typeface="Segoe UI Semilight" panose="020B0402040204020203" pitchFamily="34" charset="0"/>
              </a:rPr>
              <a:t>khẩu </a:t>
            </a:r>
            <a:r>
              <a:rPr lang="en-US" sz="1600" dirty="0" err="1" smtClean="0">
                <a:solidFill>
                  <a:srgbClr val="0070C0"/>
                </a:solidFill>
                <a:latin typeface="+mn-lt"/>
                <a:cs typeface="Segoe UI Semilight" panose="020B0402040204020203" pitchFamily="34" charset="0"/>
              </a:rPr>
              <a:t>lưu</a:t>
            </a:r>
            <a:r>
              <a:rPr lang="en-US" sz="1600" dirty="0" smtClean="0">
                <a:solidFill>
                  <a:srgbClr val="0070C0"/>
                </a:solidFill>
                <a:latin typeface="+mn-lt"/>
                <a:cs typeface="Segoe UI Semilight" panose="020B0402040204020203" pitchFamily="34" charset="0"/>
              </a:rPr>
              <a:t> </a:t>
            </a:r>
            <a:r>
              <a:rPr lang="vi-VN" sz="1600" dirty="0" smtClean="0">
                <a:solidFill>
                  <a:srgbClr val="0070C0"/>
                </a:solidFill>
                <a:latin typeface="+mn-lt"/>
                <a:cs typeface="Segoe UI Semilight" panose="020B0402040204020203" pitchFamily="34" charset="0"/>
              </a:rPr>
              <a:t>mẫu </a:t>
            </a:r>
            <a:r>
              <a:rPr lang="vi-VN" sz="1600" dirty="0">
                <a:solidFill>
                  <a:srgbClr val="0070C0"/>
                </a:solidFill>
                <a:latin typeface="+mn-lt"/>
                <a:cs typeface="Segoe UI Semilight" panose="020B0402040204020203" pitchFamily="34" charset="0"/>
              </a:rPr>
              <a:t>thuốc </a:t>
            </a:r>
            <a:r>
              <a:rPr lang="vi-VN" sz="1600" dirty="0" smtClean="0">
                <a:solidFill>
                  <a:srgbClr val="0070C0"/>
                </a:solidFill>
                <a:latin typeface="+mn-lt"/>
                <a:cs typeface="Segoe UI Semilight" panose="020B0402040204020203" pitchFamily="34" charset="0"/>
              </a:rPr>
              <a:t>ít </a:t>
            </a:r>
            <a:r>
              <a:rPr lang="vi-VN" sz="1600" dirty="0">
                <a:solidFill>
                  <a:srgbClr val="0070C0"/>
                </a:solidFill>
                <a:latin typeface="+mn-lt"/>
                <a:cs typeface="Segoe UI Semilight" panose="020B0402040204020203" pitchFamily="34" charset="0"/>
              </a:rPr>
              <a:t>nhất 12 tháng sau khi hết hạn </a:t>
            </a:r>
            <a:r>
              <a:rPr lang="vi-VN" sz="1600" dirty="0" smtClean="0">
                <a:solidFill>
                  <a:srgbClr val="0070C0"/>
                </a:solidFill>
                <a:latin typeface="+mn-lt"/>
                <a:cs typeface="Segoe UI Semilight" panose="020B0402040204020203" pitchFamily="34" charset="0"/>
              </a:rPr>
              <a:t>dùng; </a:t>
            </a:r>
            <a:r>
              <a:rPr lang="vi-VN" sz="1600" dirty="0">
                <a:solidFill>
                  <a:srgbClr val="0070C0"/>
                </a:solidFill>
                <a:latin typeface="+mn-lt"/>
                <a:cs typeface="Segoe UI Semilight" panose="020B0402040204020203" pitchFamily="34" charset="0"/>
              </a:rPr>
              <a:t>mẫu nguyên liệu là hoạt chất </a:t>
            </a:r>
            <a:r>
              <a:rPr lang="vi-VN" sz="1600" dirty="0" smtClean="0">
                <a:solidFill>
                  <a:srgbClr val="0070C0"/>
                </a:solidFill>
                <a:latin typeface="+mn-lt"/>
                <a:cs typeface="Segoe UI Semilight" panose="020B0402040204020203" pitchFamily="34" charset="0"/>
              </a:rPr>
              <a:t>lưu </a:t>
            </a:r>
            <a:r>
              <a:rPr lang="vi-VN" sz="1600" dirty="0">
                <a:solidFill>
                  <a:srgbClr val="0070C0"/>
                </a:solidFill>
                <a:latin typeface="+mn-lt"/>
                <a:cs typeface="Segoe UI Semilight" panose="020B0402040204020203" pitchFamily="34" charset="0"/>
              </a:rPr>
              <a:t>ít nhất 12 tháng sau khi hết hạn dùng của thành phẩm sản xuất từ nguyên liệu </a:t>
            </a:r>
            <a:r>
              <a:rPr lang="vi-VN" sz="1600" dirty="0" smtClean="0">
                <a:solidFill>
                  <a:srgbClr val="0070C0"/>
                </a:solidFill>
                <a:latin typeface="+mn-lt"/>
                <a:cs typeface="Segoe UI Semilight" panose="020B0402040204020203" pitchFamily="34" charset="0"/>
              </a:rPr>
              <a:t>đó</a:t>
            </a:r>
            <a:r>
              <a:rPr lang="en-US" sz="1600" dirty="0" smtClean="0">
                <a:solidFill>
                  <a:srgbClr val="0070C0"/>
                </a:solidFill>
                <a:latin typeface="+mn-lt"/>
                <a:cs typeface="Segoe UI Semilight" panose="020B0402040204020203" pitchFamily="34" charset="0"/>
              </a:rPr>
              <a:t>;</a:t>
            </a:r>
          </a:p>
          <a:p>
            <a:pPr marL="285750" indent="-285750" algn="just">
              <a:lnSpc>
                <a:spcPct val="120000"/>
              </a:lnSpc>
              <a:spcBef>
                <a:spcPts val="300"/>
              </a:spcBef>
              <a:spcAft>
                <a:spcPts val="300"/>
              </a:spcAft>
              <a:buSzPct val="110000"/>
              <a:buFont typeface="Wingdings" panose="05000000000000000000" pitchFamily="2" charset="2"/>
              <a:buChar char="v"/>
            </a:pPr>
            <a:r>
              <a:rPr lang="en-US" sz="1600" dirty="0" smtClean="0">
                <a:solidFill>
                  <a:srgbClr val="0070C0"/>
                </a:solidFill>
                <a:latin typeface="+mn-lt"/>
                <a:cs typeface="Segoe UI Semilight" panose="020B0402040204020203" pitchFamily="34" charset="0"/>
              </a:rPr>
              <a:t>C</a:t>
            </a:r>
            <a:r>
              <a:rPr lang="vi-VN" sz="1600" dirty="0" smtClean="0">
                <a:solidFill>
                  <a:srgbClr val="0070C0"/>
                </a:solidFill>
                <a:latin typeface="+mn-lt"/>
                <a:cs typeface="Segoe UI Semilight" panose="020B0402040204020203" pitchFamily="34" charset="0"/>
              </a:rPr>
              <a:t>ơ </a:t>
            </a:r>
            <a:r>
              <a:rPr lang="vi-VN" sz="1600" dirty="0">
                <a:solidFill>
                  <a:srgbClr val="0070C0"/>
                </a:solidFill>
                <a:latin typeface="+mn-lt"/>
                <a:cs typeface="Segoe UI Semilight" panose="020B0402040204020203" pitchFamily="34" charset="0"/>
              </a:rPr>
              <a:t>sở kiểm nghiệm </a:t>
            </a:r>
            <a:r>
              <a:rPr lang="vi-VN" sz="1600" dirty="0" smtClean="0">
                <a:solidFill>
                  <a:srgbClr val="0070C0"/>
                </a:solidFill>
                <a:latin typeface="+mn-lt"/>
                <a:cs typeface="Segoe UI Semilight" panose="020B0402040204020203" pitchFamily="34" charset="0"/>
              </a:rPr>
              <a:t>lưu </a:t>
            </a:r>
            <a:r>
              <a:rPr lang="vi-VN" sz="1600" dirty="0">
                <a:solidFill>
                  <a:srgbClr val="0070C0"/>
                </a:solidFill>
                <a:latin typeface="+mn-lt"/>
                <a:cs typeface="Segoe UI Semilight" panose="020B0402040204020203" pitchFamily="34" charset="0"/>
              </a:rPr>
              <a:t>mẫu đến hết hạn dùng của thuốc, </a:t>
            </a:r>
            <a:r>
              <a:rPr lang="vi-VN" sz="1600" b="1" i="1" dirty="0">
                <a:solidFill>
                  <a:srgbClr val="0070C0"/>
                </a:solidFill>
                <a:latin typeface="+mn-lt"/>
                <a:cs typeface="Segoe UI Semilight" panose="020B0402040204020203" pitchFamily="34" charset="0"/>
              </a:rPr>
              <a:t>trừ trường hợp có tranh chấp về chất lượng của mẫu thuốc hoặc có yêu cầu lưu mẫu kéo dài hơn của cơ quan chức </a:t>
            </a:r>
            <a:r>
              <a:rPr lang="vi-VN" sz="1600" b="1" i="1" dirty="0" smtClean="0">
                <a:solidFill>
                  <a:srgbClr val="0070C0"/>
                </a:solidFill>
                <a:latin typeface="+mn-lt"/>
                <a:cs typeface="Segoe UI Semilight" panose="020B0402040204020203" pitchFamily="34" charset="0"/>
              </a:rPr>
              <a:t>năng</a:t>
            </a:r>
            <a:r>
              <a:rPr lang="en-US" sz="1600" b="1" i="1" dirty="0">
                <a:solidFill>
                  <a:srgbClr val="0070C0"/>
                </a:solidFill>
                <a:latin typeface="+mn-lt"/>
                <a:cs typeface="Segoe UI Semilight" panose="020B0402040204020203" pitchFamily="34" charset="0"/>
              </a:rPr>
              <a:t>.</a:t>
            </a:r>
            <a:endParaRPr lang="en-US" sz="1600" b="1" i="1" dirty="0" smtClean="0">
              <a:solidFill>
                <a:srgbClr val="0070C0"/>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a:t>
            </a:r>
            <a:r>
              <a:rPr lang="en-US" sz="1400" i="1" dirty="0" err="1">
                <a:solidFill>
                  <a:srgbClr val="004E9A"/>
                </a:solidFill>
                <a:latin typeface="+mn-lt"/>
                <a:cs typeface="Segoe UI Semilight" panose="020B0402040204020203" pitchFamily="34" charset="0"/>
              </a:rPr>
              <a:t>K</a:t>
            </a:r>
            <a:r>
              <a:rPr lang="en-US" sz="1400" i="1" dirty="0" err="1" smtClean="0">
                <a:solidFill>
                  <a:srgbClr val="004E9A"/>
                </a:solidFill>
                <a:latin typeface="+mn-lt"/>
                <a:cs typeface="Segoe UI Semilight" panose="020B0402040204020203" pitchFamily="34" charset="0"/>
              </a:rPr>
              <a:t>hoản</a:t>
            </a:r>
            <a:r>
              <a:rPr lang="en-US" sz="1400" i="1" dirty="0" smtClean="0">
                <a:solidFill>
                  <a:srgbClr val="004E9A"/>
                </a:solidFill>
                <a:latin typeface="+mn-lt"/>
                <a:cs typeface="Segoe UI Semilight" panose="020B0402040204020203" pitchFamily="34" charset="0"/>
              </a:rPr>
              <a:t> 2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7)</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4092411"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sz="1600" b="1" dirty="0" err="1" smtClean="0">
                <a:solidFill>
                  <a:srgbClr val="00B050"/>
                </a:solidFill>
                <a:latin typeface="+mn-lt"/>
                <a:ea typeface="Alexandria" pitchFamily="34" charset="-122"/>
                <a:cs typeface="Times New Roman" panose="02020603050405020304" pitchFamily="18" charset="0"/>
              </a:rPr>
              <a:t>Lưu</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mẫu</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sau</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kiểm</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nghiệm</a:t>
            </a:r>
            <a:endParaRPr lang="en-US" sz="1600" b="1" dirty="0">
              <a:solidFill>
                <a:srgbClr val="00B05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2452127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2</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err="1">
                <a:solidFill>
                  <a:srgbClr val="0070C0"/>
                </a:solidFill>
                <a:latin typeface="+mn-lt"/>
                <a:ea typeface="Segoe UI Black" panose="020B0A02040204020203" pitchFamily="34" charset="0"/>
              </a:rPr>
              <a:t>K</a:t>
            </a:r>
            <a:r>
              <a:rPr lang="en-US" sz="1800" dirty="0" err="1" smtClean="0">
                <a:solidFill>
                  <a:srgbClr val="0070C0"/>
                </a:solidFill>
                <a:latin typeface="+mn-lt"/>
                <a:ea typeface="Segoe UI Black" panose="020B0A02040204020203" pitchFamily="34" charset="0"/>
              </a:rPr>
              <a:t>iểm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nghiệm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trong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công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tác</a:t>
            </a:r>
            <a:r>
              <a:rPr lang="en-US" sz="1800" dirty="0" smtClean="0">
                <a:solidFill>
                  <a:srgbClr val="0070C0"/>
                </a:solidFill>
                <a:latin typeface="+mn-lt"/>
                <a:ea typeface="Segoe UI Black" panose="020B0A02040204020203" pitchFamily="34" charset="0"/>
              </a:rPr>
              <a:t> QLCL</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217509" y="1099376"/>
            <a:ext cx="6665936" cy="1812188"/>
          </a:xfrm>
          <a:prstGeom prst="rect">
            <a:avLst/>
          </a:prstGeom>
        </p:spPr>
        <p:txBody>
          <a:bodyPr spcFirstLastPara="1" wrap="square" lIns="91425" tIns="91425" rIns="91425" bIns="91425" anchor="t" anchorCtr="0">
            <a:noAutofit/>
          </a:bodyPr>
          <a:lstStyle/>
          <a:p>
            <a:pPr marL="285750" indent="-285750" algn="just">
              <a:lnSpc>
                <a:spcPct val="120000"/>
              </a:lnSpc>
              <a:spcBef>
                <a:spcPts val="300"/>
              </a:spcBef>
              <a:spcAft>
                <a:spcPts val="300"/>
              </a:spcAft>
              <a:buSzPct val="110000"/>
              <a:buFont typeface="Wingdings" panose="05000000000000000000" pitchFamily="2" charset="2"/>
              <a:buChar char="v"/>
            </a:pPr>
            <a:r>
              <a:rPr lang="en-US" sz="1600" b="1" dirty="0" err="1" smtClean="0">
                <a:solidFill>
                  <a:srgbClr val="00B050"/>
                </a:solidFill>
                <a:latin typeface="+mn-lt"/>
                <a:cs typeface="Segoe UI Semilight" panose="020B0402040204020203" pitchFamily="34" charset="0"/>
              </a:rPr>
              <a:t>Thuốc</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phải</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kiểm</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nghiệm</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bởi</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cơ</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sở</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kiểm</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nghiệm</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được</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chỉ</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định</a:t>
            </a:r>
            <a:endParaRPr lang="en-US" sz="1600" b="1" dirty="0" smtClean="0">
              <a:solidFill>
                <a:srgbClr val="00B050"/>
              </a:solidFill>
              <a:latin typeface="+mn-lt"/>
              <a:cs typeface="Segoe UI Semilight" panose="020B0402040204020203" pitchFamily="34" charset="0"/>
            </a:endParaRPr>
          </a:p>
          <a:p>
            <a:pPr marL="341313" indent="-171450" algn="just">
              <a:lnSpc>
                <a:spcPct val="120000"/>
              </a:lnSpc>
              <a:spcBef>
                <a:spcPts val="300"/>
              </a:spcBef>
              <a:spcAft>
                <a:spcPts val="300"/>
              </a:spcAft>
              <a:buSzPct val="110000"/>
              <a:buFont typeface="Arial" panose="020B0604020202020204" pitchFamily="34" charset="0"/>
              <a:buChar char="•"/>
            </a:pPr>
            <a:r>
              <a:rPr lang="en-US" sz="1600" dirty="0" err="1" smtClean="0">
                <a:solidFill>
                  <a:srgbClr val="0070C0"/>
                </a:solidFill>
                <a:latin typeface="+mn-lt"/>
                <a:cs typeface="Segoe UI Semilight" panose="020B0402040204020203" pitchFamily="34" charset="0"/>
              </a:rPr>
              <a:t>Vắc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xin</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sinh</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phẩm</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là</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huyết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thanh</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chứa</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kháng</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thể</a:t>
            </a:r>
            <a:endParaRPr lang="en-US" sz="1600" dirty="0" smtClean="0">
              <a:solidFill>
                <a:srgbClr val="0070C0"/>
              </a:solidFill>
              <a:latin typeface="+mn-lt"/>
              <a:cs typeface="Segoe UI Semilight" panose="020B0402040204020203" pitchFamily="34" charset="0"/>
            </a:endParaRPr>
          </a:p>
          <a:p>
            <a:pPr marL="341313" indent="-171450" algn="just">
              <a:lnSpc>
                <a:spcPct val="120000"/>
              </a:lnSpc>
              <a:spcBef>
                <a:spcPts val="300"/>
              </a:spcBef>
              <a:spcAft>
                <a:spcPts val="300"/>
              </a:spcAft>
              <a:buSzPct val="110000"/>
              <a:buFont typeface="Arial" panose="020B0604020202020204" pitchFamily="34" charset="0"/>
              <a:buChar char="•"/>
            </a:pPr>
            <a:r>
              <a:rPr lang="en-US" sz="1600" dirty="0" err="1" smtClean="0">
                <a:solidFill>
                  <a:srgbClr val="0070C0"/>
                </a:solidFill>
                <a:latin typeface="+mn-lt"/>
                <a:cs typeface="Segoe UI Semilight" panose="020B0402040204020203" pitchFamily="34" charset="0"/>
              </a:rPr>
              <a:t>Sinh</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phẩm</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là</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dẫn</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xuất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của</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máu</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và</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huyết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tương</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người</a:t>
            </a:r>
            <a:endParaRPr lang="en-US" sz="1600" dirty="0" smtClean="0">
              <a:solidFill>
                <a:srgbClr val="0070C0"/>
              </a:solidFill>
              <a:latin typeface="+mn-lt"/>
              <a:cs typeface="Segoe UI Semilight" panose="020B0402040204020203" pitchFamily="34" charset="0"/>
            </a:endParaRPr>
          </a:p>
          <a:p>
            <a:pPr marL="341313" indent="-171450" algn="just">
              <a:lnSpc>
                <a:spcPct val="120000"/>
              </a:lnSpc>
              <a:spcBef>
                <a:spcPts val="300"/>
              </a:spcBef>
              <a:spcAft>
                <a:spcPts val="300"/>
              </a:spcAft>
              <a:buSzPct val="110000"/>
              <a:buFont typeface="Arial" panose="020B0604020202020204" pitchFamily="34" charset="0"/>
              <a:buChar char="•"/>
            </a:pPr>
            <a:r>
              <a:rPr lang="en-US" sz="1600" dirty="0" err="1" smtClean="0">
                <a:solidFill>
                  <a:srgbClr val="0070C0"/>
                </a:solidFill>
                <a:latin typeface="+mn-lt"/>
                <a:cs typeface="Segoe UI Semilight" panose="020B0402040204020203" pitchFamily="34" charset="0"/>
              </a:rPr>
              <a:t>Thuốc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nhập</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khẩu</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có</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cùng</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tên</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thương</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mại</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thành</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phần</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hoạt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chất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hàm</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lượng</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hoặc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nồng</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độ</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dạng</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bào</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chế</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với</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biệt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dược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gốc</a:t>
            </a:r>
            <a:endParaRPr lang="en-US" sz="1600" dirty="0" smtClean="0">
              <a:solidFill>
                <a:srgbClr val="0070C0"/>
              </a:solidFill>
              <a:latin typeface="+mn-lt"/>
              <a:cs typeface="Segoe UI Semilight" panose="020B0402040204020203" pitchFamily="34" charset="0"/>
            </a:endParaRPr>
          </a:p>
          <a:p>
            <a:pPr marL="341313" indent="-171450" algn="just">
              <a:lnSpc>
                <a:spcPct val="120000"/>
              </a:lnSpc>
              <a:spcBef>
                <a:spcPts val="300"/>
              </a:spcBef>
              <a:spcAft>
                <a:spcPts val="300"/>
              </a:spcAft>
              <a:buSzPct val="110000"/>
              <a:buFont typeface="Arial" panose="020B0604020202020204" pitchFamily="34" charset="0"/>
              <a:buChar char="•"/>
            </a:pPr>
            <a:r>
              <a:rPr lang="en-US" sz="1600" dirty="0" err="1" smtClean="0">
                <a:solidFill>
                  <a:srgbClr val="0070C0"/>
                </a:solidFill>
                <a:latin typeface="+mn-lt"/>
                <a:cs typeface="Segoe UI Semilight" panose="020B0402040204020203" pitchFamily="34" charset="0"/>
              </a:rPr>
              <a:t>Thuốc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được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sản</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xuất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bởi</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cơ</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sở</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sản</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xuất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nước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ngoài</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thuộc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Danh</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sách</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cơ</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sở</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sản</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xuất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có</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thuốc</a:t>
            </a:r>
            <a:r>
              <a:rPr lang="en-US" sz="1600" dirty="0" smtClean="0">
                <a:solidFill>
                  <a:srgbClr val="0070C0"/>
                </a:solidFill>
                <a:latin typeface="+mn-lt"/>
                <a:cs typeface="Segoe UI Semilight" panose="020B0402040204020203" pitchFamily="34" charset="0"/>
              </a:rPr>
              <a:t> vi </a:t>
            </a:r>
            <a:r>
              <a:rPr lang="en-US" sz="1600" dirty="0" err="1" smtClean="0">
                <a:solidFill>
                  <a:srgbClr val="0070C0"/>
                </a:solidFill>
                <a:latin typeface="+mn-lt"/>
                <a:cs typeface="Segoe UI Semilight" panose="020B0402040204020203" pitchFamily="34" charset="0"/>
              </a:rPr>
              <a:t>phạm</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chất</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lượng</a:t>
            </a:r>
            <a:r>
              <a:rPr lang="en-US" sz="1600" dirty="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phải</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kiểm</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nghiệm</a:t>
            </a:r>
            <a:r>
              <a:rPr lang="en-US" sz="1600" dirty="0" smtClean="0">
                <a:solidFill>
                  <a:srgbClr val="0070C0"/>
                </a:solidFill>
                <a:latin typeface="+mn-lt"/>
                <a:cs typeface="Segoe UI Semilight" panose="020B0402040204020203" pitchFamily="34" charset="0"/>
              </a:rPr>
              <a:t> 100% </a:t>
            </a:r>
            <a:r>
              <a:rPr lang="en-US" sz="1600" dirty="0" err="1" smtClean="0">
                <a:solidFill>
                  <a:srgbClr val="0070C0"/>
                </a:solidFill>
                <a:latin typeface="+mn-lt"/>
                <a:cs typeface="Segoe UI Semilight" panose="020B0402040204020203" pitchFamily="34" charset="0"/>
              </a:rPr>
              <a:t>lô</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thuốc</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nhập</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khẩu</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Trường</a:t>
            </a:r>
            <a:r>
              <a:rPr lang="en-US" sz="1600" dirty="0" smtClean="0">
                <a:solidFill>
                  <a:srgbClr val="0070C0"/>
                </a:solidFill>
                <a:latin typeface="+mn-lt"/>
                <a:cs typeface="Segoe UI Semilight" panose="020B0402040204020203" pitchFamily="34" charset="0"/>
              </a:rPr>
              <a:t> </a:t>
            </a:r>
            <a:r>
              <a:rPr lang="en-US" sz="1600" dirty="0" err="1" smtClean="0">
                <a:solidFill>
                  <a:srgbClr val="0070C0"/>
                </a:solidFill>
                <a:latin typeface="+mn-lt"/>
                <a:cs typeface="Segoe UI Semilight" panose="020B0402040204020203" pitchFamily="34" charset="0"/>
              </a:rPr>
              <a:t>hợp</a:t>
            </a:r>
            <a:r>
              <a:rPr lang="en-US" sz="1600"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cơ</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sở</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có</a:t>
            </a:r>
            <a:r>
              <a:rPr lang="en-US" sz="1600" b="1" dirty="0" smtClean="0">
                <a:solidFill>
                  <a:srgbClr val="0070C0"/>
                </a:solidFill>
                <a:latin typeface="+mn-lt"/>
                <a:cs typeface="Segoe UI Semilight" panose="020B0402040204020203" pitchFamily="34" charset="0"/>
              </a:rPr>
              <a:t> 01 </a:t>
            </a:r>
            <a:r>
              <a:rPr lang="en-US" sz="1600" b="1" dirty="0" err="1" smtClean="0">
                <a:solidFill>
                  <a:srgbClr val="0070C0"/>
                </a:solidFill>
                <a:latin typeface="+mn-lt"/>
                <a:cs typeface="Segoe UI Semilight" panose="020B0402040204020203" pitchFamily="34" charset="0"/>
              </a:rPr>
              <a:t>lô</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thuốc</a:t>
            </a:r>
            <a:r>
              <a:rPr lang="en-US" sz="1600" b="1" dirty="0" smtClean="0">
                <a:solidFill>
                  <a:srgbClr val="0070C0"/>
                </a:solidFill>
                <a:latin typeface="+mn-lt"/>
                <a:cs typeface="Segoe UI Semilight" panose="020B0402040204020203" pitchFamily="34" charset="0"/>
              </a:rPr>
              <a:t> vi </a:t>
            </a:r>
            <a:r>
              <a:rPr lang="en-US" sz="1600" b="1" dirty="0" err="1" smtClean="0">
                <a:solidFill>
                  <a:srgbClr val="0070C0"/>
                </a:solidFill>
                <a:latin typeface="+mn-lt"/>
                <a:cs typeface="Segoe UI Semilight" panose="020B0402040204020203" pitchFamily="34" charset="0"/>
              </a:rPr>
              <a:t>phạm</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mức</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độ</a:t>
            </a:r>
            <a:r>
              <a:rPr lang="en-US" sz="1600" b="1" dirty="0" smtClean="0">
                <a:solidFill>
                  <a:srgbClr val="0070C0"/>
                </a:solidFill>
                <a:latin typeface="+mn-lt"/>
                <a:cs typeface="Segoe UI Semilight" panose="020B0402040204020203" pitchFamily="34" charset="0"/>
              </a:rPr>
              <a:t> 3, </a:t>
            </a:r>
            <a:r>
              <a:rPr lang="en-US" sz="1600" b="1" dirty="0" err="1" smtClean="0">
                <a:solidFill>
                  <a:srgbClr val="0070C0"/>
                </a:solidFill>
                <a:latin typeface="+mn-lt"/>
                <a:cs typeface="Segoe UI Semilight" panose="020B0402040204020203" pitchFamily="34" charset="0"/>
              </a:rPr>
              <a:t>chỉ</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kiểm</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nghiệm</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đối</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với</a:t>
            </a:r>
            <a:r>
              <a:rPr lang="en-US" sz="1600" b="1" dirty="0" smtClean="0">
                <a:solidFill>
                  <a:srgbClr val="0070C0"/>
                </a:solidFill>
                <a:latin typeface="+mn-lt"/>
                <a:cs typeface="Segoe UI Semilight" panose="020B0402040204020203" pitchFamily="34" charset="0"/>
              </a:rPr>
              <a:t> </a:t>
            </a:r>
            <a:r>
              <a:rPr lang="en-US" sz="1600" b="1" dirty="0" err="1" smtClean="0">
                <a:solidFill>
                  <a:srgbClr val="0070C0"/>
                </a:solidFill>
                <a:latin typeface="+mn-lt"/>
                <a:cs typeface="Segoe UI Semilight" panose="020B0402040204020203" pitchFamily="34" charset="0"/>
              </a:rPr>
              <a:t>thuốc</a:t>
            </a:r>
            <a:r>
              <a:rPr lang="en-US" sz="1600" b="1" dirty="0" smtClean="0">
                <a:solidFill>
                  <a:srgbClr val="0070C0"/>
                </a:solidFill>
                <a:latin typeface="+mn-lt"/>
                <a:cs typeface="Segoe UI Semilight" panose="020B0402040204020203" pitchFamily="34" charset="0"/>
              </a:rPr>
              <a:t> vi </a:t>
            </a:r>
            <a:r>
              <a:rPr lang="en-US" sz="1600" b="1" dirty="0" err="1" smtClean="0">
                <a:solidFill>
                  <a:srgbClr val="0070C0"/>
                </a:solidFill>
                <a:latin typeface="+mn-lt"/>
                <a:cs typeface="Segoe UI Semilight" panose="020B0402040204020203" pitchFamily="34" charset="0"/>
              </a:rPr>
              <a:t>phạm</a:t>
            </a:r>
            <a:r>
              <a:rPr lang="en-US" sz="1600" dirty="0" smtClean="0">
                <a:solidFill>
                  <a:srgbClr val="0070C0"/>
                </a:solidFill>
                <a:latin typeface="+mn-lt"/>
                <a:cs typeface="Segoe UI Semilight" panose="020B0402040204020203" pitchFamily="34" charset="0"/>
              </a:rPr>
              <a:t>.</a:t>
            </a: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Luật</a:t>
            </a: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Dược</a:t>
            </a: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1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8)</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942600"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sz="1600" b="1" dirty="0" err="1" smtClean="0">
                <a:solidFill>
                  <a:srgbClr val="00B050"/>
                </a:solidFill>
                <a:latin typeface="+mn-lt"/>
                <a:ea typeface="Alexandria" pitchFamily="34" charset="-122"/>
                <a:cs typeface="Times New Roman" panose="02020603050405020304" pitchFamily="18" charset="0"/>
              </a:rPr>
              <a:t>Kiểm</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nghiệm</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trước</a:t>
            </a:r>
            <a:r>
              <a:rPr lang="en-US" sz="1600" b="1" dirty="0" smtClean="0">
                <a:solidFill>
                  <a:srgbClr val="00B050"/>
                </a:solidFill>
                <a:latin typeface="+mn-lt"/>
                <a:ea typeface="Alexandria" pitchFamily="34" charset="-122"/>
                <a:cs typeface="Times New Roman" panose="02020603050405020304" pitchFamily="18" charset="0"/>
              </a:rPr>
              <a:t> khi </a:t>
            </a:r>
            <a:r>
              <a:rPr lang="en-US" sz="1600" b="1" dirty="0" err="1" smtClean="0">
                <a:solidFill>
                  <a:srgbClr val="00B050"/>
                </a:solidFill>
                <a:latin typeface="+mn-lt"/>
                <a:ea typeface="Alexandria" pitchFamily="34" charset="-122"/>
                <a:cs typeface="Times New Roman" panose="02020603050405020304" pitchFamily="18" charset="0"/>
              </a:rPr>
              <a:t>đưa</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ra</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lưu</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hành</a:t>
            </a:r>
            <a:endParaRPr lang="en-US" sz="1600" b="1" dirty="0">
              <a:solidFill>
                <a:srgbClr val="00B05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322118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2</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err="1" smtClean="0">
                <a:solidFill>
                  <a:srgbClr val="0070C0"/>
                </a:solidFill>
                <a:latin typeface="+mn-lt"/>
                <a:ea typeface="Segoe UI Black" panose="020B0A02040204020203" pitchFamily="34" charset="0"/>
              </a:rPr>
              <a:t>kiểm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nghiệm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trong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công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tác</a:t>
            </a:r>
            <a:r>
              <a:rPr lang="en-US" sz="1800" dirty="0" smtClean="0">
                <a:solidFill>
                  <a:srgbClr val="0070C0"/>
                </a:solidFill>
                <a:latin typeface="+mn-lt"/>
                <a:ea typeface="Segoe UI Black" panose="020B0A02040204020203" pitchFamily="34" charset="0"/>
              </a:rPr>
              <a:t> QLCL</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313350" y="1103331"/>
            <a:ext cx="6528587" cy="3592860"/>
          </a:xfrm>
          <a:prstGeom prst="rect">
            <a:avLst/>
          </a:prstGeom>
        </p:spPr>
        <p:txBody>
          <a:bodyPr spcFirstLastPara="1" wrap="square" lIns="91425" tIns="91425" rIns="91425" bIns="91425" anchor="t" anchorCtr="0">
            <a:noAutofit/>
          </a:bodyPr>
          <a:lstStyle/>
          <a:p>
            <a:pPr marL="285750" indent="-285750" algn="just">
              <a:lnSpc>
                <a:spcPct val="120000"/>
              </a:lnSpc>
              <a:spcBef>
                <a:spcPts val="300"/>
              </a:spcBef>
              <a:spcAft>
                <a:spcPts val="300"/>
              </a:spcAft>
              <a:buSzPct val="110000"/>
              <a:buFont typeface="Wingdings" panose="05000000000000000000" pitchFamily="2" charset="2"/>
              <a:buChar char="v"/>
            </a:pPr>
            <a:r>
              <a:rPr lang="en-US" sz="1600" b="1" dirty="0" err="1" smtClean="0">
                <a:solidFill>
                  <a:srgbClr val="00B050"/>
                </a:solidFill>
                <a:latin typeface="+mn-lt"/>
                <a:cs typeface="Segoe UI Semilight" panose="020B0402040204020203" pitchFamily="34" charset="0"/>
              </a:rPr>
              <a:t>Thời</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gian</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thực</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hiện</a:t>
            </a:r>
            <a:r>
              <a:rPr lang="en-US" sz="1600" dirty="0" smtClean="0">
                <a:solidFill>
                  <a:srgbClr val="00B050"/>
                </a:solidFill>
                <a:latin typeface="+mn-lt"/>
                <a:cs typeface="Segoe UI Semilight" panose="020B0402040204020203" pitchFamily="34" charset="0"/>
              </a:rPr>
              <a:t> </a:t>
            </a:r>
            <a:r>
              <a:rPr lang="en-US" sz="1600" dirty="0" err="1" smtClean="0">
                <a:solidFill>
                  <a:srgbClr val="00B050"/>
                </a:solidFill>
                <a:latin typeface="+mn-lt"/>
                <a:cs typeface="Segoe UI Semilight" panose="020B0402040204020203" pitchFamily="34" charset="0"/>
              </a:rPr>
              <a:t>kiểm</a:t>
            </a:r>
            <a:r>
              <a:rPr lang="en-US" sz="1600" dirty="0" smtClean="0">
                <a:solidFill>
                  <a:srgbClr val="00B050"/>
                </a:solidFill>
                <a:latin typeface="+mn-lt"/>
                <a:cs typeface="Segoe UI Semilight" panose="020B0402040204020203" pitchFamily="34" charset="0"/>
              </a:rPr>
              <a:t> </a:t>
            </a:r>
            <a:r>
              <a:rPr lang="en-US" sz="1600" dirty="0" err="1" smtClean="0">
                <a:solidFill>
                  <a:srgbClr val="00B050"/>
                </a:solidFill>
                <a:latin typeface="+mn-lt"/>
                <a:cs typeface="Segoe UI Semilight" panose="020B0402040204020203" pitchFamily="34" charset="0"/>
              </a:rPr>
              <a:t>nghiệm</a:t>
            </a:r>
            <a:r>
              <a:rPr lang="en-US" sz="1600" dirty="0" smtClean="0">
                <a:solidFill>
                  <a:srgbClr val="00B050"/>
                </a:solidFill>
                <a:latin typeface="+mn-lt"/>
                <a:cs typeface="Segoe UI Semilight" panose="020B0402040204020203" pitchFamily="34" charset="0"/>
              </a:rPr>
              <a:t> 100% </a:t>
            </a:r>
            <a:r>
              <a:rPr lang="en-US" sz="1600" dirty="0" err="1" smtClean="0">
                <a:solidFill>
                  <a:srgbClr val="00B050"/>
                </a:solidFill>
                <a:latin typeface="+mn-lt"/>
                <a:cs typeface="Segoe UI Semilight" panose="020B0402040204020203" pitchFamily="34" charset="0"/>
              </a:rPr>
              <a:t>lô</a:t>
            </a:r>
            <a:r>
              <a:rPr lang="en-US" sz="1600" dirty="0" smtClean="0">
                <a:solidFill>
                  <a:srgbClr val="00B050"/>
                </a:solidFill>
                <a:latin typeface="+mn-lt"/>
                <a:cs typeface="Segoe UI Semilight" panose="020B0402040204020203" pitchFamily="34" charset="0"/>
              </a:rPr>
              <a:t> </a:t>
            </a:r>
            <a:r>
              <a:rPr lang="en-US" sz="1600" dirty="0" err="1" smtClean="0">
                <a:solidFill>
                  <a:srgbClr val="00B050"/>
                </a:solidFill>
                <a:latin typeface="+mn-lt"/>
                <a:cs typeface="Segoe UI Semilight" panose="020B0402040204020203" pitchFamily="34" charset="0"/>
              </a:rPr>
              <a:t>thuốc</a:t>
            </a:r>
            <a:r>
              <a:rPr lang="en-US" sz="1600" dirty="0" smtClean="0">
                <a:solidFill>
                  <a:srgbClr val="00B050"/>
                </a:solidFill>
                <a:latin typeface="+mn-lt"/>
                <a:cs typeface="Segoe UI Semilight" panose="020B0402040204020203" pitchFamily="34" charset="0"/>
              </a:rPr>
              <a:t> </a:t>
            </a:r>
            <a:r>
              <a:rPr lang="en-US" sz="1600" dirty="0" err="1" smtClean="0">
                <a:solidFill>
                  <a:srgbClr val="00B050"/>
                </a:solidFill>
                <a:latin typeface="+mn-lt"/>
                <a:cs typeface="Segoe UI Semilight" panose="020B0402040204020203" pitchFamily="34" charset="0"/>
              </a:rPr>
              <a:t>nhập</a:t>
            </a:r>
            <a:r>
              <a:rPr lang="en-US" sz="1600" dirty="0" smtClean="0">
                <a:solidFill>
                  <a:srgbClr val="00B050"/>
                </a:solidFill>
                <a:latin typeface="+mn-lt"/>
                <a:cs typeface="Segoe UI Semilight" panose="020B0402040204020203" pitchFamily="34" charset="0"/>
              </a:rPr>
              <a:t> </a:t>
            </a:r>
            <a:r>
              <a:rPr lang="en-US" sz="1600" dirty="0" err="1" smtClean="0">
                <a:solidFill>
                  <a:srgbClr val="00B050"/>
                </a:solidFill>
                <a:latin typeface="+mn-lt"/>
                <a:cs typeface="Segoe UI Semilight" panose="020B0402040204020203" pitchFamily="34" charset="0"/>
              </a:rPr>
              <a:t>khẩu</a:t>
            </a:r>
            <a:endParaRPr lang="en-US" sz="1600" dirty="0" smtClean="0">
              <a:solidFill>
                <a:srgbClr val="00B050"/>
              </a:solidFill>
              <a:latin typeface="+mn-lt"/>
              <a:cs typeface="Segoe UI Semilight" panose="020B0402040204020203" pitchFamily="34" charset="0"/>
            </a:endParaRPr>
          </a:p>
          <a:p>
            <a:pPr marL="341313" indent="-171450" algn="just">
              <a:lnSpc>
                <a:spcPct val="120000"/>
              </a:lnSpc>
              <a:spcBef>
                <a:spcPts val="300"/>
              </a:spcBef>
              <a:spcAft>
                <a:spcPts val="300"/>
              </a:spcAft>
              <a:buSzPct val="110000"/>
              <a:buFont typeface="Arial" panose="020B0604020202020204" pitchFamily="34" charset="0"/>
              <a:buChar char="•"/>
            </a:pPr>
            <a:r>
              <a:rPr lang="vi-VN" sz="1600" dirty="0" smtClean="0">
                <a:solidFill>
                  <a:srgbClr val="0070C0"/>
                </a:solidFill>
                <a:latin typeface="+mn-lt"/>
                <a:cs typeface="Segoe UI Semilight" panose="020B0402040204020203" pitchFamily="34" charset="0"/>
              </a:rPr>
              <a:t>06 tháng</a:t>
            </a:r>
            <a:r>
              <a:rPr lang="en-US" sz="1600" dirty="0" smtClean="0">
                <a:solidFill>
                  <a:srgbClr val="0070C0"/>
                </a:solidFill>
                <a:latin typeface="+mn-lt"/>
                <a:cs typeface="Segoe UI Semilight" panose="020B0402040204020203" pitchFamily="34" charset="0"/>
              </a:rPr>
              <a:t>:</a:t>
            </a:r>
            <a:r>
              <a:rPr lang="vi-VN" sz="1600" dirty="0" smtClean="0">
                <a:solidFill>
                  <a:srgbClr val="0070C0"/>
                </a:solidFill>
                <a:latin typeface="+mn-lt"/>
                <a:cs typeface="Segoe UI Semilight" panose="020B0402040204020203" pitchFamily="34" charset="0"/>
              </a:rPr>
              <a:t> cơ </a:t>
            </a:r>
            <a:r>
              <a:rPr lang="vi-VN" sz="1600" dirty="0">
                <a:solidFill>
                  <a:srgbClr val="0070C0"/>
                </a:solidFill>
                <a:latin typeface="+mn-lt"/>
                <a:cs typeface="Segoe UI Semilight" panose="020B0402040204020203" pitchFamily="34" charset="0"/>
              </a:rPr>
              <a:t>sở </a:t>
            </a:r>
            <a:r>
              <a:rPr lang="en-US" sz="1600" dirty="0" err="1" smtClean="0">
                <a:solidFill>
                  <a:srgbClr val="0070C0"/>
                </a:solidFill>
                <a:latin typeface="+mn-lt"/>
                <a:cs typeface="Segoe UI Semilight" panose="020B0402040204020203" pitchFamily="34" charset="0"/>
              </a:rPr>
              <a:t>có</a:t>
            </a:r>
            <a:r>
              <a:rPr lang="en-US" sz="1600" dirty="0" smtClean="0">
                <a:solidFill>
                  <a:srgbClr val="0070C0"/>
                </a:solidFill>
                <a:latin typeface="+mn-lt"/>
                <a:cs typeface="Segoe UI Semilight" panose="020B0402040204020203" pitchFamily="34" charset="0"/>
              </a:rPr>
              <a:t> 01-</a:t>
            </a:r>
            <a:r>
              <a:rPr lang="vi-VN" sz="1600" dirty="0" smtClean="0">
                <a:solidFill>
                  <a:srgbClr val="0070C0"/>
                </a:solidFill>
                <a:latin typeface="+mn-lt"/>
                <a:cs typeface="Segoe UI Semilight" panose="020B0402040204020203" pitchFamily="34" charset="0"/>
              </a:rPr>
              <a:t>02 </a:t>
            </a:r>
            <a:r>
              <a:rPr lang="vi-VN" sz="1600" dirty="0">
                <a:solidFill>
                  <a:srgbClr val="0070C0"/>
                </a:solidFill>
                <a:latin typeface="+mn-lt"/>
                <a:cs typeface="Segoe UI Semilight" panose="020B0402040204020203" pitchFamily="34" charset="0"/>
              </a:rPr>
              <a:t>lô thuốc vi phạm </a:t>
            </a:r>
            <a:r>
              <a:rPr lang="vi-VN" sz="1600" dirty="0" smtClean="0">
                <a:solidFill>
                  <a:srgbClr val="0070C0"/>
                </a:solidFill>
                <a:latin typeface="+mn-lt"/>
                <a:cs typeface="Segoe UI Semilight" panose="020B0402040204020203" pitchFamily="34" charset="0"/>
              </a:rPr>
              <a:t>mức </a:t>
            </a:r>
            <a:r>
              <a:rPr lang="vi-VN" sz="1600" dirty="0">
                <a:solidFill>
                  <a:srgbClr val="0070C0"/>
                </a:solidFill>
                <a:latin typeface="+mn-lt"/>
                <a:cs typeface="Segoe UI Semilight" panose="020B0402040204020203" pitchFamily="34" charset="0"/>
              </a:rPr>
              <a:t>độ 3; </a:t>
            </a:r>
          </a:p>
          <a:p>
            <a:pPr marL="341313" indent="-171450" algn="just">
              <a:lnSpc>
                <a:spcPct val="120000"/>
              </a:lnSpc>
              <a:spcBef>
                <a:spcPts val="300"/>
              </a:spcBef>
              <a:spcAft>
                <a:spcPts val="300"/>
              </a:spcAft>
              <a:buSzPct val="110000"/>
              <a:buFont typeface="Arial" panose="020B0604020202020204" pitchFamily="34" charset="0"/>
              <a:buChar char="•"/>
            </a:pPr>
            <a:r>
              <a:rPr lang="vi-VN" sz="1600" dirty="0" smtClean="0">
                <a:solidFill>
                  <a:srgbClr val="0070C0"/>
                </a:solidFill>
                <a:latin typeface="+mn-lt"/>
                <a:cs typeface="Segoe UI Semilight" panose="020B0402040204020203" pitchFamily="34" charset="0"/>
              </a:rPr>
              <a:t>12 tháng</a:t>
            </a:r>
            <a:r>
              <a:rPr lang="en-US" sz="1600" dirty="0" smtClean="0">
                <a:solidFill>
                  <a:srgbClr val="0070C0"/>
                </a:solidFill>
                <a:latin typeface="+mn-lt"/>
                <a:cs typeface="Segoe UI Semilight" panose="020B0402040204020203" pitchFamily="34" charset="0"/>
              </a:rPr>
              <a:t>: </a:t>
            </a:r>
            <a:r>
              <a:rPr lang="vi-VN" sz="1600" dirty="0" smtClean="0">
                <a:solidFill>
                  <a:srgbClr val="0070C0"/>
                </a:solidFill>
                <a:latin typeface="+mn-lt"/>
                <a:cs typeface="Segoe UI Semilight" panose="020B0402040204020203" pitchFamily="34" charset="0"/>
              </a:rPr>
              <a:t>cơ </a:t>
            </a:r>
            <a:r>
              <a:rPr lang="vi-VN" sz="1600" dirty="0">
                <a:solidFill>
                  <a:srgbClr val="0070C0"/>
                </a:solidFill>
                <a:latin typeface="+mn-lt"/>
                <a:cs typeface="Segoe UI Semilight" panose="020B0402040204020203" pitchFamily="34" charset="0"/>
              </a:rPr>
              <a:t>sở </a:t>
            </a:r>
            <a:r>
              <a:rPr lang="vi-VN" sz="1600" dirty="0" smtClean="0">
                <a:solidFill>
                  <a:srgbClr val="0070C0"/>
                </a:solidFill>
                <a:latin typeface="+mn-lt"/>
                <a:cs typeface="Segoe UI Semilight" panose="020B0402040204020203" pitchFamily="34" charset="0"/>
              </a:rPr>
              <a:t>có </a:t>
            </a:r>
            <a:r>
              <a:rPr lang="vi-VN" sz="1600" dirty="0">
                <a:solidFill>
                  <a:srgbClr val="0070C0"/>
                </a:solidFill>
                <a:latin typeface="+mn-lt"/>
                <a:cs typeface="Segoe UI Semilight" panose="020B0402040204020203" pitchFamily="34" charset="0"/>
              </a:rPr>
              <a:t>01 lô thuốc vi phạm </a:t>
            </a:r>
            <a:r>
              <a:rPr lang="vi-VN" sz="1600" dirty="0" smtClean="0">
                <a:solidFill>
                  <a:srgbClr val="0070C0"/>
                </a:solidFill>
                <a:latin typeface="+mn-lt"/>
                <a:cs typeface="Segoe UI Semilight" panose="020B0402040204020203" pitchFamily="34" charset="0"/>
              </a:rPr>
              <a:t>mức </a:t>
            </a:r>
            <a:r>
              <a:rPr lang="vi-VN" sz="1600" dirty="0">
                <a:solidFill>
                  <a:srgbClr val="0070C0"/>
                </a:solidFill>
                <a:latin typeface="+mn-lt"/>
                <a:cs typeface="Segoe UI Semilight" panose="020B0402040204020203" pitchFamily="34" charset="0"/>
              </a:rPr>
              <a:t>độ 2 hoặc có từ 03 lô thuốc vi phạm </a:t>
            </a:r>
            <a:r>
              <a:rPr lang="vi-VN" sz="1600" dirty="0" smtClean="0">
                <a:solidFill>
                  <a:srgbClr val="0070C0"/>
                </a:solidFill>
                <a:latin typeface="+mn-lt"/>
                <a:cs typeface="Segoe UI Semilight" panose="020B0402040204020203" pitchFamily="34" charset="0"/>
              </a:rPr>
              <a:t>mức </a:t>
            </a:r>
            <a:r>
              <a:rPr lang="vi-VN" sz="1600" dirty="0">
                <a:solidFill>
                  <a:srgbClr val="0070C0"/>
                </a:solidFill>
                <a:latin typeface="+mn-lt"/>
                <a:cs typeface="Segoe UI Semilight" panose="020B0402040204020203" pitchFamily="34" charset="0"/>
              </a:rPr>
              <a:t>độ 3 trở lên;</a:t>
            </a:r>
          </a:p>
          <a:p>
            <a:pPr marL="341313" indent="-171450" algn="just">
              <a:lnSpc>
                <a:spcPct val="120000"/>
              </a:lnSpc>
              <a:spcBef>
                <a:spcPts val="300"/>
              </a:spcBef>
              <a:spcAft>
                <a:spcPts val="300"/>
              </a:spcAft>
              <a:buSzPct val="110000"/>
              <a:buFont typeface="Arial" panose="020B0604020202020204" pitchFamily="34" charset="0"/>
              <a:buChar char="•"/>
            </a:pPr>
            <a:r>
              <a:rPr lang="vi-VN" sz="1600" dirty="0" smtClean="0">
                <a:solidFill>
                  <a:srgbClr val="0070C0"/>
                </a:solidFill>
                <a:latin typeface="+mn-lt"/>
                <a:cs typeface="Segoe UI Semilight" panose="020B0402040204020203" pitchFamily="34" charset="0"/>
              </a:rPr>
              <a:t>24 tháng</a:t>
            </a:r>
            <a:r>
              <a:rPr lang="en-US" sz="1600" dirty="0">
                <a:solidFill>
                  <a:srgbClr val="0070C0"/>
                </a:solidFill>
                <a:latin typeface="+mn-lt"/>
                <a:cs typeface="Segoe UI Semilight" panose="020B0402040204020203" pitchFamily="34" charset="0"/>
              </a:rPr>
              <a:t>:</a:t>
            </a:r>
            <a:r>
              <a:rPr lang="vi-VN" sz="1600" dirty="0" smtClean="0">
                <a:solidFill>
                  <a:srgbClr val="0070C0"/>
                </a:solidFill>
                <a:latin typeface="+mn-lt"/>
                <a:cs typeface="Segoe UI Semilight" panose="020B0402040204020203" pitchFamily="34" charset="0"/>
              </a:rPr>
              <a:t> cơ </a:t>
            </a:r>
            <a:r>
              <a:rPr lang="vi-VN" sz="1600" dirty="0">
                <a:solidFill>
                  <a:srgbClr val="0070C0"/>
                </a:solidFill>
                <a:latin typeface="+mn-lt"/>
                <a:cs typeface="Segoe UI Semilight" panose="020B0402040204020203" pitchFamily="34" charset="0"/>
              </a:rPr>
              <a:t>sở </a:t>
            </a:r>
            <a:r>
              <a:rPr lang="vi-VN" sz="1600" dirty="0" smtClean="0">
                <a:solidFill>
                  <a:srgbClr val="0070C0"/>
                </a:solidFill>
                <a:latin typeface="+mn-lt"/>
                <a:cs typeface="Segoe UI Semilight" panose="020B0402040204020203" pitchFamily="34" charset="0"/>
              </a:rPr>
              <a:t>có </a:t>
            </a:r>
            <a:r>
              <a:rPr lang="vi-VN" sz="1600" dirty="0">
                <a:solidFill>
                  <a:srgbClr val="0070C0"/>
                </a:solidFill>
                <a:latin typeface="+mn-lt"/>
                <a:cs typeface="Segoe UI Semilight" panose="020B0402040204020203" pitchFamily="34" charset="0"/>
              </a:rPr>
              <a:t>01 lô thuốc vi phạm </a:t>
            </a:r>
            <a:r>
              <a:rPr lang="vi-VN" sz="1600" dirty="0" smtClean="0">
                <a:solidFill>
                  <a:srgbClr val="0070C0"/>
                </a:solidFill>
                <a:latin typeface="+mn-lt"/>
                <a:cs typeface="Segoe UI Semilight" panose="020B0402040204020203" pitchFamily="34" charset="0"/>
              </a:rPr>
              <a:t>mức </a:t>
            </a:r>
            <a:r>
              <a:rPr lang="vi-VN" sz="1600" dirty="0">
                <a:solidFill>
                  <a:srgbClr val="0070C0"/>
                </a:solidFill>
                <a:latin typeface="+mn-lt"/>
                <a:cs typeface="Segoe UI Semilight" panose="020B0402040204020203" pitchFamily="34" charset="0"/>
              </a:rPr>
              <a:t>độ 1 hoặc có từ 02 lô thuốc vi phạm </a:t>
            </a:r>
            <a:r>
              <a:rPr lang="vi-VN" sz="1600" dirty="0" smtClean="0">
                <a:solidFill>
                  <a:srgbClr val="0070C0"/>
                </a:solidFill>
                <a:latin typeface="+mn-lt"/>
                <a:cs typeface="Segoe UI Semilight" panose="020B0402040204020203" pitchFamily="34" charset="0"/>
              </a:rPr>
              <a:t>mức </a:t>
            </a:r>
            <a:r>
              <a:rPr lang="vi-VN" sz="1600" dirty="0">
                <a:solidFill>
                  <a:srgbClr val="0070C0"/>
                </a:solidFill>
                <a:latin typeface="+mn-lt"/>
                <a:cs typeface="Segoe UI Semilight" panose="020B0402040204020203" pitchFamily="34" charset="0"/>
              </a:rPr>
              <a:t>độ 2 trở lên;</a:t>
            </a:r>
          </a:p>
          <a:p>
            <a:pPr marL="341313" indent="-171450" algn="just">
              <a:lnSpc>
                <a:spcPct val="120000"/>
              </a:lnSpc>
              <a:spcBef>
                <a:spcPts val="300"/>
              </a:spcBef>
              <a:spcAft>
                <a:spcPts val="300"/>
              </a:spcAft>
              <a:buSzPct val="110000"/>
              <a:buFont typeface="Arial" panose="020B0604020202020204" pitchFamily="34" charset="0"/>
              <a:buChar char="•"/>
            </a:pPr>
            <a:r>
              <a:rPr lang="en-US" sz="1600" dirty="0" smtClean="0">
                <a:solidFill>
                  <a:srgbClr val="0070C0"/>
                </a:solidFill>
                <a:latin typeface="+mn-lt"/>
                <a:cs typeface="Segoe UI Semilight" panose="020B0402040204020203" pitchFamily="34" charset="0"/>
              </a:rPr>
              <a:t>K</a:t>
            </a:r>
            <a:r>
              <a:rPr lang="vi-VN" sz="1600" dirty="0" smtClean="0">
                <a:solidFill>
                  <a:srgbClr val="0070C0"/>
                </a:solidFill>
                <a:latin typeface="+mn-lt"/>
                <a:cs typeface="Segoe UI Semilight" panose="020B0402040204020203" pitchFamily="34" charset="0"/>
              </a:rPr>
              <a:t>éo </a:t>
            </a:r>
            <a:r>
              <a:rPr lang="vi-VN" sz="1600" dirty="0">
                <a:solidFill>
                  <a:srgbClr val="0070C0"/>
                </a:solidFill>
                <a:latin typeface="+mn-lt"/>
                <a:cs typeface="Segoe UI Semilight" panose="020B0402040204020203" pitchFamily="34" charset="0"/>
              </a:rPr>
              <a:t>dài theo phương pháp cộng dồn</a:t>
            </a:r>
            <a:r>
              <a:rPr lang="vi-VN" sz="1600" dirty="0" smtClean="0">
                <a:solidFill>
                  <a:srgbClr val="0070C0"/>
                </a:solidFill>
                <a:latin typeface="+mn-lt"/>
                <a:cs typeface="Segoe UI Semilight" panose="020B0402040204020203" pitchFamily="34" charset="0"/>
              </a:rPr>
              <a:t> </a:t>
            </a:r>
            <a:r>
              <a:rPr lang="en-US" sz="1600" dirty="0" smtClean="0">
                <a:solidFill>
                  <a:srgbClr val="0070C0"/>
                </a:solidFill>
                <a:latin typeface="+mn-lt"/>
                <a:cs typeface="Segoe UI Semilight" panose="020B0402040204020203" pitchFamily="34" charset="0"/>
              </a:rPr>
              <a:t>khi </a:t>
            </a:r>
            <a:r>
              <a:rPr lang="vi-VN" sz="1600" dirty="0" smtClean="0">
                <a:solidFill>
                  <a:srgbClr val="0070C0"/>
                </a:solidFill>
                <a:latin typeface="+mn-lt"/>
                <a:cs typeface="Segoe UI Semilight" panose="020B0402040204020203" pitchFamily="34" charset="0"/>
              </a:rPr>
              <a:t>cơ </a:t>
            </a:r>
            <a:r>
              <a:rPr lang="vi-VN" sz="1600" dirty="0">
                <a:solidFill>
                  <a:srgbClr val="0070C0"/>
                </a:solidFill>
                <a:latin typeface="+mn-lt"/>
                <a:cs typeface="Segoe UI Semilight" panose="020B0402040204020203" pitchFamily="34" charset="0"/>
              </a:rPr>
              <a:t>sở </a:t>
            </a:r>
            <a:r>
              <a:rPr lang="vi-VN" sz="1600" dirty="0" smtClean="0">
                <a:solidFill>
                  <a:srgbClr val="0070C0"/>
                </a:solidFill>
                <a:latin typeface="+mn-lt"/>
                <a:cs typeface="Segoe UI Semilight" panose="020B0402040204020203" pitchFamily="34" charset="0"/>
              </a:rPr>
              <a:t>tiếp </a:t>
            </a:r>
            <a:r>
              <a:rPr lang="vi-VN" sz="1600" dirty="0">
                <a:solidFill>
                  <a:srgbClr val="0070C0"/>
                </a:solidFill>
                <a:latin typeface="+mn-lt"/>
                <a:cs typeface="Segoe UI Semilight" panose="020B0402040204020203" pitchFamily="34" charset="0"/>
              </a:rPr>
              <a:t>tục có thuốc vi phạm chất </a:t>
            </a:r>
            <a:r>
              <a:rPr lang="vi-VN" sz="1600" dirty="0" smtClean="0">
                <a:solidFill>
                  <a:srgbClr val="0070C0"/>
                </a:solidFill>
                <a:latin typeface="+mn-lt"/>
                <a:cs typeface="Segoe UI Semilight" panose="020B0402040204020203" pitchFamily="34" charset="0"/>
              </a:rPr>
              <a:t>lượng</a:t>
            </a:r>
            <a:endParaRPr lang="vi-VN" sz="1600" dirty="0">
              <a:solidFill>
                <a:srgbClr val="0070C0"/>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500" b="1" i="1" dirty="0" smtClean="0">
                <a:solidFill>
                  <a:srgbClr val="00B050"/>
                </a:solidFill>
                <a:latin typeface="+mn-lt"/>
                <a:cs typeface="Segoe UI Semilight" panose="020B0402040204020203" pitchFamily="34" charset="0"/>
              </a:rPr>
              <a:t>       </a:t>
            </a:r>
            <a:r>
              <a:rPr lang="en-US" sz="1400" i="1" dirty="0" smtClean="0">
                <a:solidFill>
                  <a:srgbClr val="004E9A"/>
                </a:solidFill>
                <a:latin typeface="+mn-lt"/>
                <a:cs typeface="Segoe UI Semilight" panose="020B0402040204020203" pitchFamily="34" charset="0"/>
              </a:rPr>
              <a:t> (</a:t>
            </a:r>
            <a:r>
              <a:rPr lang="en-US" sz="1400" i="1" dirty="0" err="1">
                <a:solidFill>
                  <a:srgbClr val="004E9A"/>
                </a:solidFill>
                <a:latin typeface="+mn-lt"/>
                <a:cs typeface="Segoe UI Semilight" panose="020B0402040204020203" pitchFamily="34" charset="0"/>
              </a:rPr>
              <a:t>K</a:t>
            </a:r>
            <a:r>
              <a:rPr lang="en-US" sz="1400" i="1" dirty="0" err="1" smtClean="0">
                <a:solidFill>
                  <a:srgbClr val="004E9A"/>
                </a:solidFill>
                <a:latin typeface="+mn-lt"/>
                <a:cs typeface="Segoe UI Semilight" panose="020B0402040204020203" pitchFamily="34" charset="0"/>
              </a:rPr>
              <a:t>hoản</a:t>
            </a:r>
            <a:r>
              <a:rPr lang="en-US" sz="1400" i="1" dirty="0" smtClean="0">
                <a:solidFill>
                  <a:srgbClr val="004E9A"/>
                </a:solidFill>
                <a:latin typeface="+mn-lt"/>
                <a:cs typeface="Segoe UI Semilight" panose="020B0402040204020203" pitchFamily="34" charset="0"/>
              </a:rPr>
              <a:t> 1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9)</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899821" cy="358052"/>
          </a:xfrm>
          <a:prstGeom prst="rect">
            <a:avLst/>
          </a:prstGeom>
          <a:noFill/>
          <a:ln/>
        </p:spPr>
        <p:txBody>
          <a:bodyPr wrap="square" lIns="0" tIns="0" rIns="0" bIns="0" rtlCol="0" anchor="t"/>
          <a:lstStyle/>
          <a:p>
            <a:pPr lvl="0">
              <a:lnSpc>
                <a:spcPts val="2750"/>
              </a:lnSpc>
            </a:pPr>
            <a:r>
              <a:rPr lang="vi-VN" b="1" dirty="0">
                <a:solidFill>
                  <a:srgbClr val="0070C0"/>
                </a:solidFill>
                <a:latin typeface="Arial" panose="020B0604020202020204" pitchFamily="34" charset="0"/>
                <a:ea typeface="Alexandria" pitchFamily="34" charset="-122"/>
                <a:cs typeface="Times New Roman" panose="02020603050405020304" pitchFamily="18" charset="0"/>
              </a:rPr>
              <a:t>T</a:t>
            </a:r>
            <a:r>
              <a:rPr lang="en-US" b="1" dirty="0" err="1">
                <a:solidFill>
                  <a:srgbClr val="0070C0"/>
                </a:solidFill>
                <a:ea typeface="Alexandria" pitchFamily="34" charset="-122"/>
                <a:cs typeface="Times New Roman" panose="02020603050405020304" pitchFamily="18" charset="0"/>
              </a:rPr>
              <a:t>hông</a:t>
            </a:r>
            <a:r>
              <a:rPr lang="en-US" b="1" dirty="0">
                <a:solidFill>
                  <a:srgbClr val="0070C0"/>
                </a:solidFill>
                <a:ea typeface="Alexandria" pitchFamily="34" charset="-122"/>
                <a:cs typeface="Times New Roman" panose="02020603050405020304" pitchFamily="18" charset="0"/>
              </a:rPr>
              <a:t> </a:t>
            </a:r>
            <a:r>
              <a:rPr lang="en-US" b="1" dirty="0" err="1">
                <a:solidFill>
                  <a:srgbClr val="0070C0"/>
                </a:solidFill>
                <a:ea typeface="Alexandria" pitchFamily="34" charset="-122"/>
                <a:cs typeface="Times New Roman" panose="02020603050405020304" pitchFamily="18" charset="0"/>
              </a:rPr>
              <a:t>Tư</a:t>
            </a:r>
            <a:r>
              <a:rPr lang="en-US" b="1" dirty="0">
                <a:solidFill>
                  <a:srgbClr val="0070C0"/>
                </a:solidFill>
                <a:ea typeface="Alexandria" pitchFamily="34" charset="-122"/>
                <a:cs typeface="Times New Roman" panose="02020603050405020304" pitchFamily="18" charset="0"/>
              </a:rPr>
              <a:t> </a:t>
            </a:r>
            <a:r>
              <a:rPr lang="en-US" b="1" dirty="0" err="1">
                <a:solidFill>
                  <a:srgbClr val="0070C0"/>
                </a:solidFill>
                <a:ea typeface="Alexandria" pitchFamily="34" charset="-122"/>
                <a:cs typeface="Times New Roman" panose="02020603050405020304" pitchFamily="18" charset="0"/>
              </a:rPr>
              <a:t>Mới</a:t>
            </a:r>
            <a:r>
              <a:rPr lang="en-US" b="1" dirty="0">
                <a:solidFill>
                  <a:srgbClr val="0070C0"/>
                </a:solidFill>
                <a:ea typeface="Alexandria" pitchFamily="34" charset="-122"/>
                <a:cs typeface="Times New Roman" panose="02020603050405020304" pitchFamily="18" charset="0"/>
              </a:rPr>
              <a:t> – </a:t>
            </a:r>
            <a:r>
              <a:rPr lang="en-US" sz="1600" b="1" dirty="0" err="1">
                <a:solidFill>
                  <a:srgbClr val="00B050"/>
                </a:solidFill>
                <a:ea typeface="Alexandria" pitchFamily="34" charset="-122"/>
                <a:cs typeface="Times New Roman" panose="02020603050405020304" pitchFamily="18" charset="0"/>
              </a:rPr>
              <a:t>Kiểm</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nghiệm</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trước</a:t>
            </a:r>
            <a:r>
              <a:rPr lang="en-US" sz="1600" b="1" dirty="0">
                <a:solidFill>
                  <a:srgbClr val="00B050"/>
                </a:solidFill>
                <a:ea typeface="Alexandria" pitchFamily="34" charset="-122"/>
                <a:cs typeface="Times New Roman" panose="02020603050405020304" pitchFamily="18" charset="0"/>
              </a:rPr>
              <a:t> khi </a:t>
            </a:r>
            <a:r>
              <a:rPr lang="en-US" sz="1600" b="1" dirty="0" err="1">
                <a:solidFill>
                  <a:srgbClr val="00B050"/>
                </a:solidFill>
                <a:ea typeface="Alexandria" pitchFamily="34" charset="-122"/>
                <a:cs typeface="Times New Roman" panose="02020603050405020304" pitchFamily="18" charset="0"/>
              </a:rPr>
              <a:t>đưa</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ra</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lưu</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hành</a:t>
            </a:r>
            <a:endParaRPr lang="en-US" sz="1600" b="1" dirty="0">
              <a:solidFill>
                <a:srgbClr val="00B050"/>
              </a:solidFill>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2459337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2</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err="1" smtClean="0">
                <a:solidFill>
                  <a:srgbClr val="0070C0"/>
                </a:solidFill>
                <a:latin typeface="+mn-lt"/>
                <a:ea typeface="Segoe UI Black" panose="020B0A02040204020203" pitchFamily="34" charset="0"/>
              </a:rPr>
              <a:t>kiểm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nghiệm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trong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công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tác</a:t>
            </a:r>
            <a:r>
              <a:rPr lang="en-US" sz="1800" dirty="0" smtClean="0">
                <a:solidFill>
                  <a:srgbClr val="0070C0"/>
                </a:solidFill>
                <a:latin typeface="+mn-lt"/>
                <a:ea typeface="Segoe UI Black" panose="020B0A02040204020203" pitchFamily="34" charset="0"/>
              </a:rPr>
              <a:t> QLCL</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45523" y="1198299"/>
            <a:ext cx="6665936" cy="3592860"/>
          </a:xfrm>
          <a:prstGeom prst="rect">
            <a:avLst/>
          </a:prstGeom>
        </p:spPr>
        <p:txBody>
          <a:bodyPr spcFirstLastPara="1" wrap="square" lIns="91425" tIns="91425" rIns="91425" bIns="91425" anchor="t" anchorCtr="0">
            <a:noAutofit/>
          </a:bodyPr>
          <a:lstStyle/>
          <a:p>
            <a:pPr marL="285750" indent="-285750" algn="just">
              <a:lnSpc>
                <a:spcPts val="2100"/>
              </a:lnSpc>
              <a:spcAft>
                <a:spcPts val="300"/>
              </a:spcAft>
              <a:buSzPct val="110000"/>
              <a:buFont typeface="Wingdings" panose="05000000000000000000" pitchFamily="2" charset="2"/>
              <a:buChar char="v"/>
            </a:pPr>
            <a:r>
              <a:rPr lang="en-US" sz="1500" b="1" dirty="0" err="1" smtClean="0">
                <a:solidFill>
                  <a:srgbClr val="00B050"/>
                </a:solidFill>
                <a:latin typeface="+mn-lt"/>
                <a:cs typeface="Segoe UI Semilight" panose="020B0402040204020203" pitchFamily="34" charset="0"/>
              </a:rPr>
              <a:t>Rút</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tên</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khỏi</a:t>
            </a:r>
            <a:r>
              <a:rPr lang="en-US" sz="1500" b="1" dirty="0" smtClean="0">
                <a:solidFill>
                  <a:srgbClr val="00B050"/>
                </a:solidFill>
                <a:latin typeface="+mn-lt"/>
                <a:cs typeface="Segoe UI Semilight" panose="020B0402040204020203" pitchFamily="34" charset="0"/>
              </a:rPr>
              <a:t> </a:t>
            </a:r>
            <a:r>
              <a:rPr lang="vi-VN" sz="1500" b="1" dirty="0" smtClean="0">
                <a:solidFill>
                  <a:srgbClr val="00B050"/>
                </a:solidFill>
                <a:latin typeface="+mn-lt"/>
                <a:cs typeface="Segoe UI Semilight" panose="020B0402040204020203" pitchFamily="34" charset="0"/>
              </a:rPr>
              <a:t>Danh </a:t>
            </a:r>
            <a:r>
              <a:rPr lang="vi-VN" sz="1500" b="1" dirty="0">
                <a:solidFill>
                  <a:srgbClr val="00B050"/>
                </a:solidFill>
                <a:latin typeface="+mn-lt"/>
                <a:cs typeface="Segoe UI Semilight" panose="020B0402040204020203" pitchFamily="34" charset="0"/>
              </a:rPr>
              <a:t>sách </a:t>
            </a:r>
            <a:r>
              <a:rPr lang="vi-VN" sz="1500" dirty="0">
                <a:solidFill>
                  <a:srgbClr val="00B050"/>
                </a:solidFill>
                <a:latin typeface="+mn-lt"/>
                <a:cs typeface="Segoe UI Semilight" panose="020B0402040204020203" pitchFamily="34" charset="0"/>
              </a:rPr>
              <a:t>cơ sở </a:t>
            </a:r>
            <a:r>
              <a:rPr lang="en-US" sz="1500" dirty="0" err="1" smtClean="0">
                <a:solidFill>
                  <a:srgbClr val="00B050"/>
                </a:solidFill>
                <a:latin typeface="+mn-lt"/>
                <a:cs typeface="Segoe UI Semilight" panose="020B0402040204020203" pitchFamily="34" charset="0"/>
              </a:rPr>
              <a:t>sx</a:t>
            </a:r>
            <a:r>
              <a:rPr lang="en-US" sz="1500" dirty="0" smtClean="0">
                <a:solidFill>
                  <a:srgbClr val="00B050"/>
                </a:solidFill>
                <a:latin typeface="+mn-lt"/>
                <a:cs typeface="Segoe UI Semilight" panose="020B0402040204020203" pitchFamily="34" charset="0"/>
              </a:rPr>
              <a:t> </a:t>
            </a:r>
            <a:r>
              <a:rPr lang="vi-VN" sz="1500" dirty="0" smtClean="0">
                <a:solidFill>
                  <a:srgbClr val="00B050"/>
                </a:solidFill>
                <a:latin typeface="+mn-lt"/>
                <a:cs typeface="Segoe UI Semilight" panose="020B0402040204020203" pitchFamily="34" charset="0"/>
              </a:rPr>
              <a:t>thuốc </a:t>
            </a:r>
            <a:r>
              <a:rPr lang="vi-VN" sz="1500" dirty="0">
                <a:solidFill>
                  <a:srgbClr val="00B050"/>
                </a:solidFill>
                <a:latin typeface="+mn-lt"/>
                <a:cs typeface="Segoe UI Semilight" panose="020B0402040204020203" pitchFamily="34" charset="0"/>
              </a:rPr>
              <a:t>nước ngoài </a:t>
            </a:r>
            <a:r>
              <a:rPr lang="vi-VN" sz="1500" dirty="0" smtClean="0">
                <a:solidFill>
                  <a:srgbClr val="00B050"/>
                </a:solidFill>
                <a:latin typeface="+mn-lt"/>
                <a:cs typeface="Segoe UI Semilight" panose="020B0402040204020203" pitchFamily="34" charset="0"/>
              </a:rPr>
              <a:t>phải </a:t>
            </a:r>
            <a:r>
              <a:rPr lang="vi-VN" sz="1500" dirty="0">
                <a:solidFill>
                  <a:srgbClr val="00B050"/>
                </a:solidFill>
                <a:latin typeface="+mn-lt"/>
                <a:cs typeface="Segoe UI Semilight" panose="020B0402040204020203" pitchFamily="34" charset="0"/>
              </a:rPr>
              <a:t>kiểm nghiệm 100% lô thuốc nhập </a:t>
            </a:r>
            <a:r>
              <a:rPr lang="vi-VN" sz="1500" dirty="0" smtClean="0">
                <a:solidFill>
                  <a:srgbClr val="00B050"/>
                </a:solidFill>
                <a:latin typeface="+mn-lt"/>
                <a:cs typeface="Segoe UI Semilight" panose="020B0402040204020203" pitchFamily="34" charset="0"/>
              </a:rPr>
              <a:t>khẩu</a:t>
            </a:r>
            <a:r>
              <a:rPr lang="en-US" sz="1500" dirty="0" smtClean="0">
                <a:solidFill>
                  <a:srgbClr val="00B050"/>
                </a:solidFill>
                <a:latin typeface="+mn-lt"/>
                <a:cs typeface="Segoe UI Semilight" panose="020B0402040204020203" pitchFamily="34" charset="0"/>
              </a:rPr>
              <a:t>:</a:t>
            </a:r>
          </a:p>
          <a:p>
            <a:pPr marL="285750" indent="-115888" algn="just">
              <a:lnSpc>
                <a:spcPts val="2100"/>
              </a:lnSpc>
              <a:spcAft>
                <a:spcPts val="300"/>
              </a:spcAft>
              <a:buSzPct val="110000"/>
              <a:buFont typeface="Wingdings" panose="05000000000000000000" pitchFamily="2" charset="2"/>
              <a:buChar char="§"/>
            </a:pPr>
            <a:r>
              <a:rPr lang="en-US" sz="1500" i="1" dirty="0" smtClean="0">
                <a:solidFill>
                  <a:srgbClr val="0070C0"/>
                </a:solidFill>
                <a:latin typeface="+mn-lt"/>
                <a:cs typeface="Segoe UI Semilight" panose="020B0402040204020203" pitchFamily="34" charset="0"/>
              </a:rPr>
              <a:t> </a:t>
            </a:r>
            <a:r>
              <a:rPr lang="en-US" sz="1500" i="1" dirty="0" err="1" smtClean="0">
                <a:solidFill>
                  <a:srgbClr val="0070C0"/>
                </a:solidFill>
                <a:latin typeface="+mn-lt"/>
                <a:cs typeface="Segoe UI Semilight" panose="020B0402040204020203" pitchFamily="34" charset="0"/>
              </a:rPr>
              <a:t>Điều</a:t>
            </a:r>
            <a:r>
              <a:rPr lang="en-US" sz="1500" i="1" dirty="0" smtClean="0">
                <a:solidFill>
                  <a:srgbClr val="0070C0"/>
                </a:solidFill>
                <a:latin typeface="+mn-lt"/>
                <a:cs typeface="Segoe UI Semilight" panose="020B0402040204020203" pitchFamily="34" charset="0"/>
              </a:rPr>
              <a:t> </a:t>
            </a:r>
            <a:r>
              <a:rPr lang="en-US" sz="1500" i="1" dirty="0" err="1" smtClean="0">
                <a:solidFill>
                  <a:srgbClr val="0070C0"/>
                </a:solidFill>
                <a:latin typeface="+mn-lt"/>
                <a:cs typeface="Segoe UI Semilight" panose="020B0402040204020203" pitchFamily="34" charset="0"/>
              </a:rPr>
              <a:t>kiện</a:t>
            </a:r>
            <a:endParaRPr lang="en-US" sz="1500" i="1" dirty="0" smtClean="0">
              <a:solidFill>
                <a:srgbClr val="0070C0"/>
              </a:solidFill>
              <a:latin typeface="+mn-lt"/>
              <a:cs typeface="Segoe UI Semilight" panose="020B0402040204020203" pitchFamily="34" charset="0"/>
            </a:endParaRPr>
          </a:p>
          <a:p>
            <a:pPr indent="-225425" algn="just">
              <a:lnSpc>
                <a:spcPts val="2100"/>
              </a:lnSpc>
              <a:spcAft>
                <a:spcPts val="300"/>
              </a:spcAft>
              <a:buSzPct val="110000"/>
              <a:buFont typeface="Wingdings" panose="05000000000000000000" pitchFamily="2" charset="2"/>
              <a:buChar char="ü"/>
            </a:pPr>
            <a:r>
              <a:rPr lang="vi-VN" sz="1500" dirty="0" smtClean="0">
                <a:solidFill>
                  <a:srgbClr val="0070C0"/>
                </a:solidFill>
                <a:latin typeface="+mn-lt"/>
                <a:cs typeface="Segoe UI Semilight" panose="020B0402040204020203" pitchFamily="34" charset="0"/>
              </a:rPr>
              <a:t>Cơ </a:t>
            </a:r>
            <a:r>
              <a:rPr lang="vi-VN" sz="1500" dirty="0">
                <a:solidFill>
                  <a:srgbClr val="0070C0"/>
                </a:solidFill>
                <a:latin typeface="+mn-lt"/>
                <a:cs typeface="Segoe UI Semilight" panose="020B0402040204020203" pitchFamily="34" charset="0"/>
              </a:rPr>
              <a:t>sở nhập khẩu thực hiện đầy đủ việc kiểm nghiệm </a:t>
            </a:r>
            <a:r>
              <a:rPr lang="en-US" sz="1500" dirty="0" err="1" smtClean="0">
                <a:solidFill>
                  <a:srgbClr val="0070C0"/>
                </a:solidFill>
                <a:latin typeface="+mn-lt"/>
                <a:cs typeface="Segoe UI Semilight" panose="020B0402040204020203" pitchFamily="34" charset="0"/>
              </a:rPr>
              <a:t>theo</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quy</a:t>
            </a:r>
            <a:r>
              <a:rPr lang="en-US" sz="1500" dirty="0" smtClean="0">
                <a:solidFill>
                  <a:srgbClr val="0070C0"/>
                </a:solidFill>
                <a:latin typeface="+mn-lt"/>
                <a:cs typeface="Segoe UI Semilight" panose="020B0402040204020203" pitchFamily="34" charset="0"/>
              </a:rPr>
              <a:t> </a:t>
            </a:r>
            <a:r>
              <a:rPr lang="en-US" sz="1500" dirty="0" err="1" smtClean="0">
                <a:solidFill>
                  <a:srgbClr val="0070C0"/>
                </a:solidFill>
                <a:latin typeface="+mn-lt"/>
                <a:cs typeface="Segoe UI Semilight" panose="020B0402040204020203" pitchFamily="34" charset="0"/>
              </a:rPr>
              <a:t>định</a:t>
            </a:r>
            <a:endParaRPr lang="en-US" sz="1500" dirty="0" smtClean="0">
              <a:solidFill>
                <a:srgbClr val="0070C0"/>
              </a:solidFill>
              <a:latin typeface="+mn-lt"/>
              <a:cs typeface="Segoe UI Semilight" panose="020B0402040204020203" pitchFamily="34" charset="0"/>
            </a:endParaRPr>
          </a:p>
          <a:p>
            <a:pPr indent="-225425" algn="just">
              <a:lnSpc>
                <a:spcPts val="2100"/>
              </a:lnSpc>
              <a:spcAft>
                <a:spcPts val="300"/>
              </a:spcAft>
              <a:buSzPct val="110000"/>
              <a:buFont typeface="Wingdings" panose="05000000000000000000" pitchFamily="2" charset="2"/>
              <a:buChar char="ü"/>
            </a:pPr>
            <a:r>
              <a:rPr lang="en-US" sz="1500" dirty="0" smtClean="0">
                <a:solidFill>
                  <a:srgbClr val="0070C0"/>
                </a:solidFill>
                <a:latin typeface="+mn-lt"/>
                <a:cs typeface="Segoe UI Semilight" panose="020B0402040204020203" pitchFamily="34" charset="0"/>
              </a:rPr>
              <a:t>K</a:t>
            </a:r>
            <a:r>
              <a:rPr lang="vi-VN" sz="1500" dirty="0" smtClean="0">
                <a:solidFill>
                  <a:srgbClr val="0070C0"/>
                </a:solidFill>
                <a:latin typeface="+mn-lt"/>
                <a:cs typeface="Segoe UI Semilight" panose="020B0402040204020203" pitchFamily="34" charset="0"/>
              </a:rPr>
              <a:t>hông </a:t>
            </a:r>
            <a:r>
              <a:rPr lang="vi-VN" sz="1500" dirty="0">
                <a:solidFill>
                  <a:srgbClr val="0070C0"/>
                </a:solidFill>
                <a:latin typeface="+mn-lt"/>
                <a:cs typeface="Segoe UI Semilight" panose="020B0402040204020203" pitchFamily="34" charset="0"/>
              </a:rPr>
              <a:t>có thuốc vi phạm chất lượng (kể cả thu hồi </a:t>
            </a:r>
            <a:r>
              <a:rPr lang="vi-VN" sz="1500" dirty="0" smtClean="0">
                <a:solidFill>
                  <a:srgbClr val="0070C0"/>
                </a:solidFill>
                <a:latin typeface="+mn-lt"/>
                <a:cs typeface="Segoe UI Semilight" panose="020B0402040204020203" pitchFamily="34" charset="0"/>
              </a:rPr>
              <a:t>theo </a:t>
            </a:r>
            <a:r>
              <a:rPr lang="vi-VN" sz="1500" dirty="0">
                <a:solidFill>
                  <a:srgbClr val="0070C0"/>
                </a:solidFill>
                <a:latin typeface="+mn-lt"/>
                <a:cs typeface="Segoe UI Semilight" panose="020B0402040204020203" pitchFamily="34" charset="0"/>
              </a:rPr>
              <a:t>hình thức tự nguyện vì lý do chất lượng)</a:t>
            </a:r>
            <a:endParaRPr lang="en-US" sz="1500" dirty="0" smtClean="0">
              <a:solidFill>
                <a:srgbClr val="0070C0"/>
              </a:solidFill>
              <a:latin typeface="+mn-lt"/>
              <a:cs typeface="Segoe UI Semilight" panose="020B0402040204020203" pitchFamily="34" charset="0"/>
            </a:endParaRPr>
          </a:p>
          <a:p>
            <a:pPr marL="285750" indent="-285750" algn="just">
              <a:lnSpc>
                <a:spcPts val="2100"/>
              </a:lnSpc>
              <a:spcAft>
                <a:spcPts val="300"/>
              </a:spcAft>
              <a:buSzPct val="110000"/>
              <a:buFont typeface="Wingdings" panose="05000000000000000000" pitchFamily="2" charset="2"/>
              <a:buChar char="v"/>
            </a:pPr>
            <a:r>
              <a:rPr lang="en-US" sz="1500" i="1" dirty="0" err="1" smtClean="0">
                <a:solidFill>
                  <a:srgbClr val="0070C0"/>
                </a:solidFill>
                <a:latin typeface="+mn-lt"/>
                <a:cs typeface="Segoe UI Semilight" panose="020B0402040204020203" pitchFamily="34" charset="0"/>
              </a:rPr>
              <a:t>Thời</a:t>
            </a:r>
            <a:r>
              <a:rPr lang="en-US" sz="1500" i="1" dirty="0" smtClean="0">
                <a:solidFill>
                  <a:srgbClr val="0070C0"/>
                </a:solidFill>
                <a:latin typeface="+mn-lt"/>
                <a:cs typeface="Segoe UI Semilight" panose="020B0402040204020203" pitchFamily="34" charset="0"/>
              </a:rPr>
              <a:t> </a:t>
            </a:r>
            <a:r>
              <a:rPr lang="en-US" sz="1500" i="1" dirty="0" err="1" smtClean="0">
                <a:solidFill>
                  <a:srgbClr val="0070C0"/>
                </a:solidFill>
                <a:latin typeface="+mn-lt"/>
                <a:cs typeface="Segoe UI Semilight" panose="020B0402040204020203" pitchFamily="34" charset="0"/>
              </a:rPr>
              <a:t>hạn</a:t>
            </a:r>
            <a:r>
              <a:rPr lang="en-US" sz="1500" i="1" dirty="0" smtClean="0">
                <a:solidFill>
                  <a:srgbClr val="0070C0"/>
                </a:solidFill>
                <a:latin typeface="+mn-lt"/>
                <a:cs typeface="Segoe UI Semilight" panose="020B0402040204020203" pitchFamily="34" charset="0"/>
              </a:rPr>
              <a:t> </a:t>
            </a:r>
            <a:r>
              <a:rPr lang="vi-VN" sz="1500" dirty="0" smtClean="0">
                <a:solidFill>
                  <a:srgbClr val="0070C0"/>
                </a:solidFill>
                <a:latin typeface="+mn-lt"/>
                <a:cs typeface="Segoe UI Semilight" panose="020B0402040204020203" pitchFamily="34" charset="0"/>
              </a:rPr>
              <a:t>07 </a:t>
            </a:r>
            <a:r>
              <a:rPr lang="vi-VN" sz="1500" dirty="0">
                <a:solidFill>
                  <a:srgbClr val="0070C0"/>
                </a:solidFill>
                <a:latin typeface="+mn-lt"/>
                <a:cs typeface="Segoe UI Semilight" panose="020B0402040204020203" pitchFamily="34" charset="0"/>
              </a:rPr>
              <a:t>ngày làm việc, kể từ ngày hết thời hạn kiểm nghiệm 100% lô </a:t>
            </a:r>
            <a:r>
              <a:rPr lang="vi-VN" sz="1500" dirty="0" smtClean="0">
                <a:solidFill>
                  <a:srgbClr val="0070C0"/>
                </a:solidFill>
                <a:latin typeface="+mn-lt"/>
                <a:cs typeface="Segoe UI Semilight" panose="020B0402040204020203" pitchFamily="34" charset="0"/>
              </a:rPr>
              <a:t>thuốc</a:t>
            </a:r>
            <a:r>
              <a:rPr lang="en-US" sz="1500" dirty="0" smtClean="0">
                <a:solidFill>
                  <a:srgbClr val="0070C0"/>
                </a:solidFill>
                <a:latin typeface="+mn-lt"/>
                <a:cs typeface="Segoe UI Semilight" panose="020B0402040204020203" pitchFamily="34" charset="0"/>
              </a:rPr>
              <a:t>, BYT</a:t>
            </a:r>
            <a:r>
              <a:rPr lang="vi-VN" sz="1500" dirty="0" smtClean="0">
                <a:solidFill>
                  <a:srgbClr val="0070C0"/>
                </a:solidFill>
                <a:latin typeface="+mn-lt"/>
                <a:cs typeface="Segoe UI Semilight" panose="020B0402040204020203" pitchFamily="34" charset="0"/>
              </a:rPr>
              <a:t> </a:t>
            </a:r>
            <a:r>
              <a:rPr lang="vi-VN" sz="1500" dirty="0">
                <a:solidFill>
                  <a:srgbClr val="0070C0"/>
                </a:solidFill>
                <a:latin typeface="+mn-lt"/>
                <a:cs typeface="Segoe UI Semilight" panose="020B0402040204020203" pitchFamily="34" charset="0"/>
              </a:rPr>
              <a:t>(Cục </a:t>
            </a:r>
            <a:r>
              <a:rPr lang="vi-VN" sz="1500" dirty="0" smtClean="0">
                <a:solidFill>
                  <a:srgbClr val="0070C0"/>
                </a:solidFill>
                <a:latin typeface="+mn-lt"/>
                <a:cs typeface="Segoe UI Semilight" panose="020B0402040204020203" pitchFamily="34" charset="0"/>
              </a:rPr>
              <a:t>Q</a:t>
            </a:r>
            <a:r>
              <a:rPr lang="en-US" sz="1500" dirty="0" smtClean="0">
                <a:solidFill>
                  <a:srgbClr val="0070C0"/>
                </a:solidFill>
                <a:latin typeface="+mn-lt"/>
                <a:cs typeface="Segoe UI Semilight" panose="020B0402040204020203" pitchFamily="34" charset="0"/>
              </a:rPr>
              <a:t>LD</a:t>
            </a:r>
            <a:r>
              <a:rPr lang="vi-VN" sz="1500" dirty="0" smtClean="0">
                <a:solidFill>
                  <a:srgbClr val="0070C0"/>
                </a:solidFill>
                <a:latin typeface="+mn-lt"/>
                <a:cs typeface="Segoe UI Semilight" panose="020B0402040204020203" pitchFamily="34" charset="0"/>
              </a:rPr>
              <a:t>) </a:t>
            </a:r>
            <a:r>
              <a:rPr lang="vi-VN" sz="1500" dirty="0">
                <a:solidFill>
                  <a:srgbClr val="0070C0"/>
                </a:solidFill>
                <a:latin typeface="+mn-lt"/>
                <a:cs typeface="Segoe UI Semilight" panose="020B0402040204020203" pitchFamily="34" charset="0"/>
              </a:rPr>
              <a:t>rà </a:t>
            </a:r>
            <a:r>
              <a:rPr lang="vi-VN" sz="1500" dirty="0" smtClean="0">
                <a:solidFill>
                  <a:srgbClr val="0070C0"/>
                </a:solidFill>
                <a:latin typeface="+mn-lt"/>
                <a:cs typeface="Segoe UI Semilight" panose="020B0402040204020203" pitchFamily="34" charset="0"/>
              </a:rPr>
              <a:t>soát</a:t>
            </a:r>
            <a:r>
              <a:rPr lang="en-US" sz="1500" dirty="0">
                <a:solidFill>
                  <a:srgbClr val="0070C0"/>
                </a:solidFill>
                <a:latin typeface="+mn-lt"/>
                <a:cs typeface="Segoe UI Semilight" panose="020B0402040204020203" pitchFamily="34" charset="0"/>
              </a:rPr>
              <a:t> </a:t>
            </a:r>
            <a:r>
              <a:rPr lang="en-US" sz="1500" dirty="0" smtClean="0">
                <a:solidFill>
                  <a:srgbClr val="0070C0"/>
                </a:solidFill>
                <a:latin typeface="+mn-lt"/>
                <a:cs typeface="Segoe UI Semilight" panose="020B0402040204020203" pitchFamily="34" charset="0"/>
              </a:rPr>
              <a:t>k</a:t>
            </a:r>
            <a:r>
              <a:rPr lang="vi-VN" sz="1500" dirty="0" smtClean="0">
                <a:solidFill>
                  <a:srgbClr val="0070C0"/>
                </a:solidFill>
                <a:latin typeface="+mn-lt"/>
                <a:cs typeface="Segoe UI Semilight" panose="020B0402040204020203" pitchFamily="34" charset="0"/>
              </a:rPr>
              <a:t>ết </a:t>
            </a:r>
            <a:r>
              <a:rPr lang="vi-VN" sz="1500" dirty="0">
                <a:solidFill>
                  <a:srgbClr val="0070C0"/>
                </a:solidFill>
                <a:latin typeface="+mn-lt"/>
                <a:cs typeface="Segoe UI Semilight" panose="020B0402040204020203" pitchFamily="34" charset="0"/>
              </a:rPr>
              <a:t>quả xử lý thuốc vi phạm chất lượng</a:t>
            </a:r>
            <a:r>
              <a:rPr lang="vi-VN" sz="1500" dirty="0" smtClean="0">
                <a:solidFill>
                  <a:srgbClr val="0070C0"/>
                </a:solidFill>
                <a:latin typeface="+mn-lt"/>
                <a:cs typeface="Segoe UI Semilight" panose="020B0402040204020203" pitchFamily="34" charset="0"/>
              </a:rPr>
              <a:t>,</a:t>
            </a:r>
            <a:r>
              <a:rPr lang="en-US" sz="1500" dirty="0" smtClean="0">
                <a:solidFill>
                  <a:srgbClr val="0070C0"/>
                </a:solidFill>
                <a:latin typeface="+mn-lt"/>
                <a:cs typeface="Segoe UI Semilight" panose="020B0402040204020203" pitchFamily="34" charset="0"/>
              </a:rPr>
              <a:t> b</a:t>
            </a:r>
            <a:r>
              <a:rPr lang="vi-VN" sz="1500" dirty="0" smtClean="0">
                <a:solidFill>
                  <a:srgbClr val="0070C0"/>
                </a:solidFill>
                <a:latin typeface="+mn-lt"/>
                <a:cs typeface="Segoe UI Semilight" panose="020B0402040204020203" pitchFamily="34" charset="0"/>
              </a:rPr>
              <a:t>áo </a:t>
            </a:r>
            <a:r>
              <a:rPr lang="vi-VN" sz="1500" dirty="0">
                <a:solidFill>
                  <a:srgbClr val="0070C0"/>
                </a:solidFill>
                <a:latin typeface="+mn-lt"/>
                <a:cs typeface="Segoe UI Semilight" panose="020B0402040204020203" pitchFamily="34" charset="0"/>
              </a:rPr>
              <a:t>cáo của cơ sở kiểm </a:t>
            </a:r>
            <a:r>
              <a:rPr lang="vi-VN" sz="1500" dirty="0" smtClean="0">
                <a:solidFill>
                  <a:srgbClr val="0070C0"/>
                </a:solidFill>
                <a:latin typeface="+mn-lt"/>
                <a:cs typeface="Segoe UI Semilight" panose="020B0402040204020203" pitchFamily="34" charset="0"/>
              </a:rPr>
              <a:t>nghiệm, </a:t>
            </a:r>
            <a:r>
              <a:rPr lang="en-US" sz="1500" dirty="0" smtClean="0">
                <a:solidFill>
                  <a:srgbClr val="0070C0"/>
                </a:solidFill>
                <a:latin typeface="+mn-lt"/>
                <a:cs typeface="Segoe UI Semilight" panose="020B0402040204020203" pitchFamily="34" charset="0"/>
              </a:rPr>
              <a:t>b</a:t>
            </a:r>
            <a:r>
              <a:rPr lang="vi-VN" sz="1500" dirty="0" smtClean="0">
                <a:solidFill>
                  <a:srgbClr val="0070C0"/>
                </a:solidFill>
                <a:latin typeface="+mn-lt"/>
                <a:cs typeface="Segoe UI Semilight" panose="020B0402040204020203" pitchFamily="34" charset="0"/>
              </a:rPr>
              <a:t>áo </a:t>
            </a:r>
            <a:r>
              <a:rPr lang="vi-VN" sz="1500" dirty="0">
                <a:solidFill>
                  <a:srgbClr val="0070C0"/>
                </a:solidFill>
                <a:latin typeface="+mn-lt"/>
                <a:cs typeface="Segoe UI Semilight" panose="020B0402040204020203" pitchFamily="34" charset="0"/>
              </a:rPr>
              <a:t>cáo của cơ sở sản xuất, cơ sở đăng ký thuốc (nếu có) </a:t>
            </a:r>
            <a:endParaRPr lang="en-US" sz="1500" dirty="0" smtClean="0">
              <a:solidFill>
                <a:srgbClr val="0070C0"/>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500" b="1" dirty="0" smtClean="0">
                <a:solidFill>
                  <a:srgbClr val="00B050"/>
                </a:solidFill>
                <a:latin typeface="+mn-lt"/>
                <a:cs typeface="Segoe UI Semilight" panose="020B0402040204020203" pitchFamily="34" charset="0"/>
              </a:rPr>
              <a:t> </a:t>
            </a:r>
            <a:r>
              <a:rPr lang="en-US" sz="1400" dirty="0" smtClean="0">
                <a:solidFill>
                  <a:srgbClr val="004E9A"/>
                </a:solidFill>
                <a:latin typeface="+mn-lt"/>
                <a:cs typeface="Segoe UI Semilight" panose="020B0402040204020203" pitchFamily="34" charset="0"/>
              </a:rPr>
              <a:t>      </a:t>
            </a:r>
            <a:r>
              <a:rPr lang="en-US" sz="1400" i="1" dirty="0" smtClean="0">
                <a:solidFill>
                  <a:srgbClr val="004E9A"/>
                </a:solidFill>
                <a:latin typeface="+mn-lt"/>
                <a:cs typeface="Segoe UI Semilight" panose="020B0402040204020203" pitchFamily="34" charset="0"/>
              </a:rPr>
              <a:t>(</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3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9)</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669884" cy="358052"/>
          </a:xfrm>
          <a:prstGeom prst="rect">
            <a:avLst/>
          </a:prstGeom>
          <a:noFill/>
          <a:ln/>
        </p:spPr>
        <p:txBody>
          <a:bodyPr wrap="square" lIns="0" tIns="0" rIns="0" bIns="0" rtlCol="0" anchor="t"/>
          <a:lstStyle/>
          <a:p>
            <a:pPr lvl="0">
              <a:lnSpc>
                <a:spcPts val="2750"/>
              </a:lnSpc>
            </a:pPr>
            <a:r>
              <a:rPr lang="vi-VN" b="1" dirty="0">
                <a:solidFill>
                  <a:srgbClr val="0070C0"/>
                </a:solidFill>
                <a:latin typeface="Arial" panose="020B0604020202020204" pitchFamily="34" charset="0"/>
                <a:ea typeface="Alexandria" pitchFamily="34" charset="-122"/>
                <a:cs typeface="Times New Roman" panose="02020603050405020304" pitchFamily="18" charset="0"/>
              </a:rPr>
              <a:t>T</a:t>
            </a:r>
            <a:r>
              <a:rPr lang="en-US" b="1" dirty="0" err="1">
                <a:solidFill>
                  <a:srgbClr val="0070C0"/>
                </a:solidFill>
                <a:ea typeface="Alexandria" pitchFamily="34" charset="-122"/>
                <a:cs typeface="Times New Roman" panose="02020603050405020304" pitchFamily="18" charset="0"/>
              </a:rPr>
              <a:t>hông</a:t>
            </a:r>
            <a:r>
              <a:rPr lang="en-US" b="1" dirty="0">
                <a:solidFill>
                  <a:srgbClr val="0070C0"/>
                </a:solidFill>
                <a:ea typeface="Alexandria" pitchFamily="34" charset="-122"/>
                <a:cs typeface="Times New Roman" panose="02020603050405020304" pitchFamily="18" charset="0"/>
              </a:rPr>
              <a:t> </a:t>
            </a:r>
            <a:r>
              <a:rPr lang="en-US" b="1" dirty="0" err="1">
                <a:solidFill>
                  <a:srgbClr val="0070C0"/>
                </a:solidFill>
                <a:ea typeface="Alexandria" pitchFamily="34" charset="-122"/>
                <a:cs typeface="Times New Roman" panose="02020603050405020304" pitchFamily="18" charset="0"/>
              </a:rPr>
              <a:t>Tư</a:t>
            </a:r>
            <a:r>
              <a:rPr lang="en-US" b="1" dirty="0">
                <a:solidFill>
                  <a:srgbClr val="0070C0"/>
                </a:solidFill>
                <a:ea typeface="Alexandria" pitchFamily="34" charset="-122"/>
                <a:cs typeface="Times New Roman" panose="02020603050405020304" pitchFamily="18" charset="0"/>
              </a:rPr>
              <a:t> </a:t>
            </a:r>
            <a:r>
              <a:rPr lang="en-US" b="1" dirty="0" err="1">
                <a:solidFill>
                  <a:srgbClr val="0070C0"/>
                </a:solidFill>
                <a:ea typeface="Alexandria" pitchFamily="34" charset="-122"/>
                <a:cs typeface="Times New Roman" panose="02020603050405020304" pitchFamily="18" charset="0"/>
              </a:rPr>
              <a:t>Mới</a:t>
            </a:r>
            <a:r>
              <a:rPr lang="en-US" b="1" dirty="0">
                <a:solidFill>
                  <a:srgbClr val="0070C0"/>
                </a:solidFill>
                <a:ea typeface="Alexandria" pitchFamily="34" charset="-122"/>
                <a:cs typeface="Times New Roman" panose="02020603050405020304" pitchFamily="18" charset="0"/>
              </a:rPr>
              <a:t> – </a:t>
            </a:r>
            <a:r>
              <a:rPr lang="en-US" sz="1600" b="1" dirty="0" err="1">
                <a:solidFill>
                  <a:srgbClr val="00B050"/>
                </a:solidFill>
                <a:ea typeface="Alexandria" pitchFamily="34" charset="-122"/>
                <a:cs typeface="Times New Roman" panose="02020603050405020304" pitchFamily="18" charset="0"/>
              </a:rPr>
              <a:t>Kiểm</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nghiệm</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trước</a:t>
            </a:r>
            <a:r>
              <a:rPr lang="en-US" sz="1600" b="1" dirty="0">
                <a:solidFill>
                  <a:srgbClr val="00B050"/>
                </a:solidFill>
                <a:ea typeface="Alexandria" pitchFamily="34" charset="-122"/>
                <a:cs typeface="Times New Roman" panose="02020603050405020304" pitchFamily="18" charset="0"/>
              </a:rPr>
              <a:t> khi </a:t>
            </a:r>
            <a:r>
              <a:rPr lang="en-US" sz="1600" b="1" dirty="0" err="1">
                <a:solidFill>
                  <a:srgbClr val="00B050"/>
                </a:solidFill>
                <a:ea typeface="Alexandria" pitchFamily="34" charset="-122"/>
                <a:cs typeface="Times New Roman" panose="02020603050405020304" pitchFamily="18" charset="0"/>
              </a:rPr>
              <a:t>đưa</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ra</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lưu</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hành</a:t>
            </a:r>
            <a:endParaRPr lang="en-US" sz="1600" b="1" dirty="0">
              <a:solidFill>
                <a:srgbClr val="00B050"/>
              </a:solidFill>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2190549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2</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err="1" smtClean="0">
                <a:solidFill>
                  <a:srgbClr val="0070C0"/>
                </a:solidFill>
                <a:latin typeface="+mn-lt"/>
                <a:ea typeface="Segoe UI Black" panose="020B0A02040204020203" pitchFamily="34" charset="0"/>
              </a:rPr>
              <a:t>kiểm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nghiệm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trong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công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tác</a:t>
            </a:r>
            <a:r>
              <a:rPr lang="en-US" sz="1800" dirty="0" smtClean="0">
                <a:solidFill>
                  <a:srgbClr val="0070C0"/>
                </a:solidFill>
                <a:latin typeface="+mn-lt"/>
                <a:ea typeface="Segoe UI Black" panose="020B0A02040204020203" pitchFamily="34" charset="0"/>
              </a:rPr>
              <a:t> QLCL</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217509" y="1072605"/>
            <a:ext cx="6665936" cy="3592860"/>
          </a:xfrm>
          <a:prstGeom prst="rect">
            <a:avLst/>
          </a:prstGeom>
        </p:spPr>
        <p:txBody>
          <a:bodyPr spcFirstLastPara="1" wrap="square" lIns="91425" tIns="91425" rIns="91425" bIns="91425" anchor="t" anchorCtr="0">
            <a:noAutofit/>
          </a:bodyPr>
          <a:lstStyle/>
          <a:p>
            <a:pPr marL="285750" indent="-285750" algn="just">
              <a:lnSpc>
                <a:spcPct val="120000"/>
              </a:lnSpc>
              <a:spcBef>
                <a:spcPts val="300"/>
              </a:spcBef>
              <a:spcAft>
                <a:spcPts val="300"/>
              </a:spcAft>
              <a:buSzPct val="110000"/>
              <a:buFont typeface="Wingdings" panose="05000000000000000000" pitchFamily="2" charset="2"/>
              <a:buChar char="v"/>
            </a:pPr>
            <a:r>
              <a:rPr lang="en-US" sz="1500" b="1" dirty="0" err="1" smtClean="0">
                <a:solidFill>
                  <a:srgbClr val="00B050"/>
                </a:solidFill>
                <a:latin typeface="+mn-lt"/>
                <a:cs typeface="Segoe UI Semilight" panose="020B0402040204020203" pitchFamily="34" charset="0"/>
              </a:rPr>
              <a:t>Miễn</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kiểm</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nghiệm</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lô</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vắc</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xin</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sinh</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phẩm</a:t>
            </a:r>
            <a:r>
              <a:rPr lang="en-US" sz="1500" b="1" dirty="0" smtClean="0">
                <a:solidFill>
                  <a:srgbClr val="00B050"/>
                </a:solidFill>
                <a:latin typeface="+mn-lt"/>
                <a:cs typeface="Segoe UI Semilight" panose="020B0402040204020203" pitchFamily="34" charset="0"/>
              </a:rPr>
              <a:t>:</a:t>
            </a:r>
          </a:p>
          <a:p>
            <a:pPr marL="403225" indent="-233363" algn="just">
              <a:lnSpc>
                <a:spcPct val="120000"/>
              </a:lnSpc>
              <a:spcBef>
                <a:spcPts val="300"/>
              </a:spcBef>
              <a:spcAft>
                <a:spcPts val="300"/>
              </a:spcAft>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N</a:t>
            </a:r>
            <a:r>
              <a:rPr lang="vi-VN" sz="1500" dirty="0" smtClean="0">
                <a:solidFill>
                  <a:srgbClr val="004E9A"/>
                </a:solidFill>
                <a:latin typeface="+mn-lt"/>
                <a:cs typeface="Segoe UI Semilight" panose="020B0402040204020203" pitchFamily="34" charset="0"/>
              </a:rPr>
              <a:t>hập </a:t>
            </a:r>
            <a:r>
              <a:rPr lang="vi-VN" sz="1500" dirty="0">
                <a:solidFill>
                  <a:srgbClr val="004E9A"/>
                </a:solidFill>
                <a:latin typeface="+mn-lt"/>
                <a:cs typeface="Segoe UI Semilight" panose="020B0402040204020203" pitchFamily="34" charset="0"/>
              </a:rPr>
              <a:t>khẩu từ nước </a:t>
            </a:r>
            <a:r>
              <a:rPr lang="vi-VN" sz="1500" dirty="0" smtClean="0">
                <a:solidFill>
                  <a:srgbClr val="004E9A"/>
                </a:solidFill>
                <a:latin typeface="+mn-lt"/>
                <a:cs typeface="Segoe UI Semilight" panose="020B0402040204020203" pitchFamily="34" charset="0"/>
              </a:rPr>
              <a:t>ký </a:t>
            </a:r>
            <a:r>
              <a:rPr lang="vi-VN" sz="1500" dirty="0">
                <a:solidFill>
                  <a:srgbClr val="004E9A"/>
                </a:solidFill>
                <a:latin typeface="+mn-lt"/>
                <a:cs typeface="Segoe UI Semilight" panose="020B0402040204020203" pitchFamily="34" charset="0"/>
              </a:rPr>
              <a:t>thỏa thuận thừa nhận lẫn nhau về phòng kiểm nghiệm </a:t>
            </a:r>
            <a:r>
              <a:rPr lang="vi-VN" sz="1500" dirty="0" smtClean="0">
                <a:solidFill>
                  <a:srgbClr val="004E9A"/>
                </a:solidFill>
                <a:latin typeface="+mn-lt"/>
                <a:cs typeface="Segoe UI Semilight" panose="020B0402040204020203" pitchFamily="34" charset="0"/>
              </a:rPr>
              <a:t>và </a:t>
            </a:r>
            <a:r>
              <a:rPr lang="vi-VN" sz="1500" dirty="0">
                <a:solidFill>
                  <a:srgbClr val="004E9A"/>
                </a:solidFill>
                <a:latin typeface="+mn-lt"/>
                <a:cs typeface="Segoe UI Semilight" panose="020B0402040204020203" pitchFamily="34" charset="0"/>
              </a:rPr>
              <a:t>kết quả kiểm nghiệm thuốc, xuất xưởng vắc xin, sinh phẩm</a:t>
            </a:r>
            <a:endParaRPr lang="en-US" sz="1500" dirty="0" smtClean="0">
              <a:solidFill>
                <a:srgbClr val="004E9A"/>
              </a:solidFill>
              <a:latin typeface="+mn-lt"/>
              <a:cs typeface="Segoe UI Semilight" panose="020B0402040204020203" pitchFamily="34" charset="0"/>
            </a:endParaRPr>
          </a:p>
          <a:p>
            <a:pPr marL="403225" indent="-233363" algn="just">
              <a:lnSpc>
                <a:spcPct val="120000"/>
              </a:lnSpc>
              <a:spcBef>
                <a:spcPts val="300"/>
              </a:spcBef>
              <a:spcAft>
                <a:spcPts val="300"/>
              </a:spcAft>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N</a:t>
            </a:r>
            <a:r>
              <a:rPr lang="vi-VN" sz="1500" dirty="0" smtClean="0">
                <a:solidFill>
                  <a:srgbClr val="004E9A"/>
                </a:solidFill>
                <a:latin typeface="+mn-lt"/>
                <a:cs typeface="Segoe UI Semilight" panose="020B0402040204020203" pitchFamily="34" charset="0"/>
              </a:rPr>
              <a:t>hập </a:t>
            </a:r>
            <a:r>
              <a:rPr lang="vi-VN" sz="1500" dirty="0">
                <a:solidFill>
                  <a:srgbClr val="004E9A"/>
                </a:solidFill>
                <a:latin typeface="+mn-lt"/>
                <a:cs typeface="Segoe UI Semilight" panose="020B0402040204020203" pitchFamily="34" charset="0"/>
              </a:rPr>
              <a:t>khẩu từ nước </a:t>
            </a:r>
            <a:r>
              <a:rPr lang="en-US" sz="1500" dirty="0" err="1" smtClean="0">
                <a:solidFill>
                  <a:srgbClr val="004E9A"/>
                </a:solidFill>
                <a:latin typeface="+mn-lt"/>
                <a:cs typeface="Segoe UI Semilight" panose="020B0402040204020203" pitchFamily="34" charset="0"/>
              </a:rPr>
              <a:t>có</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cơ </a:t>
            </a:r>
            <a:r>
              <a:rPr lang="vi-VN" sz="1500" dirty="0">
                <a:solidFill>
                  <a:srgbClr val="004E9A"/>
                </a:solidFill>
                <a:latin typeface="+mn-lt"/>
                <a:cs typeface="Segoe UI Semilight" panose="020B0402040204020203" pitchFamily="34" charset="0"/>
              </a:rPr>
              <a:t>quan quản lý </a:t>
            </a:r>
            <a:r>
              <a:rPr lang="vi-VN" sz="1500" dirty="0" smtClean="0">
                <a:solidFill>
                  <a:srgbClr val="004E9A"/>
                </a:solidFill>
                <a:latin typeface="+mn-lt"/>
                <a:cs typeface="Segoe UI Semilight" panose="020B0402040204020203" pitchFamily="34" charset="0"/>
              </a:rPr>
              <a:t>SRA </a:t>
            </a:r>
            <a:r>
              <a:rPr lang="vi-VN" sz="1500" dirty="0">
                <a:solidFill>
                  <a:srgbClr val="004E9A"/>
                </a:solidFill>
                <a:latin typeface="+mn-lt"/>
                <a:cs typeface="Segoe UI Semilight" panose="020B0402040204020203" pitchFamily="34" charset="0"/>
              </a:rPr>
              <a:t>hoặc được </a:t>
            </a:r>
            <a:r>
              <a:rPr lang="vi-VN" sz="1500" dirty="0" smtClean="0">
                <a:solidFill>
                  <a:srgbClr val="004E9A"/>
                </a:solidFill>
                <a:latin typeface="+mn-lt"/>
                <a:cs typeface="Segoe UI Semilight" panose="020B0402040204020203" pitchFamily="34" charset="0"/>
              </a:rPr>
              <a:t>B</a:t>
            </a:r>
            <a:r>
              <a:rPr lang="en-US" sz="1500" dirty="0" smtClean="0">
                <a:solidFill>
                  <a:srgbClr val="004E9A"/>
                </a:solidFill>
                <a:latin typeface="+mn-lt"/>
                <a:cs typeface="Segoe UI Semilight" panose="020B0402040204020203" pitchFamily="34" charset="0"/>
              </a:rPr>
              <a:t>YT</a:t>
            </a:r>
            <a:r>
              <a:rPr lang="vi-VN" sz="1500" dirty="0" smtClean="0">
                <a:solidFill>
                  <a:srgbClr val="004E9A"/>
                </a:solidFill>
                <a:latin typeface="+mn-lt"/>
                <a:cs typeface="Segoe UI Semilight" panose="020B0402040204020203" pitchFamily="34" charset="0"/>
              </a:rPr>
              <a:t> </a:t>
            </a:r>
            <a:r>
              <a:rPr lang="vi-VN" sz="1500" dirty="0">
                <a:solidFill>
                  <a:srgbClr val="004E9A"/>
                </a:solidFill>
                <a:latin typeface="+mn-lt"/>
                <a:cs typeface="Segoe UI Semilight" panose="020B0402040204020203" pitchFamily="34" charset="0"/>
              </a:rPr>
              <a:t>công </a:t>
            </a:r>
            <a:r>
              <a:rPr lang="vi-VN" sz="1500" dirty="0" smtClean="0">
                <a:solidFill>
                  <a:srgbClr val="004E9A"/>
                </a:solidFill>
                <a:latin typeface="+mn-lt"/>
                <a:cs typeface="Segoe UI Semilight" panose="020B0402040204020203" pitchFamily="34" charset="0"/>
              </a:rPr>
              <a:t>nhận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trừ</a:t>
            </a:r>
            <a:r>
              <a:rPr lang="en-US" sz="1500" dirty="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thuốc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tiêm</a:t>
            </a:r>
            <a:r>
              <a:rPr lang="en-US" sz="1500" dirty="0" smtClean="0">
                <a:solidFill>
                  <a:srgbClr val="004E9A"/>
                </a:solidFill>
                <a:latin typeface="+mn-lt"/>
                <a:cs typeface="Segoe UI Semilight" panose="020B0402040204020203" pitchFamily="34" charset="0"/>
              </a:rPr>
              <a:t>) </a:t>
            </a:r>
            <a:endParaRPr lang="en-US" sz="1500" dirty="0">
              <a:solidFill>
                <a:srgbClr val="004E9A"/>
              </a:solidFill>
              <a:latin typeface="+mn-lt"/>
              <a:cs typeface="Segoe UI Semilight" panose="020B0402040204020203" pitchFamily="34" charset="0"/>
            </a:endParaRPr>
          </a:p>
          <a:p>
            <a:pPr marL="403225" indent="-233363" algn="just">
              <a:lnSpc>
                <a:spcPct val="120000"/>
              </a:lnSpc>
              <a:spcBef>
                <a:spcPts val="300"/>
              </a:spcBef>
              <a:spcAft>
                <a:spcPts val="300"/>
              </a:spcAft>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Đ</a:t>
            </a:r>
            <a:r>
              <a:rPr lang="vi-VN" sz="1500" dirty="0" smtClean="0">
                <a:solidFill>
                  <a:srgbClr val="004E9A"/>
                </a:solidFill>
                <a:latin typeface="+mn-lt"/>
                <a:cs typeface="Segoe UI Semilight" panose="020B0402040204020203" pitchFamily="34" charset="0"/>
              </a:rPr>
              <a:t>ược </a:t>
            </a:r>
            <a:r>
              <a:rPr lang="vi-VN" sz="1500" dirty="0">
                <a:solidFill>
                  <a:srgbClr val="004E9A"/>
                </a:solidFill>
                <a:latin typeface="+mn-lt"/>
                <a:cs typeface="Segoe UI Semilight" panose="020B0402040204020203" pitchFamily="34" charset="0"/>
              </a:rPr>
              <a:t>WHO đánh giá (Prequalification</a:t>
            </a:r>
            <a:r>
              <a:rPr lang="vi-VN" sz="1500" dirty="0" smtClean="0">
                <a:solidFill>
                  <a:srgbClr val="004E9A"/>
                </a:solidFill>
                <a:latin typeface="+mn-lt"/>
                <a:cs typeface="Segoe UI Semilight" panose="020B0402040204020203" pitchFamily="34" charset="0"/>
              </a:rPr>
              <a:t>)</a:t>
            </a:r>
            <a:r>
              <a:rPr lang="en-US" sz="1500" dirty="0" smtClean="0">
                <a:solidFill>
                  <a:srgbClr val="004E9A"/>
                </a:solidFill>
                <a:latin typeface="+mn-lt"/>
                <a:cs typeface="Segoe UI Semilight" panose="020B0402040204020203" pitchFamily="34" charset="0"/>
              </a:rPr>
              <a:t> </a:t>
            </a:r>
            <a:r>
              <a:rPr lang="en-US" sz="1500" i="1" dirty="0" err="1" smtClean="0">
                <a:solidFill>
                  <a:srgbClr val="004E9A"/>
                </a:solidFill>
                <a:latin typeface="+mn-lt"/>
                <a:cs typeface="Segoe UI Semilight" panose="020B0402040204020203" pitchFamily="34" charset="0"/>
              </a:rPr>
              <a:t>và</a:t>
            </a:r>
            <a:r>
              <a:rPr lang="vi-VN" sz="1500" dirty="0" smtClean="0">
                <a:solidFill>
                  <a:srgbClr val="004E9A"/>
                </a:solidFill>
                <a:latin typeface="+mn-lt"/>
                <a:cs typeface="Segoe UI Semilight" panose="020B0402040204020203" pitchFamily="34" charset="0"/>
              </a:rPr>
              <a:t> </a:t>
            </a:r>
            <a:r>
              <a:rPr lang="vi-VN" sz="1500" dirty="0">
                <a:solidFill>
                  <a:srgbClr val="004E9A"/>
                </a:solidFill>
                <a:latin typeface="+mn-lt"/>
                <a:cs typeface="Segoe UI Semilight" panose="020B0402040204020203" pitchFamily="34" charset="0"/>
              </a:rPr>
              <a:t>cung cấp qua Chương trình mua sắm của </a:t>
            </a:r>
            <a:r>
              <a:rPr lang="en-US" sz="1500" dirty="0" smtClean="0">
                <a:solidFill>
                  <a:srgbClr val="004E9A"/>
                </a:solidFill>
                <a:latin typeface="+mn-lt"/>
                <a:cs typeface="Segoe UI Semilight" panose="020B0402040204020203" pitchFamily="34" charset="0"/>
              </a:rPr>
              <a:t>UN (</a:t>
            </a:r>
            <a:r>
              <a:rPr lang="en-US" sz="1500" dirty="0" err="1" smtClean="0">
                <a:solidFill>
                  <a:srgbClr val="004E9A"/>
                </a:solidFill>
                <a:latin typeface="+mn-lt"/>
                <a:cs typeface="Segoe UI Semilight" panose="020B0402040204020203" pitchFamily="34" charset="0"/>
              </a:rPr>
              <a:t>trừ</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thuốc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tiêm</a:t>
            </a:r>
            <a:r>
              <a:rPr lang="en-US" sz="1500" dirty="0" smtClean="0">
                <a:solidFill>
                  <a:srgbClr val="004E9A"/>
                </a:solidFill>
                <a:latin typeface="+mn-lt"/>
                <a:cs typeface="Segoe UI Semilight" panose="020B0402040204020203" pitchFamily="34" charset="0"/>
              </a:rPr>
              <a:t>)</a:t>
            </a:r>
          </a:p>
          <a:p>
            <a:pPr marL="403225" indent="-233363" algn="just">
              <a:lnSpc>
                <a:spcPct val="120000"/>
              </a:lnSpc>
              <a:spcBef>
                <a:spcPts val="300"/>
              </a:spcBef>
              <a:spcAft>
                <a:spcPts val="300"/>
              </a:spcAft>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Được</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nhập </a:t>
            </a:r>
            <a:r>
              <a:rPr lang="vi-VN" sz="1500" dirty="0">
                <a:solidFill>
                  <a:srgbClr val="004E9A"/>
                </a:solidFill>
                <a:latin typeface="+mn-lt"/>
                <a:cs typeface="Segoe UI Semilight" panose="020B0402040204020203" pitchFamily="34" charset="0"/>
              </a:rPr>
              <a:t>khẩu nhiều lần (từ 02 </a:t>
            </a:r>
            <a:r>
              <a:rPr lang="vi-VN" sz="1500" dirty="0" smtClean="0">
                <a:solidFill>
                  <a:srgbClr val="004E9A"/>
                </a:solidFill>
                <a:latin typeface="+mn-lt"/>
                <a:cs typeface="Segoe UI Semilight" panose="020B0402040204020203" pitchFamily="34" charset="0"/>
              </a:rPr>
              <a:t>lần),</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đã </a:t>
            </a:r>
            <a:r>
              <a:rPr lang="vi-VN" sz="1500" dirty="0">
                <a:solidFill>
                  <a:srgbClr val="004E9A"/>
                </a:solidFill>
                <a:latin typeface="+mn-lt"/>
                <a:cs typeface="Segoe UI Semilight" panose="020B0402040204020203" pitchFamily="34" charset="0"/>
              </a:rPr>
              <a:t>được kiểm nghiệm và cấp Giấy chứng nhận xuất xưởng lô </a:t>
            </a:r>
            <a:r>
              <a:rPr lang="vi-VN" sz="1500" dirty="0" smtClean="0">
                <a:solidFill>
                  <a:srgbClr val="004E9A"/>
                </a:solidFill>
                <a:latin typeface="+mn-lt"/>
                <a:cs typeface="Segoe UI Semilight" panose="020B0402040204020203" pitchFamily="34" charset="0"/>
              </a:rPr>
              <a:t>tại </a:t>
            </a:r>
            <a:r>
              <a:rPr lang="vi-VN" sz="1500" dirty="0">
                <a:solidFill>
                  <a:srgbClr val="004E9A"/>
                </a:solidFill>
                <a:latin typeface="+mn-lt"/>
                <a:cs typeface="Segoe UI Semilight" panose="020B0402040204020203" pitchFamily="34" charset="0"/>
              </a:rPr>
              <a:t>lần nhập khẩu đầu tiên</a:t>
            </a:r>
            <a:endParaRPr lang="en-US" sz="1500" dirty="0" smtClean="0">
              <a:solidFill>
                <a:srgbClr val="004E9A"/>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500" b="1" dirty="0" smtClean="0">
                <a:solidFill>
                  <a:srgbClr val="00B050"/>
                </a:solidFill>
                <a:latin typeface="+mn-lt"/>
                <a:cs typeface="Segoe UI Semilight" panose="020B0402040204020203" pitchFamily="34" charset="0"/>
              </a:rPr>
              <a:t> </a:t>
            </a:r>
            <a:r>
              <a:rPr lang="en-US" sz="1400" dirty="0" smtClean="0">
                <a:solidFill>
                  <a:srgbClr val="004E9A"/>
                </a:solidFill>
                <a:latin typeface="+mn-lt"/>
                <a:cs typeface="Segoe UI Semilight" panose="020B0402040204020203" pitchFamily="34" charset="0"/>
              </a:rPr>
              <a:t>          </a:t>
            </a:r>
            <a:r>
              <a:rPr lang="en-US" sz="1400" i="1" dirty="0" smtClean="0">
                <a:solidFill>
                  <a:srgbClr val="004E9A"/>
                </a:solidFill>
                <a:latin typeface="+mn-lt"/>
                <a:cs typeface="Segoe UI Semilight" panose="020B0402040204020203" pitchFamily="34" charset="0"/>
              </a:rPr>
              <a:t>(</a:t>
            </a:r>
            <a:r>
              <a:rPr lang="en-US" sz="1400" i="1" dirty="0" err="1">
                <a:solidFill>
                  <a:srgbClr val="004E9A"/>
                </a:solidFill>
                <a:latin typeface="+mn-lt"/>
                <a:cs typeface="Segoe UI Semilight" panose="020B0402040204020203" pitchFamily="34" charset="0"/>
              </a:rPr>
              <a:t>K</a:t>
            </a:r>
            <a:r>
              <a:rPr lang="en-US" sz="1400" i="1" dirty="0" err="1" smtClean="0">
                <a:solidFill>
                  <a:srgbClr val="004E9A"/>
                </a:solidFill>
                <a:latin typeface="+mn-lt"/>
                <a:cs typeface="Segoe UI Semilight" panose="020B0402040204020203" pitchFamily="34" charset="0"/>
              </a:rPr>
              <a:t>hoản</a:t>
            </a:r>
            <a:r>
              <a:rPr lang="en-US" sz="1400" i="1" dirty="0" smtClean="0">
                <a:solidFill>
                  <a:srgbClr val="004E9A"/>
                </a:solidFill>
                <a:latin typeface="+mn-lt"/>
                <a:cs typeface="Segoe UI Semilight" panose="020B0402040204020203" pitchFamily="34" charset="0"/>
              </a:rPr>
              <a:t> 1 </a:t>
            </a:r>
            <a:r>
              <a:rPr lang="en-US" sz="1400" i="1" dirty="0" err="1" smtClean="0">
                <a:solidFill>
                  <a:srgbClr val="004E9A"/>
                </a:solidFill>
                <a:latin typeface="+mn-lt"/>
                <a:cs typeface="Segoe UI Semilight" panose="020B0402040204020203" pitchFamily="34" charset="0"/>
              </a:rPr>
              <a:t>và</a:t>
            </a:r>
            <a:r>
              <a:rPr lang="en-US" sz="1400" i="1" dirty="0" smtClean="0">
                <a:solidFill>
                  <a:srgbClr val="004E9A"/>
                </a:solidFill>
                <a:latin typeface="+mn-lt"/>
                <a:cs typeface="Segoe UI Semilight" panose="020B0402040204020203" pitchFamily="34" charset="0"/>
              </a:rPr>
              <a:t> 2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12)</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498768" cy="358052"/>
          </a:xfrm>
          <a:prstGeom prst="rect">
            <a:avLst/>
          </a:prstGeom>
          <a:noFill/>
          <a:ln/>
        </p:spPr>
        <p:txBody>
          <a:bodyPr wrap="square" lIns="0" tIns="0" rIns="0" bIns="0" rtlCol="0" anchor="t"/>
          <a:lstStyle/>
          <a:p>
            <a:pPr lvl="0">
              <a:lnSpc>
                <a:spcPts val="2750"/>
              </a:lnSpc>
            </a:pPr>
            <a:r>
              <a:rPr lang="vi-VN" b="1" dirty="0">
                <a:solidFill>
                  <a:srgbClr val="0070C0"/>
                </a:solidFill>
                <a:latin typeface="Arial" panose="020B0604020202020204" pitchFamily="34" charset="0"/>
                <a:ea typeface="Alexandria" pitchFamily="34" charset="-122"/>
                <a:cs typeface="Times New Roman" panose="02020603050405020304" pitchFamily="18" charset="0"/>
              </a:rPr>
              <a:t>T</a:t>
            </a:r>
            <a:r>
              <a:rPr lang="en-US" b="1" dirty="0" err="1">
                <a:solidFill>
                  <a:srgbClr val="0070C0"/>
                </a:solidFill>
                <a:ea typeface="Alexandria" pitchFamily="34" charset="-122"/>
                <a:cs typeface="Times New Roman" panose="02020603050405020304" pitchFamily="18" charset="0"/>
              </a:rPr>
              <a:t>hông</a:t>
            </a:r>
            <a:r>
              <a:rPr lang="en-US" b="1" dirty="0">
                <a:solidFill>
                  <a:srgbClr val="0070C0"/>
                </a:solidFill>
                <a:ea typeface="Alexandria" pitchFamily="34" charset="-122"/>
                <a:cs typeface="Times New Roman" panose="02020603050405020304" pitchFamily="18" charset="0"/>
              </a:rPr>
              <a:t> </a:t>
            </a:r>
            <a:r>
              <a:rPr lang="en-US" b="1" dirty="0" err="1">
                <a:solidFill>
                  <a:srgbClr val="0070C0"/>
                </a:solidFill>
                <a:ea typeface="Alexandria" pitchFamily="34" charset="-122"/>
                <a:cs typeface="Times New Roman" panose="02020603050405020304" pitchFamily="18" charset="0"/>
              </a:rPr>
              <a:t>Tư</a:t>
            </a:r>
            <a:r>
              <a:rPr lang="en-US" b="1" dirty="0">
                <a:solidFill>
                  <a:srgbClr val="0070C0"/>
                </a:solidFill>
                <a:ea typeface="Alexandria" pitchFamily="34" charset="-122"/>
                <a:cs typeface="Times New Roman" panose="02020603050405020304" pitchFamily="18" charset="0"/>
              </a:rPr>
              <a:t> </a:t>
            </a:r>
            <a:r>
              <a:rPr lang="en-US" b="1" dirty="0" err="1">
                <a:solidFill>
                  <a:srgbClr val="0070C0"/>
                </a:solidFill>
                <a:ea typeface="Alexandria" pitchFamily="34" charset="-122"/>
                <a:cs typeface="Times New Roman" panose="02020603050405020304" pitchFamily="18" charset="0"/>
              </a:rPr>
              <a:t>Mới</a:t>
            </a:r>
            <a:r>
              <a:rPr lang="en-US" b="1" dirty="0">
                <a:solidFill>
                  <a:srgbClr val="0070C0"/>
                </a:solidFill>
                <a:ea typeface="Alexandria" pitchFamily="34" charset="-122"/>
                <a:cs typeface="Times New Roman" panose="02020603050405020304" pitchFamily="18" charset="0"/>
              </a:rPr>
              <a:t> – </a:t>
            </a:r>
            <a:r>
              <a:rPr lang="en-US" sz="1600" b="1" dirty="0" err="1">
                <a:solidFill>
                  <a:srgbClr val="00B050"/>
                </a:solidFill>
                <a:ea typeface="Alexandria" pitchFamily="34" charset="-122"/>
                <a:cs typeface="Times New Roman" panose="02020603050405020304" pitchFamily="18" charset="0"/>
              </a:rPr>
              <a:t>Kiểm</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nghiệm</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trước</a:t>
            </a:r>
            <a:r>
              <a:rPr lang="en-US" sz="1600" b="1" dirty="0">
                <a:solidFill>
                  <a:srgbClr val="00B050"/>
                </a:solidFill>
                <a:ea typeface="Alexandria" pitchFamily="34" charset="-122"/>
                <a:cs typeface="Times New Roman" panose="02020603050405020304" pitchFamily="18" charset="0"/>
              </a:rPr>
              <a:t> khi </a:t>
            </a:r>
            <a:r>
              <a:rPr lang="en-US" sz="1600" b="1" dirty="0" err="1">
                <a:solidFill>
                  <a:srgbClr val="00B050"/>
                </a:solidFill>
                <a:ea typeface="Alexandria" pitchFamily="34" charset="-122"/>
                <a:cs typeface="Times New Roman" panose="02020603050405020304" pitchFamily="18" charset="0"/>
              </a:rPr>
              <a:t>đưa</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ra</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lưu</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hành</a:t>
            </a:r>
            <a:endParaRPr lang="en-US" sz="1600" b="1" dirty="0">
              <a:solidFill>
                <a:srgbClr val="00B050"/>
              </a:solidFill>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38141837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2</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err="1" smtClean="0">
                <a:solidFill>
                  <a:srgbClr val="0070C0"/>
                </a:solidFill>
                <a:latin typeface="+mn-lt"/>
                <a:ea typeface="Segoe UI Black" panose="020B0A02040204020203" pitchFamily="34" charset="0"/>
              </a:rPr>
              <a:t>kiểm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nghiệm</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trong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công</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tác</a:t>
            </a:r>
            <a:r>
              <a:rPr lang="en-US" sz="1800" dirty="0" smtClean="0">
                <a:solidFill>
                  <a:srgbClr val="0070C0"/>
                </a:solidFill>
                <a:latin typeface="+mn-lt"/>
                <a:ea typeface="Segoe UI Black" panose="020B0A02040204020203" pitchFamily="34" charset="0"/>
              </a:rPr>
              <a:t> QLCL</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467067" y="1198299"/>
            <a:ext cx="6344391" cy="3592860"/>
          </a:xfrm>
          <a:prstGeom prst="rect">
            <a:avLst/>
          </a:prstGeom>
        </p:spPr>
        <p:txBody>
          <a:bodyPr spcFirstLastPara="1" wrap="square" lIns="91425" tIns="91425" rIns="91425" bIns="91425" anchor="t" anchorCtr="0">
            <a:noAutofit/>
          </a:bodyPr>
          <a:lstStyle/>
          <a:p>
            <a:pPr marL="285750" indent="-285750" algn="just">
              <a:lnSpc>
                <a:spcPct val="120000"/>
              </a:lnSpc>
              <a:spcAft>
                <a:spcPts val="300"/>
              </a:spcAft>
              <a:buSzPct val="110000"/>
              <a:buFont typeface="Wingdings" panose="05000000000000000000" pitchFamily="2" charset="2"/>
              <a:buChar char="v"/>
            </a:pPr>
            <a:r>
              <a:rPr lang="en-US" sz="1500" b="1" dirty="0" err="1" smtClean="0">
                <a:solidFill>
                  <a:srgbClr val="00B050"/>
                </a:solidFill>
                <a:latin typeface="+mn-lt"/>
                <a:cs typeface="Segoe UI Semilight" panose="020B0402040204020203" pitchFamily="34" charset="0"/>
              </a:rPr>
              <a:t>Miễn</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một</a:t>
            </a:r>
            <a:r>
              <a:rPr lang="en-US" sz="1500" b="1" dirty="0" smtClean="0">
                <a:solidFill>
                  <a:srgbClr val="00B050"/>
                </a:solidFill>
                <a:latin typeface="+mn-lt"/>
                <a:cs typeface="Segoe UI Semilight" panose="020B0402040204020203" pitchFamily="34" charset="0"/>
              </a:rPr>
              <a:t>/</a:t>
            </a:r>
            <a:r>
              <a:rPr lang="en-US" sz="1500" b="1" dirty="0" err="1" smtClean="0">
                <a:solidFill>
                  <a:srgbClr val="00B050"/>
                </a:solidFill>
                <a:latin typeface="+mn-lt"/>
                <a:cs typeface="Segoe UI Semilight" panose="020B0402040204020203" pitchFamily="34" charset="0"/>
              </a:rPr>
              <a:t>một</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số</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thử</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nghiệm</a:t>
            </a:r>
            <a:r>
              <a:rPr lang="en-US" sz="1500" b="1" dirty="0" smtClean="0">
                <a:solidFill>
                  <a:srgbClr val="00B050"/>
                </a:solidFill>
                <a:latin typeface="+mn-lt"/>
                <a:cs typeface="Segoe UI Semilight" panose="020B0402040204020203" pitchFamily="34" charset="0"/>
              </a:rPr>
              <a:t>/</a:t>
            </a:r>
            <a:r>
              <a:rPr lang="en-US" sz="1500" b="1" dirty="0" err="1" smtClean="0">
                <a:solidFill>
                  <a:srgbClr val="00B050"/>
                </a:solidFill>
                <a:latin typeface="+mn-lt"/>
                <a:cs typeface="Segoe UI Semilight" panose="020B0402040204020203" pitchFamily="34" charset="0"/>
              </a:rPr>
              <a:t>kiểm</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nghiệm</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lô</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vắc</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xin</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sinh</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phẩm</a:t>
            </a:r>
            <a:r>
              <a:rPr lang="en-US" sz="1500" b="1" dirty="0" smtClean="0">
                <a:solidFill>
                  <a:srgbClr val="00B050"/>
                </a:solidFill>
                <a:latin typeface="+mn-lt"/>
                <a:cs typeface="Segoe UI Semilight" panose="020B0402040204020203" pitchFamily="34" charset="0"/>
              </a:rPr>
              <a:t>:</a:t>
            </a:r>
          </a:p>
          <a:p>
            <a:pPr marL="403225" indent="-233363" algn="just">
              <a:lnSpc>
                <a:spcPct val="120000"/>
              </a:lnSpc>
              <a:spcBef>
                <a:spcPts val="600"/>
              </a:spcBef>
              <a:spcAft>
                <a:spcPts val="300"/>
              </a:spcAft>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Dạng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tiêm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được</a:t>
            </a:r>
            <a:r>
              <a:rPr lang="en-US" sz="1500" dirty="0" smtClean="0">
                <a:solidFill>
                  <a:srgbClr val="004E9A"/>
                </a:solidFill>
                <a:latin typeface="+mn-lt"/>
                <a:cs typeface="Segoe UI Semilight" panose="020B0402040204020203" pitchFamily="34" charset="0"/>
              </a:rPr>
              <a:t> n</a:t>
            </a:r>
            <a:r>
              <a:rPr lang="vi-VN" sz="1500" dirty="0" smtClean="0">
                <a:solidFill>
                  <a:srgbClr val="004E9A"/>
                </a:solidFill>
                <a:latin typeface="+mn-lt"/>
                <a:cs typeface="Segoe UI Semilight" panose="020B0402040204020203" pitchFamily="34" charset="0"/>
              </a:rPr>
              <a:t>hập </a:t>
            </a:r>
            <a:r>
              <a:rPr lang="vi-VN" sz="1500" dirty="0">
                <a:solidFill>
                  <a:srgbClr val="004E9A"/>
                </a:solidFill>
                <a:latin typeface="+mn-lt"/>
                <a:cs typeface="Segoe UI Semilight" panose="020B0402040204020203" pitchFamily="34" charset="0"/>
              </a:rPr>
              <a:t>khẩu từ nước </a:t>
            </a:r>
            <a:r>
              <a:rPr lang="en-US" sz="1500" dirty="0" err="1" smtClean="0">
                <a:solidFill>
                  <a:srgbClr val="004E9A"/>
                </a:solidFill>
                <a:latin typeface="+mn-lt"/>
                <a:cs typeface="Segoe UI Semilight" panose="020B0402040204020203" pitchFamily="34" charset="0"/>
              </a:rPr>
              <a:t>có</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cơ </a:t>
            </a:r>
            <a:r>
              <a:rPr lang="vi-VN" sz="1500" dirty="0">
                <a:solidFill>
                  <a:srgbClr val="004E9A"/>
                </a:solidFill>
                <a:latin typeface="+mn-lt"/>
                <a:cs typeface="Segoe UI Semilight" panose="020B0402040204020203" pitchFamily="34" charset="0"/>
              </a:rPr>
              <a:t>quan quản lý </a:t>
            </a:r>
            <a:r>
              <a:rPr lang="vi-VN" sz="1500" dirty="0" smtClean="0">
                <a:solidFill>
                  <a:srgbClr val="004E9A"/>
                </a:solidFill>
                <a:latin typeface="+mn-lt"/>
                <a:cs typeface="Segoe UI Semilight" panose="020B0402040204020203" pitchFamily="34" charset="0"/>
              </a:rPr>
              <a:t>SRA </a:t>
            </a:r>
            <a:r>
              <a:rPr lang="vi-VN" sz="1500" dirty="0">
                <a:solidFill>
                  <a:srgbClr val="004E9A"/>
                </a:solidFill>
                <a:latin typeface="+mn-lt"/>
                <a:cs typeface="Segoe UI Semilight" panose="020B0402040204020203" pitchFamily="34" charset="0"/>
              </a:rPr>
              <a:t>hoặc được </a:t>
            </a:r>
            <a:r>
              <a:rPr lang="vi-VN" sz="1500" dirty="0" smtClean="0">
                <a:solidFill>
                  <a:srgbClr val="004E9A"/>
                </a:solidFill>
                <a:latin typeface="+mn-lt"/>
                <a:cs typeface="Segoe UI Semilight" panose="020B0402040204020203" pitchFamily="34" charset="0"/>
              </a:rPr>
              <a:t>B</a:t>
            </a:r>
            <a:r>
              <a:rPr lang="en-US" sz="1500" dirty="0" smtClean="0">
                <a:solidFill>
                  <a:srgbClr val="004E9A"/>
                </a:solidFill>
                <a:latin typeface="+mn-lt"/>
                <a:cs typeface="Segoe UI Semilight" panose="020B0402040204020203" pitchFamily="34" charset="0"/>
              </a:rPr>
              <a:t>YT </a:t>
            </a:r>
            <a:r>
              <a:rPr lang="vi-VN" sz="1500" dirty="0" smtClean="0">
                <a:solidFill>
                  <a:srgbClr val="004E9A"/>
                </a:solidFill>
                <a:latin typeface="+mn-lt"/>
                <a:cs typeface="Segoe UI Semilight" panose="020B0402040204020203" pitchFamily="34" charset="0"/>
              </a:rPr>
              <a:t>công nhận</a:t>
            </a:r>
            <a:endParaRPr lang="en-US" sz="1500" dirty="0">
              <a:solidFill>
                <a:srgbClr val="004E9A"/>
              </a:solidFill>
              <a:latin typeface="+mn-lt"/>
              <a:cs typeface="Segoe UI Semilight" panose="020B0402040204020203" pitchFamily="34" charset="0"/>
            </a:endParaRPr>
          </a:p>
          <a:p>
            <a:pPr marL="403225" indent="-233363" algn="just">
              <a:lnSpc>
                <a:spcPct val="120000"/>
              </a:lnSpc>
              <a:spcAft>
                <a:spcPts val="300"/>
              </a:spcAft>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Dạng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tiêm</a:t>
            </a:r>
            <a:r>
              <a:rPr lang="en-US" sz="1500" dirty="0" smtClean="0">
                <a:solidFill>
                  <a:srgbClr val="004E9A"/>
                </a:solidFill>
                <a:latin typeface="+mn-lt"/>
                <a:cs typeface="Segoe UI Semilight" panose="020B0402040204020203" pitchFamily="34" charset="0"/>
              </a:rPr>
              <a:t> đ</a:t>
            </a:r>
            <a:r>
              <a:rPr lang="vi-VN" sz="1500" dirty="0" smtClean="0">
                <a:solidFill>
                  <a:srgbClr val="004E9A"/>
                </a:solidFill>
                <a:latin typeface="+mn-lt"/>
                <a:cs typeface="Segoe UI Semilight" panose="020B0402040204020203" pitchFamily="34" charset="0"/>
              </a:rPr>
              <a:t>ược </a:t>
            </a:r>
            <a:r>
              <a:rPr lang="vi-VN" sz="1500" dirty="0">
                <a:solidFill>
                  <a:srgbClr val="004E9A"/>
                </a:solidFill>
                <a:latin typeface="+mn-lt"/>
                <a:cs typeface="Segoe UI Semilight" panose="020B0402040204020203" pitchFamily="34" charset="0"/>
              </a:rPr>
              <a:t>WHO đánh giá (Prequalification</a:t>
            </a:r>
            <a:r>
              <a:rPr lang="vi-VN" sz="1500" dirty="0" smtClean="0">
                <a:solidFill>
                  <a:srgbClr val="004E9A"/>
                </a:solidFill>
                <a:latin typeface="+mn-lt"/>
                <a:cs typeface="Segoe UI Semilight" panose="020B0402040204020203" pitchFamily="34" charset="0"/>
              </a:rPr>
              <a: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và</a:t>
            </a:r>
            <a:r>
              <a:rPr lang="vi-VN" sz="1500" dirty="0" smtClean="0">
                <a:solidFill>
                  <a:srgbClr val="004E9A"/>
                </a:solidFill>
                <a:latin typeface="+mn-lt"/>
                <a:cs typeface="Segoe UI Semilight" panose="020B0402040204020203" pitchFamily="34" charset="0"/>
              </a:rPr>
              <a:t> </a:t>
            </a:r>
            <a:r>
              <a:rPr lang="vi-VN" sz="1500" dirty="0">
                <a:solidFill>
                  <a:srgbClr val="004E9A"/>
                </a:solidFill>
                <a:latin typeface="+mn-lt"/>
                <a:cs typeface="Segoe UI Semilight" panose="020B0402040204020203" pitchFamily="34" charset="0"/>
              </a:rPr>
              <a:t>cung cấp qua Chương trình mua sắm của </a:t>
            </a:r>
            <a:r>
              <a:rPr lang="en-US" sz="1500" dirty="0" smtClean="0">
                <a:solidFill>
                  <a:srgbClr val="004E9A"/>
                </a:solidFill>
                <a:latin typeface="+mn-lt"/>
                <a:cs typeface="Segoe UI Semilight" panose="020B0402040204020203" pitchFamily="34" charset="0"/>
              </a:rPr>
              <a:t>UN </a:t>
            </a:r>
          </a:p>
          <a:p>
            <a:pPr marL="403225" indent="-233363" algn="just">
              <a:lnSpc>
                <a:spcPct val="120000"/>
              </a:lnSpc>
              <a:spcAft>
                <a:spcPts val="300"/>
              </a:spcAft>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Sinh</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phẩm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là</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dẫn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xuất</a:t>
            </a:r>
            <a:r>
              <a:rPr lang="en-US" sz="1500" dirty="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của</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máu</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và</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huyết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tương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người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sinh</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phẩm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là</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huyết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thanh</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có</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chứa</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kháng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thể</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có</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Giấy</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chứng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nhận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xuất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xưởng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lô</a:t>
            </a:r>
            <a:r>
              <a:rPr lang="en-US" sz="1500" dirty="0" smtClean="0">
                <a:solidFill>
                  <a:srgbClr val="004E9A"/>
                </a:solidFill>
                <a:latin typeface="+mn-lt"/>
                <a:cs typeface="Segoe UI Semilight" panose="020B0402040204020203" pitchFamily="34" charset="0"/>
              </a:rPr>
              <a:t> do </a:t>
            </a:r>
            <a:r>
              <a:rPr lang="en-US" sz="1500" dirty="0" err="1" smtClean="0">
                <a:solidFill>
                  <a:srgbClr val="004E9A"/>
                </a:solidFill>
                <a:latin typeface="+mn-lt"/>
                <a:cs typeface="Segoe UI Semilight" panose="020B0402040204020203" pitchFamily="34" charset="0"/>
              </a:rPr>
              <a:t>cơ</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quan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có</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thẩm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quyền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cấp</a:t>
            </a:r>
            <a:endParaRPr lang="en-US" sz="1500" dirty="0" smtClean="0">
              <a:solidFill>
                <a:srgbClr val="004E9A"/>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500" b="1" dirty="0" smtClean="0">
                <a:solidFill>
                  <a:srgbClr val="00B050"/>
                </a:solidFill>
                <a:latin typeface="+mn-lt"/>
                <a:cs typeface="Segoe UI Semilight" panose="020B0402040204020203" pitchFamily="34" charset="0"/>
              </a:rPr>
              <a:t> </a:t>
            </a:r>
            <a:r>
              <a:rPr lang="en-US" sz="1400" dirty="0" smtClean="0">
                <a:solidFill>
                  <a:srgbClr val="004E9A"/>
                </a:solidFill>
                <a:latin typeface="+mn-lt"/>
                <a:cs typeface="Segoe UI Semilight" panose="020B0402040204020203" pitchFamily="34" charset="0"/>
              </a:rPr>
              <a:t>            </a:t>
            </a:r>
            <a:r>
              <a:rPr lang="en-US" sz="1400" i="1" dirty="0" smtClean="0">
                <a:solidFill>
                  <a:srgbClr val="004E9A"/>
                </a:solidFill>
                <a:latin typeface="+mn-lt"/>
                <a:cs typeface="Segoe UI Semilight" panose="020B0402040204020203" pitchFamily="34" charset="0"/>
              </a:rPr>
              <a:t>(</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3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12)</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552242" cy="358052"/>
          </a:xfrm>
          <a:prstGeom prst="rect">
            <a:avLst/>
          </a:prstGeom>
          <a:noFill/>
          <a:ln/>
        </p:spPr>
        <p:txBody>
          <a:bodyPr wrap="square" lIns="0" tIns="0" rIns="0" bIns="0" rtlCol="0" anchor="t"/>
          <a:lstStyle/>
          <a:p>
            <a:pPr lvl="0">
              <a:lnSpc>
                <a:spcPts val="2750"/>
              </a:lnSpc>
            </a:pPr>
            <a:r>
              <a:rPr lang="vi-VN" b="1" dirty="0">
                <a:solidFill>
                  <a:srgbClr val="0070C0"/>
                </a:solidFill>
                <a:latin typeface="Arial" panose="020B0604020202020204" pitchFamily="34" charset="0"/>
                <a:ea typeface="Alexandria" pitchFamily="34" charset="-122"/>
                <a:cs typeface="Times New Roman" panose="02020603050405020304" pitchFamily="18" charset="0"/>
              </a:rPr>
              <a:t>T</a:t>
            </a:r>
            <a:r>
              <a:rPr lang="en-US" b="1" dirty="0" err="1">
                <a:solidFill>
                  <a:srgbClr val="0070C0"/>
                </a:solidFill>
                <a:ea typeface="Alexandria" pitchFamily="34" charset="-122"/>
                <a:cs typeface="Times New Roman" panose="02020603050405020304" pitchFamily="18" charset="0"/>
              </a:rPr>
              <a:t>hông</a:t>
            </a:r>
            <a:r>
              <a:rPr lang="en-US" b="1" dirty="0">
                <a:solidFill>
                  <a:srgbClr val="0070C0"/>
                </a:solidFill>
                <a:ea typeface="Alexandria" pitchFamily="34" charset="-122"/>
                <a:cs typeface="Times New Roman" panose="02020603050405020304" pitchFamily="18" charset="0"/>
              </a:rPr>
              <a:t> </a:t>
            </a:r>
            <a:r>
              <a:rPr lang="en-US" b="1" dirty="0" err="1">
                <a:solidFill>
                  <a:srgbClr val="0070C0"/>
                </a:solidFill>
                <a:ea typeface="Alexandria" pitchFamily="34" charset="-122"/>
                <a:cs typeface="Times New Roman" panose="02020603050405020304" pitchFamily="18" charset="0"/>
              </a:rPr>
              <a:t>Tư</a:t>
            </a:r>
            <a:r>
              <a:rPr lang="en-US" b="1" dirty="0">
                <a:solidFill>
                  <a:srgbClr val="0070C0"/>
                </a:solidFill>
                <a:ea typeface="Alexandria" pitchFamily="34" charset="-122"/>
                <a:cs typeface="Times New Roman" panose="02020603050405020304" pitchFamily="18" charset="0"/>
              </a:rPr>
              <a:t> </a:t>
            </a:r>
            <a:r>
              <a:rPr lang="en-US" b="1" dirty="0" err="1">
                <a:solidFill>
                  <a:srgbClr val="0070C0"/>
                </a:solidFill>
                <a:ea typeface="Alexandria" pitchFamily="34" charset="-122"/>
                <a:cs typeface="Times New Roman" panose="02020603050405020304" pitchFamily="18" charset="0"/>
              </a:rPr>
              <a:t>Mới</a:t>
            </a:r>
            <a:r>
              <a:rPr lang="en-US" b="1" dirty="0">
                <a:solidFill>
                  <a:srgbClr val="0070C0"/>
                </a:solidFill>
                <a:ea typeface="Alexandria" pitchFamily="34" charset="-122"/>
                <a:cs typeface="Times New Roman" panose="02020603050405020304" pitchFamily="18" charset="0"/>
              </a:rPr>
              <a:t> – </a:t>
            </a:r>
            <a:r>
              <a:rPr lang="en-US" sz="1600" b="1" dirty="0" err="1">
                <a:solidFill>
                  <a:srgbClr val="00B050"/>
                </a:solidFill>
                <a:ea typeface="Alexandria" pitchFamily="34" charset="-122"/>
                <a:cs typeface="Times New Roman" panose="02020603050405020304" pitchFamily="18" charset="0"/>
              </a:rPr>
              <a:t>Kiểm</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nghiệm</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trước</a:t>
            </a:r>
            <a:r>
              <a:rPr lang="en-US" sz="1600" b="1" dirty="0">
                <a:solidFill>
                  <a:srgbClr val="00B050"/>
                </a:solidFill>
                <a:ea typeface="Alexandria" pitchFamily="34" charset="-122"/>
                <a:cs typeface="Times New Roman" panose="02020603050405020304" pitchFamily="18" charset="0"/>
              </a:rPr>
              <a:t> khi </a:t>
            </a:r>
            <a:r>
              <a:rPr lang="en-US" sz="1600" b="1" dirty="0" err="1">
                <a:solidFill>
                  <a:srgbClr val="00B050"/>
                </a:solidFill>
                <a:ea typeface="Alexandria" pitchFamily="34" charset="-122"/>
                <a:cs typeface="Times New Roman" panose="02020603050405020304" pitchFamily="18" charset="0"/>
              </a:rPr>
              <a:t>đưa</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ra</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lưu</a:t>
            </a:r>
            <a:r>
              <a:rPr lang="en-US" sz="1600" b="1" dirty="0">
                <a:solidFill>
                  <a:srgbClr val="00B050"/>
                </a:solidFill>
                <a:ea typeface="Alexandria" pitchFamily="34" charset="-122"/>
                <a:cs typeface="Times New Roman" panose="02020603050405020304" pitchFamily="18" charset="0"/>
              </a:rPr>
              <a:t> </a:t>
            </a:r>
            <a:r>
              <a:rPr lang="en-US" sz="1600" b="1" dirty="0" err="1">
                <a:solidFill>
                  <a:srgbClr val="00B050"/>
                </a:solidFill>
                <a:ea typeface="Alexandria" pitchFamily="34" charset="-122"/>
                <a:cs typeface="Times New Roman" panose="02020603050405020304" pitchFamily="18" charset="0"/>
              </a:rPr>
              <a:t>hành</a:t>
            </a:r>
            <a:endParaRPr lang="en-US" sz="1600" b="1" dirty="0">
              <a:solidFill>
                <a:srgbClr val="00B050"/>
              </a:solidFill>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454334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rgbClr val="0070C0"/>
                </a:solidFill>
                <a:latin typeface="+mn-lt"/>
                <a:ea typeface="Segoe UI Black" panose="020B0A02040204020203" pitchFamily="34" charset="0"/>
              </a:rPr>
              <a:t>3</a:t>
            </a:r>
            <a:r>
              <a:rPr lang="en-US" sz="1800" dirty="0" smtClean="0">
                <a:solidFill>
                  <a:srgbClr val="0070C0"/>
                </a:solidFill>
                <a:latin typeface="+mn-lt"/>
                <a:ea typeface="Segoe UI Black" panose="020B0A02040204020203" pitchFamily="34" charset="0"/>
              </a:rPr>
              <a:t>.</a:t>
            </a:r>
            <a:r>
              <a:rPr lang="vi-VN"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Nội dung </a:t>
            </a:r>
            <a:r>
              <a:rPr lang="en-US" sz="1800" dirty="0">
                <a:solidFill>
                  <a:srgbClr val="0070C0"/>
                </a:solidFill>
                <a:latin typeface="+mn-lt"/>
                <a:ea typeface="Segoe UI Black" panose="020B0A02040204020203" pitchFamily="34" charset="0"/>
              </a:rPr>
              <a:t>T</a:t>
            </a:r>
            <a:r>
              <a:rPr lang="en-US" sz="1800" dirty="0" smtClean="0">
                <a:solidFill>
                  <a:srgbClr val="0070C0"/>
                </a:solidFill>
                <a:latin typeface="+mn-lt"/>
                <a:ea typeface="Segoe UI Black" panose="020B0A02040204020203" pitchFamily="34" charset="0"/>
              </a:rPr>
              <a:t>hu </a:t>
            </a:r>
            <a:r>
              <a:rPr lang="en-US" sz="1800" dirty="0" err="1" smtClean="0">
                <a:solidFill>
                  <a:srgbClr val="0070C0"/>
                </a:solidFill>
                <a:latin typeface="+mn-lt"/>
                <a:ea typeface="Segoe UI Black" panose="020B0A02040204020203" pitchFamily="34" charset="0"/>
              </a:rPr>
              <a:t>hồi</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thuốc</a:t>
            </a:r>
            <a:r>
              <a:rPr lang="en-US" sz="1800" dirty="0" smtClean="0">
                <a:solidFill>
                  <a:srgbClr val="0070C0"/>
                </a:solidFill>
                <a:latin typeface="+mn-lt"/>
                <a:ea typeface="Segoe UI Black" panose="020B0A02040204020203" pitchFamily="34" charset="0"/>
              </a:rPr>
              <a:t> – </a:t>
            </a:r>
            <a:r>
              <a:rPr lang="en-US" sz="1800" dirty="0" err="1" smtClean="0">
                <a:solidFill>
                  <a:srgbClr val="0070C0"/>
                </a:solidFill>
                <a:latin typeface="+mn-lt"/>
                <a:ea typeface="Segoe UI Black" panose="020B0A02040204020203" pitchFamily="34" charset="0"/>
              </a:rPr>
              <a:t>Xử</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lý</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thuốc</a:t>
            </a:r>
            <a:r>
              <a:rPr lang="en-US" sz="1800" dirty="0" smtClean="0">
                <a:solidFill>
                  <a:srgbClr val="0070C0"/>
                </a:solidFill>
                <a:latin typeface="+mn-lt"/>
                <a:ea typeface="Segoe UI Black" panose="020B0A02040204020203" pitchFamily="34" charset="0"/>
              </a:rPr>
              <a:t> vi </a:t>
            </a:r>
            <a:r>
              <a:rPr lang="en-US" sz="1800" dirty="0" err="1" smtClean="0">
                <a:solidFill>
                  <a:srgbClr val="0070C0"/>
                </a:solidFill>
                <a:latin typeface="+mn-lt"/>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45523" y="1198299"/>
            <a:ext cx="4923782" cy="3592860"/>
          </a:xfrm>
          <a:prstGeom prst="rect">
            <a:avLst/>
          </a:prstGeom>
        </p:spPr>
        <p:txBody>
          <a:bodyPr spcFirstLastPara="1" wrap="square" lIns="91425" tIns="91425" rIns="91425" bIns="91425" anchor="t" anchorCtr="0">
            <a:noAutofit/>
          </a:bodyPr>
          <a:lstStyle/>
          <a:p>
            <a:pPr marL="285750" indent="-285750" algn="just">
              <a:lnSpc>
                <a:spcPct val="120000"/>
              </a:lnSpc>
              <a:spcBef>
                <a:spcPts val="300"/>
              </a:spcBef>
              <a:spcAft>
                <a:spcPts val="300"/>
              </a:spcAft>
              <a:buSzPct val="110000"/>
              <a:buFont typeface="Wingdings" panose="05000000000000000000" pitchFamily="2" charset="2"/>
              <a:buChar char="§"/>
            </a:pP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không</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bảo</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đảm</a:t>
            </a:r>
            <a:r>
              <a:rPr lang="en-US" sz="1400" b="1" dirty="0" smtClean="0">
                <a:solidFill>
                  <a:srgbClr val="00B050"/>
                </a:solidFill>
                <a:latin typeface="+mn-lt"/>
                <a:cs typeface="Segoe UI Semilight" panose="020B0402040204020203" pitchFamily="34" charset="0"/>
              </a:rPr>
              <a:t> an </a:t>
            </a:r>
            <a:r>
              <a:rPr lang="en-US" sz="1400" b="1" dirty="0" err="1" smtClean="0">
                <a:solidFill>
                  <a:srgbClr val="00B050"/>
                </a:solidFill>
                <a:latin typeface="+mn-lt"/>
                <a:cs typeface="Segoe UI Semilight" panose="020B0402040204020203" pitchFamily="34" charset="0"/>
              </a:rPr>
              <a:t>toàn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hiệu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quả</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từ</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Hội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đồng</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tư</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vấn</a:t>
            </a:r>
            <a:r>
              <a:rPr lang="en-US" sz="1400" b="1" dirty="0" smtClean="0">
                <a:solidFill>
                  <a:srgbClr val="00B050"/>
                </a:solidFill>
                <a:latin typeface="+mn-lt"/>
                <a:cs typeface="Segoe UI Semilight" panose="020B0402040204020203" pitchFamily="34" charset="0"/>
              </a:rPr>
              <a:t> ĐKT- </a:t>
            </a:r>
            <a:r>
              <a:rPr lang="en-US" sz="1400" b="1" dirty="0" err="1" smtClean="0">
                <a:solidFill>
                  <a:srgbClr val="00B050"/>
                </a:solidFill>
                <a:latin typeface="+mn-lt"/>
                <a:cs typeface="Segoe UI Semilight" panose="020B0402040204020203" pitchFamily="34" charset="0"/>
              </a:rPr>
              <a:t>Xử</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lý</a:t>
            </a:r>
            <a:r>
              <a:rPr lang="en-US" sz="1400" b="1" dirty="0" smtClean="0">
                <a:solidFill>
                  <a:srgbClr val="00B050"/>
                </a:solidFill>
                <a:latin typeface="+mn-lt"/>
                <a:cs typeface="Segoe UI Semilight" panose="020B0402040204020203" pitchFamily="34" charset="0"/>
              </a:rPr>
              <a:t> tai </a:t>
            </a:r>
            <a:r>
              <a:rPr lang="en-US" sz="1400" b="1" dirty="0" err="1" smtClean="0">
                <a:solidFill>
                  <a:srgbClr val="00B050"/>
                </a:solidFill>
                <a:latin typeface="+mn-lt"/>
                <a:cs typeface="Segoe UI Semilight" panose="020B0402040204020203" pitchFamily="34" charset="0"/>
              </a:rPr>
              <a:t>biến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sau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tiêm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chủng</a:t>
            </a:r>
            <a:r>
              <a:rPr lang="en-US" sz="1400" b="1" dirty="0" smtClean="0">
                <a:solidFill>
                  <a:srgbClr val="00B050"/>
                </a:solidFill>
                <a:latin typeface="+mn-lt"/>
                <a:cs typeface="Segoe UI Semilight" panose="020B0402040204020203" pitchFamily="34" charset="0"/>
              </a:rPr>
              <a:t>.</a:t>
            </a:r>
          </a:p>
          <a:p>
            <a:pPr marL="285750" indent="-285750" algn="just">
              <a:lnSpc>
                <a:spcPct val="120000"/>
              </a:lnSpc>
              <a:spcBef>
                <a:spcPts val="300"/>
              </a:spcBef>
              <a:spcAft>
                <a:spcPts val="300"/>
              </a:spcAft>
              <a:buSzPct val="110000"/>
              <a:buFont typeface="Wingdings" panose="05000000000000000000" pitchFamily="2" charset="2"/>
              <a:buChar char="§"/>
            </a:pPr>
            <a:r>
              <a:rPr lang="en-US" sz="1400" b="1" dirty="0" err="1" smtClean="0">
                <a:solidFill>
                  <a:srgbClr val="0070C0"/>
                </a:solidFill>
                <a:latin typeface="+mn-lt"/>
                <a:cs typeface="Segoe UI Semilight" panose="020B0402040204020203" pitchFamily="34" charset="0"/>
              </a:rPr>
              <a:t>Thuốc</a:t>
            </a:r>
            <a:r>
              <a:rPr lang="en-US" sz="1400" b="1" dirty="0" smtClean="0">
                <a:solidFill>
                  <a:srgbClr val="0070C0"/>
                </a:solidFill>
                <a:latin typeface="+mn-lt"/>
                <a:cs typeface="Segoe UI Semilight" panose="020B0402040204020203" pitchFamily="34" charset="0"/>
              </a:rPr>
              <a:t> vi </a:t>
            </a:r>
            <a:r>
              <a:rPr lang="en-US" sz="1400" b="1" dirty="0" err="1" smtClean="0">
                <a:solidFill>
                  <a:srgbClr val="0070C0"/>
                </a:solidFill>
                <a:latin typeface="+mn-lt"/>
                <a:cs typeface="Segoe UI Semilight" panose="020B0402040204020203" pitchFamily="34" charset="0"/>
              </a:rPr>
              <a:t>phạm</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của</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cơ</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sở</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sản</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xuất</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cơ</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quan</a:t>
            </a:r>
            <a:r>
              <a:rPr lang="en-US" sz="1400" b="1" dirty="0" smtClean="0">
                <a:solidFill>
                  <a:srgbClr val="0070C0"/>
                </a:solidFill>
                <a:latin typeface="+mn-lt"/>
                <a:cs typeface="Segoe UI Semilight" panose="020B0402040204020203" pitchFamily="34" charset="0"/>
              </a:rPr>
              <a:t> QLD </a:t>
            </a:r>
            <a:r>
              <a:rPr lang="en-US" sz="1400" b="1" dirty="0" err="1" smtClean="0">
                <a:solidFill>
                  <a:srgbClr val="0070C0"/>
                </a:solidFill>
                <a:latin typeface="+mn-lt"/>
                <a:cs typeface="Segoe UI Semilight" panose="020B0402040204020203" pitchFamily="34" charset="0"/>
              </a:rPr>
              <a:t>nước</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ngoài</a:t>
            </a:r>
            <a:endParaRPr lang="en-US" sz="1400" b="1" dirty="0" smtClean="0">
              <a:solidFill>
                <a:srgbClr val="0070C0"/>
              </a:solidFill>
              <a:latin typeface="+mn-lt"/>
              <a:cs typeface="Segoe UI Semilight" panose="020B0402040204020203" pitchFamily="34" charset="0"/>
            </a:endParaRPr>
          </a:p>
          <a:p>
            <a:pPr marL="285750" indent="-285750" algn="just">
              <a:lnSpc>
                <a:spcPct val="120000"/>
              </a:lnSpc>
              <a:spcBef>
                <a:spcPts val="300"/>
              </a:spcBef>
              <a:spcAft>
                <a:spcPts val="300"/>
              </a:spcAft>
              <a:buSzPct val="110000"/>
              <a:buFont typeface="Wingdings" panose="05000000000000000000" pitchFamily="2" charset="2"/>
              <a:buChar char="§"/>
            </a:pP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vi </a:t>
            </a:r>
            <a:r>
              <a:rPr lang="en-US" sz="1400" b="1" dirty="0" err="1" smtClean="0">
                <a:solidFill>
                  <a:srgbClr val="00B050"/>
                </a:solidFill>
                <a:latin typeface="+mn-lt"/>
                <a:cs typeface="Segoe UI Semilight" panose="020B0402040204020203" pitchFamily="34" charset="0"/>
              </a:rPr>
              <a:t>phạm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chất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lượng</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từ</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cơ</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sở</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kiểm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nghiệm</a:t>
            </a:r>
            <a:endParaRPr lang="en-US" sz="1400" b="1" dirty="0" smtClean="0">
              <a:solidFill>
                <a:srgbClr val="00B050"/>
              </a:solidFill>
              <a:latin typeface="+mn-lt"/>
              <a:cs typeface="Segoe UI Semilight" panose="020B0402040204020203" pitchFamily="34" charset="0"/>
            </a:endParaRPr>
          </a:p>
          <a:p>
            <a:pPr marL="285750" indent="-285750" algn="just">
              <a:lnSpc>
                <a:spcPct val="120000"/>
              </a:lnSpc>
              <a:spcBef>
                <a:spcPts val="300"/>
              </a:spcBef>
              <a:spcAft>
                <a:spcPts val="300"/>
              </a:spcAft>
              <a:buSzPct val="110000"/>
              <a:buFont typeface="Wingdings" panose="05000000000000000000" pitchFamily="2" charset="2"/>
              <a:buChar char="§"/>
            </a:pPr>
            <a:r>
              <a:rPr lang="en-US" sz="1400" b="1" dirty="0" err="1" smtClean="0">
                <a:solidFill>
                  <a:srgbClr val="0070C0"/>
                </a:solidFill>
                <a:latin typeface="+mn-lt"/>
                <a:cs typeface="Segoe UI Semilight" panose="020B0402040204020203" pitchFamily="34" charset="0"/>
              </a:rPr>
              <a:t>Thuốc</a:t>
            </a:r>
            <a:r>
              <a:rPr lang="en-US" sz="1400" b="1" dirty="0" smtClean="0">
                <a:solidFill>
                  <a:srgbClr val="0070C0"/>
                </a:solidFill>
                <a:latin typeface="+mn-lt"/>
                <a:cs typeface="Segoe UI Semilight" panose="020B0402040204020203" pitchFamily="34" charset="0"/>
              </a:rPr>
              <a:t> vi </a:t>
            </a:r>
            <a:r>
              <a:rPr lang="en-US" sz="1400" b="1" dirty="0" err="1" smtClean="0">
                <a:solidFill>
                  <a:srgbClr val="0070C0"/>
                </a:solidFill>
                <a:latin typeface="+mn-lt"/>
                <a:cs typeface="Segoe UI Semilight" panose="020B0402040204020203" pitchFamily="34" charset="0"/>
              </a:rPr>
              <a:t>phạm</a:t>
            </a:r>
            <a:r>
              <a:rPr lang="en-US" sz="1400" b="1" dirty="0" smtClean="0">
                <a:solidFill>
                  <a:srgbClr val="0070C0"/>
                </a:solidFill>
                <a:latin typeface="+mn-lt"/>
                <a:cs typeface="Segoe UI Semilight" panose="020B0402040204020203" pitchFamily="34" charset="0"/>
              </a:rPr>
              <a:t> do </a:t>
            </a:r>
            <a:r>
              <a:rPr lang="en-US" sz="1400" b="1" dirty="0" err="1" smtClean="0">
                <a:solidFill>
                  <a:srgbClr val="0070C0"/>
                </a:solidFill>
                <a:latin typeface="+mn-lt"/>
                <a:cs typeface="Segoe UI Semilight" panose="020B0402040204020203" pitchFamily="34" charset="0"/>
              </a:rPr>
              <a:t>Cục</a:t>
            </a:r>
            <a:r>
              <a:rPr lang="en-US" sz="1400" b="1" dirty="0" smtClean="0">
                <a:solidFill>
                  <a:srgbClr val="0070C0"/>
                </a:solidFill>
                <a:latin typeface="+mn-lt"/>
                <a:cs typeface="Segoe UI Semilight" panose="020B0402040204020203" pitchFamily="34" charset="0"/>
              </a:rPr>
              <a:t> QLD, Thanh </a:t>
            </a:r>
            <a:r>
              <a:rPr lang="en-US" sz="1400" b="1" dirty="0" err="1" smtClean="0">
                <a:solidFill>
                  <a:srgbClr val="0070C0"/>
                </a:solidFill>
                <a:latin typeface="+mn-lt"/>
                <a:cs typeface="Segoe UI Semilight" panose="020B0402040204020203" pitchFamily="34" charset="0"/>
              </a:rPr>
              <a:t>tra</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phát</a:t>
            </a:r>
            <a:r>
              <a:rPr lang="en-US" sz="1400" b="1" dirty="0" smtClean="0">
                <a:solidFill>
                  <a:srgbClr val="0070C0"/>
                </a:solidFill>
                <a:latin typeface="+mn-lt"/>
                <a:cs typeface="Segoe UI Semilight" panose="020B0402040204020203" pitchFamily="34" charset="0"/>
              </a:rPr>
              <a:t> </a:t>
            </a:r>
            <a:r>
              <a:rPr lang="en-US" sz="1400" b="1" dirty="0" err="1" smtClean="0">
                <a:solidFill>
                  <a:srgbClr val="0070C0"/>
                </a:solidFill>
                <a:latin typeface="+mn-lt"/>
                <a:cs typeface="Segoe UI Semilight" panose="020B0402040204020203" pitchFamily="34" charset="0"/>
              </a:rPr>
              <a:t>hiện</a:t>
            </a:r>
            <a:endParaRPr lang="en-US" sz="1400" b="1" dirty="0" smtClean="0">
              <a:solidFill>
                <a:srgbClr val="0070C0"/>
              </a:solidFill>
              <a:latin typeface="+mn-lt"/>
              <a:cs typeface="Segoe UI Semilight" panose="020B0402040204020203" pitchFamily="34" charset="0"/>
            </a:endParaRPr>
          </a:p>
          <a:p>
            <a:pPr marL="285750" indent="-285750" algn="just">
              <a:lnSpc>
                <a:spcPct val="120000"/>
              </a:lnSpc>
              <a:spcBef>
                <a:spcPts val="300"/>
              </a:spcBef>
              <a:spcAft>
                <a:spcPts val="300"/>
              </a:spcAft>
              <a:buSzPct val="110000"/>
              <a:buFont typeface="Wingdings" panose="05000000000000000000" pitchFamily="2" charset="2"/>
              <a:buChar char="§"/>
            </a:pP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vi </a:t>
            </a:r>
            <a:r>
              <a:rPr lang="en-US" sz="1400" b="1" dirty="0" err="1" smtClean="0">
                <a:solidFill>
                  <a:srgbClr val="00B050"/>
                </a:solidFill>
                <a:latin typeface="+mn-lt"/>
                <a:cs typeface="Segoe UI Semilight" panose="020B0402040204020203" pitchFamily="34" charset="0"/>
              </a:rPr>
              <a:t>phạm</a:t>
            </a:r>
            <a:r>
              <a:rPr lang="en-US" sz="1400" b="1" dirty="0">
                <a:solidFill>
                  <a:srgbClr val="00B050"/>
                </a:solidFill>
                <a:latin typeface="+mn-lt"/>
                <a:cs typeface="Segoe UI Semilight" panose="020B0402040204020203" pitchFamily="34" charset="0"/>
              </a:rPr>
              <a:t> </a:t>
            </a:r>
            <a:r>
              <a:rPr lang="en-US" sz="1400" b="1" dirty="0" smtClean="0">
                <a:solidFill>
                  <a:srgbClr val="00B050"/>
                </a:solidFill>
                <a:latin typeface="+mn-lt"/>
                <a:cs typeface="Segoe UI Semilight" panose="020B0402040204020203" pitchFamily="34" charset="0"/>
              </a:rPr>
              <a:t>(</a:t>
            </a:r>
            <a:r>
              <a:rPr lang="en-US" sz="1400" b="1" dirty="0" err="1" smtClean="0">
                <a:solidFill>
                  <a:srgbClr val="00B050"/>
                </a:solidFill>
                <a:latin typeface="+mn-lt"/>
                <a:cs typeface="Segoe UI Semilight" panose="020B0402040204020203" pitchFamily="34" charset="0"/>
              </a:rPr>
              <a:t>bao</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gồm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cả</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giả</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không</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rõ</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nguồn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gốc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từ</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Công</a:t>
            </a:r>
            <a:r>
              <a:rPr lang="en-US" sz="1400" b="1" dirty="0" smtClean="0">
                <a:solidFill>
                  <a:srgbClr val="00B050"/>
                </a:solidFill>
                <a:latin typeface="+mn-lt"/>
                <a:cs typeface="Segoe UI Semilight" panose="020B0402040204020203" pitchFamily="34" charset="0"/>
              </a:rPr>
              <a:t> an, </a:t>
            </a:r>
            <a:r>
              <a:rPr lang="en-US" sz="1400" b="1" dirty="0" err="1" smtClean="0">
                <a:solidFill>
                  <a:srgbClr val="00B050"/>
                </a:solidFill>
                <a:latin typeface="+mn-lt"/>
                <a:cs typeface="Segoe UI Semilight" panose="020B0402040204020203" pitchFamily="34" charset="0"/>
              </a:rPr>
              <a:t>Hải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quan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Quản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lý</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Thị</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trường</a:t>
            </a:r>
            <a:endParaRPr lang="en-US" sz="1400" b="1" dirty="0" smtClean="0">
              <a:solidFill>
                <a:srgbClr val="00B050"/>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khoản</a:t>
            </a:r>
            <a:r>
              <a:rPr lang="en-US" sz="1400" dirty="0" smtClean="0">
                <a:solidFill>
                  <a:srgbClr val="004E9A"/>
                </a:solidFill>
                <a:latin typeface="+mn-lt"/>
                <a:cs typeface="Segoe UI Semilight" panose="020B0402040204020203" pitchFamily="34" charset="0"/>
              </a:rPr>
              <a:t> 1 </a:t>
            </a:r>
            <a:r>
              <a:rPr lang="en-US" sz="1400" dirty="0" err="1" smtClean="0">
                <a:solidFill>
                  <a:srgbClr val="004E9A"/>
                </a:solidFill>
                <a:latin typeface="+mn-lt"/>
                <a:cs typeface="Segoe UI Semilight" panose="020B0402040204020203" pitchFamily="34" charset="0"/>
              </a:rPr>
              <a:t>Điều</a:t>
            </a:r>
            <a:r>
              <a:rPr lang="en-US" sz="1400" dirty="0" smtClean="0">
                <a:solidFill>
                  <a:srgbClr val="004E9A"/>
                </a:solidFill>
                <a:latin typeface="+mn-lt"/>
                <a:cs typeface="Segoe UI Semilight" panose="020B0402040204020203" pitchFamily="34" charset="0"/>
              </a:rPr>
              <a:t> 13)</a:t>
            </a:r>
            <a:endParaRPr lang="vi-VN" sz="1400"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4573674"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cs typeface="Segoe UI Semilight" panose="020B0402040204020203" pitchFamily="34" charset="0"/>
              </a:rPr>
              <a:t>Thông</a:t>
            </a:r>
            <a:r>
              <a:rPr lang="en-US" b="1" dirty="0" smtClean="0">
                <a:solidFill>
                  <a:srgbClr val="00B050"/>
                </a:solidFill>
                <a:latin typeface="+mn-lt"/>
                <a:cs typeface="Segoe UI Semilight" panose="020B0402040204020203" pitchFamily="34" charset="0"/>
              </a:rPr>
              <a:t> </a:t>
            </a:r>
            <a:r>
              <a:rPr lang="en-US" b="1" dirty="0">
                <a:solidFill>
                  <a:srgbClr val="00B050"/>
                </a:solidFill>
                <a:latin typeface="+mn-lt"/>
                <a:cs typeface="Segoe UI Semilight" panose="020B0402040204020203" pitchFamily="34" charset="0"/>
              </a:rPr>
              <a:t>tin </a:t>
            </a:r>
            <a:r>
              <a:rPr lang="en-US" b="1" dirty="0" err="1">
                <a:solidFill>
                  <a:srgbClr val="00B050"/>
                </a:solidFill>
                <a:latin typeface="+mn-lt"/>
                <a:cs typeface="Segoe UI Semilight" panose="020B0402040204020203" pitchFamily="34" charset="0"/>
              </a:rPr>
              <a:t>tiếp</a:t>
            </a:r>
            <a:r>
              <a:rPr lang="en-US" b="1" dirty="0">
                <a:solidFill>
                  <a:srgbClr val="00B050"/>
                </a:solidFill>
                <a:latin typeface="+mn-lt"/>
                <a:cs typeface="Segoe UI Semilight" panose="020B0402040204020203" pitchFamily="34" charset="0"/>
              </a:rPr>
              <a:t> </a:t>
            </a:r>
            <a:r>
              <a:rPr lang="en-US" b="1" dirty="0" err="1">
                <a:solidFill>
                  <a:srgbClr val="00B050"/>
                </a:solidFill>
                <a:latin typeface="+mn-lt"/>
                <a:cs typeface="Segoe UI Semilight" panose="020B0402040204020203" pitchFamily="34" charset="0"/>
              </a:rPr>
              <a:t>nhận</a:t>
            </a:r>
            <a:endParaRPr lang="en-US"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sp>
        <p:nvSpPr>
          <p:cNvPr id="11" name="Google Shape;303;p54">
            <a:extLst>
              <a:ext uri="{FF2B5EF4-FFF2-40B4-BE49-F238E27FC236}">
                <a16:creationId xmlns:a16="http://schemas.microsoft.com/office/drawing/2014/main" xmlns="" id="{D5F578ED-824E-F571-580E-750EC0C13AB7}"/>
              </a:ext>
            </a:extLst>
          </p:cNvPr>
          <p:cNvSpPr txBox="1">
            <a:spLocks/>
          </p:cNvSpPr>
          <p:nvPr/>
        </p:nvSpPr>
        <p:spPr>
          <a:xfrm>
            <a:off x="5069305" y="1265662"/>
            <a:ext cx="1814140" cy="35928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15000"/>
              </a:lnSpc>
              <a:spcBef>
                <a:spcPts val="0"/>
              </a:spcBef>
              <a:spcAft>
                <a:spcPts val="0"/>
              </a:spcAft>
              <a:buClr>
                <a:srgbClr val="1F7444"/>
              </a:buClr>
              <a:buSzPts val="1000"/>
              <a:buFont typeface="Montserrat SemiBold"/>
              <a:buAutoNum type="arabicPeriod"/>
              <a:defRPr sz="1000" b="0" i="0" u="none" strike="noStrike" cap="none">
                <a:solidFill>
                  <a:schemeClr val="accent2"/>
                </a:solidFill>
                <a:latin typeface="Montserrat"/>
                <a:ea typeface="Montserrat"/>
                <a:cs typeface="Montserrat"/>
                <a:sym typeface="Montserrat"/>
              </a:defRPr>
            </a:lvl1pPr>
            <a:lvl2pPr marL="914400" marR="0" lvl="1"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2pPr>
            <a:lvl3pPr marL="1371600" marR="0" lvl="2"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3pPr>
            <a:lvl4pPr marL="1828800" marR="0" lvl="3"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4pPr>
            <a:lvl5pPr marL="2286000" marR="0" lvl="4"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5pPr>
            <a:lvl6pPr marL="2743200" marR="0" lvl="5"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6pPr>
            <a:lvl7pPr marL="3200400" marR="0" lvl="6"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7pPr>
            <a:lvl8pPr marL="3657600" marR="0" lvl="7"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8pPr>
            <a:lvl9pPr marL="4114800" marR="0" lvl="8" indent="-292100" algn="l" rtl="0">
              <a:lnSpc>
                <a:spcPct val="115000"/>
              </a:lnSpc>
              <a:spcBef>
                <a:spcPts val="1600"/>
              </a:spcBef>
              <a:spcAft>
                <a:spcPts val="160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9pPr>
          </a:lstStyle>
          <a:p>
            <a:pPr marL="285750" indent="-285750" algn="just">
              <a:lnSpc>
                <a:spcPct val="120000"/>
              </a:lnSpc>
              <a:spcBef>
                <a:spcPts val="300"/>
              </a:spcBef>
              <a:spcAft>
                <a:spcPts val="300"/>
              </a:spcAft>
              <a:buSzPct val="110000"/>
              <a:buFont typeface="Wingdings" panose="05000000000000000000" pitchFamily="2" charset="2"/>
              <a:buChar char="Ø"/>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Cục</a:t>
            </a:r>
            <a:r>
              <a:rPr lang="en-US" sz="1400" b="1" dirty="0" smtClean="0">
                <a:solidFill>
                  <a:srgbClr val="00B050"/>
                </a:solidFill>
                <a:latin typeface="+mn-lt"/>
                <a:cs typeface="Segoe UI Semilight" panose="020B0402040204020203" pitchFamily="34" charset="0"/>
              </a:rPr>
              <a:t> QLD</a:t>
            </a:r>
          </a:p>
          <a:p>
            <a:pPr marL="285750" indent="-285750" algn="just">
              <a:lnSpc>
                <a:spcPct val="0"/>
              </a:lnSpc>
              <a:spcBef>
                <a:spcPts val="300"/>
              </a:spcBef>
              <a:spcAft>
                <a:spcPts val="300"/>
              </a:spcAft>
              <a:buSzPct val="110000"/>
              <a:buFont typeface="Wingdings" panose="05000000000000000000" pitchFamily="2" charset="2"/>
              <a:buChar char="Ø"/>
            </a:pPr>
            <a:endParaRPr lang="en-US" sz="1400" b="1" dirty="0">
              <a:solidFill>
                <a:srgbClr val="00B050"/>
              </a:solidFill>
              <a:latin typeface="+mn-lt"/>
              <a:cs typeface="Segoe UI Semilight" panose="020B0402040204020203" pitchFamily="34" charset="0"/>
            </a:endParaRPr>
          </a:p>
          <a:p>
            <a:pPr marL="285750" indent="-285750" algn="just">
              <a:lnSpc>
                <a:spcPct val="120000"/>
              </a:lnSpc>
              <a:spcBef>
                <a:spcPts val="1200"/>
              </a:spcBef>
              <a:spcAft>
                <a:spcPts val="300"/>
              </a:spcAft>
              <a:buSzPct val="110000"/>
              <a:buFont typeface="Wingdings" panose="05000000000000000000" pitchFamily="2" charset="2"/>
              <a:buChar char="Ø"/>
            </a:pPr>
            <a:r>
              <a:rPr lang="en-US" sz="1400" b="1" dirty="0" err="1" smtClean="0">
                <a:solidFill>
                  <a:srgbClr val="0070C0"/>
                </a:solidFill>
                <a:latin typeface="+mn-lt"/>
                <a:cs typeface="Segoe UI Semilight" panose="020B0402040204020203" pitchFamily="34" charset="0"/>
              </a:rPr>
              <a:t>Cục</a:t>
            </a:r>
            <a:r>
              <a:rPr lang="en-US" sz="1400" b="1" dirty="0" smtClean="0">
                <a:solidFill>
                  <a:srgbClr val="0070C0"/>
                </a:solidFill>
                <a:latin typeface="+mn-lt"/>
                <a:cs typeface="Segoe UI Semilight" panose="020B0402040204020203" pitchFamily="34" charset="0"/>
              </a:rPr>
              <a:t> QLD</a:t>
            </a:r>
          </a:p>
          <a:p>
            <a:pPr marL="285750" indent="-285750" algn="just">
              <a:lnSpc>
                <a:spcPct val="120000"/>
              </a:lnSpc>
              <a:spcBef>
                <a:spcPts val="2400"/>
              </a:spcBef>
              <a:spcAft>
                <a:spcPts val="600"/>
              </a:spcAft>
              <a:buSzPct val="110000"/>
              <a:buFont typeface="Wingdings" panose="05000000000000000000" pitchFamily="2" charset="2"/>
              <a:buChar char="Ø"/>
            </a:pPr>
            <a:r>
              <a:rPr lang="en-US" sz="1400" b="1" dirty="0" smtClean="0">
                <a:solidFill>
                  <a:srgbClr val="00B050"/>
                </a:solidFill>
                <a:latin typeface="+mn-lt"/>
                <a:cs typeface="Segoe UI Semilight" panose="020B0402040204020203" pitchFamily="34" charset="0"/>
              </a:rPr>
              <a:t>SYT+ </a:t>
            </a:r>
            <a:r>
              <a:rPr lang="en-US" sz="1400" b="1" dirty="0" err="1" smtClean="0">
                <a:solidFill>
                  <a:srgbClr val="00B050"/>
                </a:solidFill>
                <a:latin typeface="+mn-lt"/>
                <a:cs typeface="Segoe UI Semilight" panose="020B0402040204020203" pitchFamily="34" charset="0"/>
              </a:rPr>
              <a:t>Cục</a:t>
            </a:r>
            <a:r>
              <a:rPr lang="en-US" sz="1400" b="1" dirty="0" smtClean="0">
                <a:solidFill>
                  <a:srgbClr val="00B050"/>
                </a:solidFill>
                <a:latin typeface="+mn-lt"/>
                <a:cs typeface="Segoe UI Semilight" panose="020B0402040204020203" pitchFamily="34" charset="0"/>
              </a:rPr>
              <a:t> QLD</a:t>
            </a:r>
          </a:p>
          <a:p>
            <a:pPr marL="285750" indent="-285750" algn="just">
              <a:lnSpc>
                <a:spcPct val="120000"/>
              </a:lnSpc>
              <a:spcBef>
                <a:spcPts val="600"/>
              </a:spcBef>
              <a:spcAft>
                <a:spcPts val="600"/>
              </a:spcAft>
              <a:buSzPct val="110000"/>
              <a:buFont typeface="Wingdings" panose="05000000000000000000" pitchFamily="2" charset="2"/>
              <a:buChar char="Ø"/>
            </a:pPr>
            <a:r>
              <a:rPr lang="en-US" sz="1400" b="1" dirty="0" smtClean="0">
                <a:solidFill>
                  <a:srgbClr val="0070C0"/>
                </a:solidFill>
                <a:latin typeface="+mn-lt"/>
                <a:cs typeface="Segoe UI Semilight" panose="020B0402040204020203" pitchFamily="34" charset="0"/>
              </a:rPr>
              <a:t>SYT+ </a:t>
            </a:r>
            <a:r>
              <a:rPr lang="en-US" sz="1400" b="1" dirty="0" err="1" smtClean="0">
                <a:solidFill>
                  <a:srgbClr val="0070C0"/>
                </a:solidFill>
                <a:latin typeface="+mn-lt"/>
                <a:cs typeface="Segoe UI Semilight" panose="020B0402040204020203" pitchFamily="34" charset="0"/>
              </a:rPr>
              <a:t>Cục</a:t>
            </a:r>
            <a:r>
              <a:rPr lang="en-US" sz="1400" b="1" dirty="0" smtClean="0">
                <a:solidFill>
                  <a:srgbClr val="0070C0"/>
                </a:solidFill>
                <a:latin typeface="+mn-lt"/>
                <a:cs typeface="Segoe UI Semilight" panose="020B0402040204020203" pitchFamily="34" charset="0"/>
              </a:rPr>
              <a:t> QLD</a:t>
            </a:r>
          </a:p>
          <a:p>
            <a:pPr marL="285750" indent="-285750" algn="just">
              <a:lnSpc>
                <a:spcPct val="120000"/>
              </a:lnSpc>
              <a:spcBef>
                <a:spcPts val="600"/>
              </a:spcBef>
              <a:spcAft>
                <a:spcPts val="600"/>
              </a:spcAft>
              <a:buSzPct val="110000"/>
              <a:buFont typeface="Wingdings" panose="05000000000000000000" pitchFamily="2" charset="2"/>
              <a:buChar char="Ø"/>
            </a:pPr>
            <a:r>
              <a:rPr lang="en-US" sz="1400" b="1" dirty="0" smtClean="0">
                <a:solidFill>
                  <a:srgbClr val="00B050"/>
                </a:solidFill>
                <a:latin typeface="+mn-lt"/>
                <a:cs typeface="Segoe UI Semilight" panose="020B0402040204020203" pitchFamily="34" charset="0"/>
              </a:rPr>
              <a:t>SYT+ </a:t>
            </a:r>
            <a:r>
              <a:rPr lang="en-US" sz="1400" b="1" dirty="0" err="1" smtClean="0">
                <a:solidFill>
                  <a:srgbClr val="00B050"/>
                </a:solidFill>
                <a:latin typeface="+mn-lt"/>
                <a:cs typeface="Segoe UI Semilight" panose="020B0402040204020203" pitchFamily="34" charset="0"/>
              </a:rPr>
              <a:t>Cục</a:t>
            </a:r>
            <a:r>
              <a:rPr lang="en-US" sz="1400" b="1" dirty="0" smtClean="0">
                <a:solidFill>
                  <a:srgbClr val="00B050"/>
                </a:solidFill>
                <a:latin typeface="+mn-lt"/>
                <a:cs typeface="Segoe UI Semilight" panose="020B0402040204020203" pitchFamily="34" charset="0"/>
              </a:rPr>
              <a:t> QLD</a:t>
            </a:r>
          </a:p>
          <a:p>
            <a:pPr marL="0" indent="0" algn="just">
              <a:lnSpc>
                <a:spcPct val="120000"/>
              </a:lnSpc>
              <a:spcBef>
                <a:spcPts val="300"/>
              </a:spcBef>
              <a:spcAft>
                <a:spcPts val="300"/>
              </a:spcAft>
              <a:buSzPct val="110000"/>
              <a:buNone/>
            </a:pPr>
            <a:endParaRPr lang="en-US" sz="1400" b="1" dirty="0">
              <a:solidFill>
                <a:srgbClr val="00B050"/>
              </a:solidFill>
              <a:latin typeface="+mn-lt"/>
              <a:cs typeface="Segoe UI Semilight" panose="020B0402040204020203" pitchFamily="34" charset="0"/>
            </a:endParaRPr>
          </a:p>
          <a:p>
            <a:pPr marL="0" indent="0" algn="just">
              <a:lnSpc>
                <a:spcPct val="120000"/>
              </a:lnSpc>
              <a:spcBef>
                <a:spcPts val="300"/>
              </a:spcBef>
              <a:spcAft>
                <a:spcPts val="300"/>
              </a:spcAft>
              <a:buSzPct val="110000"/>
              <a:buFont typeface="Montserrat SemiBold"/>
              <a:buNone/>
            </a:pPr>
            <a:r>
              <a:rPr lang="en-US" sz="1400" b="1" dirty="0" smtClean="0">
                <a:solidFill>
                  <a:srgbClr val="00B050"/>
                </a:solidFill>
                <a:latin typeface="+mn-lt"/>
                <a:cs typeface="Segoe UI Semilight" panose="020B0402040204020203" pitchFamily="34" charset="0"/>
              </a:rPr>
              <a:t> </a:t>
            </a:r>
            <a:endParaRPr lang="vi-VN" sz="1400" dirty="0">
              <a:solidFill>
                <a:srgbClr val="004E9A"/>
              </a:solidFill>
              <a:latin typeface="+mn-lt"/>
              <a:cs typeface="Segoe UI Semilight" panose="020B0402040204020203" pitchFamily="34"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658967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32365" y="1072605"/>
            <a:ext cx="6803917" cy="3592860"/>
          </a:xfrm>
          <a:prstGeom prst="rect">
            <a:avLst/>
          </a:prstGeom>
        </p:spPr>
        <p:txBody>
          <a:bodyPr spcFirstLastPara="1" wrap="square" lIns="91425" tIns="91425" rIns="91425" bIns="91425" anchor="t" anchorCtr="0">
            <a:noAutofit/>
          </a:bodyPr>
          <a:lstStyle/>
          <a:p>
            <a:pPr marL="0" indent="0" algn="just">
              <a:lnSpc>
                <a:spcPct val="120000"/>
              </a:lnSpc>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Xác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định</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mức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độ</a:t>
            </a:r>
            <a:r>
              <a:rPr lang="en-US" sz="1400" b="1" dirty="0" smtClean="0">
                <a:solidFill>
                  <a:srgbClr val="00B050"/>
                </a:solidFill>
                <a:latin typeface="+mn-lt"/>
                <a:cs typeface="Segoe UI Semilight" panose="020B0402040204020203" pitchFamily="34" charset="0"/>
              </a:rPr>
              <a:t> vi </a:t>
            </a:r>
            <a:r>
              <a:rPr lang="en-US" sz="1400" b="1" dirty="0" err="1" smtClean="0">
                <a:solidFill>
                  <a:srgbClr val="00B050"/>
                </a:solidFill>
                <a:latin typeface="+mn-lt"/>
                <a:cs typeface="Segoe UI Semilight" panose="020B0402040204020203" pitchFamily="34" charset="0"/>
              </a:rPr>
              <a:t>phạm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theo</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Luật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Dược</a:t>
            </a:r>
            <a:r>
              <a:rPr lang="en-US" sz="1400" b="1" dirty="0">
                <a:solidFill>
                  <a:srgbClr val="00B050"/>
                </a:solidFill>
                <a:latin typeface="+mn-lt"/>
                <a:cs typeface="Segoe UI Semilight" panose="020B0402040204020203" pitchFamily="34" charset="0"/>
              </a:rPr>
              <a:t>/</a:t>
            </a:r>
            <a:r>
              <a:rPr lang="en-US" sz="1400" b="1" dirty="0" err="1" smtClean="0">
                <a:solidFill>
                  <a:srgbClr val="00B050"/>
                </a:solidFill>
                <a:latin typeface="+mn-lt"/>
                <a:cs typeface="Segoe UI Semilight" panose="020B0402040204020203" pitchFamily="34" charset="0"/>
              </a:rPr>
              <a:t>Phụ</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lục</a:t>
            </a:r>
            <a:r>
              <a:rPr lang="en-US" sz="1400" b="1" dirty="0" smtClean="0">
                <a:solidFill>
                  <a:srgbClr val="00B050"/>
                </a:solidFill>
                <a:latin typeface="+mn-lt"/>
                <a:cs typeface="Segoe UI Semilight" panose="020B0402040204020203" pitchFamily="34" charset="0"/>
              </a:rPr>
              <a:t> II: vi </a:t>
            </a:r>
            <a:r>
              <a:rPr lang="en-US" sz="1400" b="1" dirty="0" err="1">
                <a:solidFill>
                  <a:srgbClr val="00B050"/>
                </a:solidFill>
                <a:latin typeface="+mn-lt"/>
                <a:cs typeface="Segoe UI Semilight" panose="020B0402040204020203" pitchFamily="34" charset="0"/>
              </a:rPr>
              <a:t>phạm</a:t>
            </a:r>
            <a:r>
              <a:rPr lang="en-US" sz="1400" b="1" dirty="0">
                <a:solidFill>
                  <a:srgbClr val="00B050"/>
                </a:solidFill>
                <a:latin typeface="+mn-lt"/>
                <a:cs typeface="Segoe UI Semilight" panose="020B0402040204020203" pitchFamily="34" charset="0"/>
              </a:rPr>
              <a:t> </a:t>
            </a:r>
            <a:r>
              <a:rPr lang="en-US" sz="1400" b="1" dirty="0" err="1">
                <a:solidFill>
                  <a:srgbClr val="00B050"/>
                </a:solidFill>
                <a:latin typeface="+mn-lt"/>
                <a:cs typeface="Segoe UI Semilight" panose="020B0402040204020203" pitchFamily="34" charset="0"/>
              </a:rPr>
              <a:t>mức</a:t>
            </a:r>
            <a:r>
              <a:rPr lang="en-US" sz="1400" b="1" dirty="0">
                <a:solidFill>
                  <a:srgbClr val="00B050"/>
                </a:solidFill>
                <a:latin typeface="+mn-lt"/>
                <a:cs typeface="Segoe UI Semilight" panose="020B0402040204020203" pitchFamily="34" charset="0"/>
              </a:rPr>
              <a:t> 2 </a:t>
            </a:r>
            <a:r>
              <a:rPr lang="en-US" sz="1400" b="1" dirty="0" smtClean="0">
                <a:solidFill>
                  <a:srgbClr val="00B050"/>
                </a:solidFill>
                <a:latin typeface="+mn-lt"/>
                <a:cs typeface="Segoe UI Semilight" panose="020B0402040204020203" pitchFamily="34" charset="0"/>
              </a:rPr>
              <a:t>/3</a:t>
            </a:r>
            <a:endParaRPr lang="en-US" sz="1400" b="1" dirty="0">
              <a:solidFill>
                <a:srgbClr val="00B050"/>
              </a:solidFill>
              <a:latin typeface="+mn-lt"/>
              <a:cs typeface="Segoe UI Semilight" panose="020B0402040204020203" pitchFamily="34" charset="0"/>
            </a:endParaRPr>
          </a:p>
          <a:p>
            <a:pPr marL="0" indent="0" algn="just">
              <a:lnSpc>
                <a:spcPct val="120000"/>
              </a:lnSpc>
              <a:spcBef>
                <a:spcPts val="3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Mẫu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lấy</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tại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cơ</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sở</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bán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lẻ</a:t>
            </a:r>
            <a:r>
              <a:rPr lang="en-US" sz="1400" b="1" dirty="0" smtClean="0">
                <a:solidFill>
                  <a:srgbClr val="00B050"/>
                </a:solidFill>
                <a:latin typeface="+mn-lt"/>
                <a:cs typeface="Segoe UI Semilight" panose="020B0402040204020203" pitchFamily="34" charset="0"/>
              </a:rPr>
              <a:t>:</a:t>
            </a:r>
          </a:p>
          <a:p>
            <a:pPr marL="285750" indent="-169863" algn="just">
              <a:lnSpc>
                <a:spcPts val="2000"/>
              </a:lnSpc>
              <a:spcBef>
                <a:spcPts val="300"/>
              </a:spcBef>
              <a:buSzPct val="110000"/>
              <a:buFont typeface="Arial" panose="020B0604020202020204" pitchFamily="34" charset="0"/>
              <a:buChar char="•"/>
            </a:pP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sở</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bán</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lẻ</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sở</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khám</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chữa</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bệnh</a:t>
            </a:r>
            <a:r>
              <a:rPr lang="en-US" sz="1400" dirty="0">
                <a:solidFill>
                  <a:srgbClr val="004E9A"/>
                </a:solidFill>
                <a:latin typeface="+mn-lt"/>
                <a:cs typeface="Segoe UI Semilight" panose="020B0402040204020203" pitchFamily="34" charset="0"/>
              </a:rPr>
              <a:t> ban </a:t>
            </a:r>
            <a:r>
              <a:rPr lang="en-US" sz="1400" dirty="0" err="1" smtClean="0">
                <a:solidFill>
                  <a:srgbClr val="004E9A"/>
                </a:solidFill>
                <a:latin typeface="+mn-lt"/>
                <a:cs typeface="Segoe UI Semilight" panose="020B0402040204020203" pitchFamily="34" charset="0"/>
              </a:rPr>
              <a:t>đầu</a:t>
            </a:r>
            <a:r>
              <a:rPr lang="en-US" sz="1400" dirty="0">
                <a:solidFill>
                  <a:srgbClr val="004E9A"/>
                </a:solidFill>
                <a:latin typeface="+mn-lt"/>
                <a:cs typeface="Segoe UI Semilight" panose="020B0402040204020203" pitchFamily="34" charset="0"/>
              </a:rPr>
              <a:t>;</a:t>
            </a:r>
            <a:endParaRPr lang="en-US" sz="1400" dirty="0" smtClean="0">
              <a:solidFill>
                <a:srgbClr val="004E9A"/>
              </a:solidFill>
              <a:latin typeface="+mn-lt"/>
              <a:cs typeface="Segoe UI Semilight" panose="020B0402040204020203" pitchFamily="34" charset="0"/>
            </a:endParaRPr>
          </a:p>
          <a:p>
            <a:pPr marL="285750" indent="-169863" algn="just">
              <a:lnSpc>
                <a:spcPts val="2000"/>
              </a:lnSpc>
              <a:spcBef>
                <a:spcPts val="300"/>
              </a:spcBef>
              <a:buSzPct val="110000"/>
              <a:buFont typeface="Arial" panose="020B0604020202020204" pitchFamily="34" charset="0"/>
              <a:buChar char="•"/>
            </a:pPr>
            <a:r>
              <a:rPr lang="en-US" sz="1400" dirty="0" err="1" smtClean="0">
                <a:solidFill>
                  <a:srgbClr val="004E9A"/>
                </a:solidFill>
                <a:latin typeface="+mn-lt"/>
                <a:cs typeface="Segoe UI Semilight" panose="020B0402040204020203" pitchFamily="34" charset="0"/>
              </a:rPr>
              <a:t>Niêm</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phong</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thuốc</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tại</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sở</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đã</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lấy</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mẫu</a:t>
            </a:r>
            <a:r>
              <a:rPr lang="en-US" sz="1400" dirty="0">
                <a:solidFill>
                  <a:srgbClr val="004E9A"/>
                </a:solidFill>
                <a:latin typeface="+mn-lt"/>
                <a:cs typeface="Segoe UI Semilight" panose="020B0402040204020203" pitchFamily="34" charset="0"/>
              </a:rPr>
              <a:t>;</a:t>
            </a:r>
            <a:endParaRPr lang="en-US" sz="1400" dirty="0" smtClean="0">
              <a:solidFill>
                <a:srgbClr val="004E9A"/>
              </a:solidFill>
              <a:latin typeface="+mn-lt"/>
              <a:cs typeface="Segoe UI Semilight" panose="020B0402040204020203" pitchFamily="34" charset="0"/>
            </a:endParaRPr>
          </a:p>
          <a:p>
            <a:pPr marL="285750" indent="-169863" algn="just">
              <a:lnSpc>
                <a:spcPts val="2000"/>
              </a:lnSpc>
              <a:spcBef>
                <a:spcPts val="300"/>
              </a:spcBef>
              <a:buSzPct val="110000"/>
              <a:buFont typeface="Arial" panose="020B0604020202020204" pitchFamily="34" charset="0"/>
              <a:buChar char="•"/>
            </a:pPr>
            <a:r>
              <a:rPr lang="en-US" sz="1400" dirty="0" smtClean="0">
                <a:solidFill>
                  <a:srgbClr val="004E9A"/>
                </a:solidFill>
                <a:latin typeface="+mn-lt"/>
                <a:cs typeface="Segoe UI Semilight" panose="020B0402040204020203" pitchFamily="34" charset="0"/>
              </a:rPr>
              <a:t>Ra </a:t>
            </a:r>
            <a:r>
              <a:rPr lang="en-US" sz="1400" dirty="0" err="1">
                <a:solidFill>
                  <a:srgbClr val="004E9A"/>
                </a:solidFill>
                <a:latin typeface="+mn-lt"/>
                <a:cs typeface="Segoe UI Semilight" panose="020B0402040204020203" pitchFamily="34" charset="0"/>
              </a:rPr>
              <a:t>văn</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bản</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yêu</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cầu</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sở</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đăng</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ký</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sx</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hoặc</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nhập</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khẩu</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báo</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cáo</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về</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phân</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phối</a:t>
            </a:r>
            <a:r>
              <a:rPr lang="en-US" sz="1400" dirty="0">
                <a:solidFill>
                  <a:srgbClr val="004E9A"/>
                </a:solidFill>
                <a:latin typeface="+mn-lt"/>
                <a:cs typeface="Segoe UI Semilight" panose="020B0402040204020203" pitchFamily="34" charset="0"/>
              </a:rPr>
              <a:t>;</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phối</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hợp</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quan</a:t>
            </a:r>
            <a:r>
              <a:rPr lang="en-US" sz="1400" dirty="0" smtClean="0">
                <a:solidFill>
                  <a:srgbClr val="004E9A"/>
                </a:solidFill>
                <a:latin typeface="+mn-lt"/>
                <a:cs typeface="Segoe UI Semilight" panose="020B0402040204020203" pitchFamily="34" charset="0"/>
              </a:rPr>
              <a:t> KTCL </a:t>
            </a:r>
            <a:r>
              <a:rPr lang="en-US" sz="1400" dirty="0" err="1" smtClean="0">
                <a:solidFill>
                  <a:srgbClr val="004E9A"/>
                </a:solidFill>
                <a:latin typeface="+mn-lt"/>
                <a:cs typeface="Segoe UI Semilight" panose="020B0402040204020203" pitchFamily="34" charset="0"/>
              </a:rPr>
              <a:t>lấy</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mẫu</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bổ</a:t>
            </a:r>
            <a:r>
              <a:rPr lang="en-US" sz="1400" dirty="0" smtClean="0">
                <a:solidFill>
                  <a:srgbClr val="004E9A"/>
                </a:solidFill>
                <a:latin typeface="+mn-lt"/>
                <a:cs typeface="Segoe UI Semilight" panose="020B0402040204020203" pitchFamily="34" charset="0"/>
              </a:rPr>
              <a:t> sung/ </a:t>
            </a:r>
            <a:r>
              <a:rPr lang="en-US" sz="1400" dirty="0" err="1" smtClean="0">
                <a:solidFill>
                  <a:srgbClr val="004E9A"/>
                </a:solidFill>
                <a:latin typeface="+mn-lt"/>
                <a:cs typeface="Segoe UI Semilight" panose="020B0402040204020203" pitchFamily="34" charset="0"/>
              </a:rPr>
              <a:t>ít</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nhất</a:t>
            </a:r>
            <a:r>
              <a:rPr lang="en-US" sz="1400" dirty="0" smtClean="0">
                <a:solidFill>
                  <a:srgbClr val="004E9A"/>
                </a:solidFill>
                <a:latin typeface="+mn-lt"/>
                <a:cs typeface="Segoe UI Semilight" panose="020B0402040204020203" pitchFamily="34" charset="0"/>
              </a:rPr>
              <a:t> 2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sở</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kinh</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doanh</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sử</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dụng</a:t>
            </a:r>
            <a:endParaRPr lang="en-US" sz="1400" dirty="0" smtClean="0">
              <a:solidFill>
                <a:srgbClr val="004E9A"/>
              </a:solidFill>
              <a:latin typeface="+mn-lt"/>
              <a:cs typeface="Segoe UI Semilight" panose="020B0402040204020203" pitchFamily="34" charset="0"/>
            </a:endParaRPr>
          </a:p>
          <a:p>
            <a:pPr marL="0" indent="0" algn="just">
              <a:lnSpc>
                <a:spcPct val="120000"/>
              </a:lnSpc>
              <a:spcBef>
                <a:spcPts val="3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Mẫu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lấy</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tại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cơ</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sở</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bán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buôn</a:t>
            </a:r>
            <a:r>
              <a:rPr lang="en-US" sz="1400" b="1" dirty="0" smtClean="0">
                <a:solidFill>
                  <a:srgbClr val="00B050"/>
                </a:solidFill>
                <a:latin typeface="+mn-lt"/>
                <a:cs typeface="Segoe UI Semilight" panose="020B0402040204020203" pitchFamily="34" charset="0"/>
              </a:rPr>
              <a:t>:</a:t>
            </a:r>
          </a:p>
          <a:p>
            <a:pPr marL="285750" indent="-169863" algn="just">
              <a:lnSpc>
                <a:spcPct val="120000"/>
              </a:lnSpc>
              <a:spcBef>
                <a:spcPts val="300"/>
              </a:spcBef>
              <a:buSzPct val="110000"/>
              <a:buFont typeface="Arial" panose="020B0604020202020204" pitchFamily="34" charset="0"/>
              <a:buChar char="•"/>
            </a:pPr>
            <a:r>
              <a:rPr lang="en-US" sz="1400" dirty="0" err="1">
                <a:solidFill>
                  <a:srgbClr val="004E9A"/>
                </a:solidFill>
                <a:latin typeface="+mn-lt"/>
                <a:cs typeface="Segoe UI Semilight" panose="020B0402040204020203" pitchFamily="34" charset="0"/>
              </a:rPr>
              <a:t>Cơ</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sở</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bán</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buôn</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sở</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khám</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chữa</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bệnh</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cơ</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bản</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trở</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lên</a:t>
            </a:r>
            <a:r>
              <a:rPr lang="en-US" sz="1400" dirty="0">
                <a:solidFill>
                  <a:srgbClr val="004E9A"/>
                </a:solidFill>
                <a:latin typeface="+mn-lt"/>
                <a:cs typeface="Segoe UI Semilight" panose="020B0402040204020203" pitchFamily="34" charset="0"/>
              </a:rPr>
              <a:t>;</a:t>
            </a:r>
            <a:endParaRPr lang="en-US" sz="1400" dirty="0" smtClean="0">
              <a:solidFill>
                <a:srgbClr val="004E9A"/>
              </a:solidFill>
              <a:latin typeface="+mn-lt"/>
              <a:cs typeface="Segoe UI Semilight" panose="020B0402040204020203" pitchFamily="34" charset="0"/>
            </a:endParaRPr>
          </a:p>
          <a:p>
            <a:pPr marL="285750" indent="-169863" algn="just">
              <a:lnSpc>
                <a:spcPct val="120000"/>
              </a:lnSpc>
              <a:spcBef>
                <a:spcPts val="300"/>
              </a:spcBef>
              <a:buSzPct val="110000"/>
              <a:buFont typeface="Arial" panose="020B0604020202020204" pitchFamily="34" charset="0"/>
              <a:buChar char="•"/>
            </a:pPr>
            <a:r>
              <a:rPr lang="en-US" sz="1400" dirty="0" smtClean="0">
                <a:solidFill>
                  <a:srgbClr val="004E9A"/>
                </a:solidFill>
                <a:latin typeface="+mn-lt"/>
                <a:cs typeface="Segoe UI Semilight" panose="020B0402040204020203" pitchFamily="34" charset="0"/>
              </a:rPr>
              <a:t>Ra </a:t>
            </a:r>
            <a:r>
              <a:rPr lang="en-US" sz="1400" dirty="0" err="1" smtClean="0">
                <a:solidFill>
                  <a:srgbClr val="004E9A"/>
                </a:solidFill>
                <a:latin typeface="+mn-lt"/>
                <a:cs typeface="Segoe UI Semilight" panose="020B0402040204020203" pitchFamily="34" charset="0"/>
              </a:rPr>
              <a:t>văn</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bản</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thu</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hồi</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thuốc</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trên</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địa</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bàn</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và</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tại</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sở</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đã</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mua</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thuốc</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từ</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sở</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được</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lấy</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mẫu</a:t>
            </a:r>
            <a:r>
              <a:rPr lang="en-US" sz="1400" dirty="0" smtClean="0">
                <a:solidFill>
                  <a:srgbClr val="004E9A"/>
                </a:solidFill>
                <a:latin typeface="+mn-lt"/>
                <a:cs typeface="Segoe UI Semilight" panose="020B0402040204020203" pitchFamily="34" charset="0"/>
              </a:rPr>
              <a:t>; </a:t>
            </a:r>
            <a:r>
              <a:rPr lang="vi-VN" sz="1400" dirty="0">
                <a:solidFill>
                  <a:srgbClr val="004E9A"/>
                </a:solidFill>
                <a:latin typeface="+mn-lt"/>
                <a:cs typeface="Segoe UI Semilight" panose="020B0402040204020203" pitchFamily="34" charset="0"/>
              </a:rPr>
              <a:t>yêu cầu cơ sở đăng ký, sx hoặc nhập khẩu báo cáo về phân phối; phối hợp cơ quan KTCL lấy mẫu bổ sung/ ít </a:t>
            </a:r>
            <a:r>
              <a:rPr lang="vi-VN" sz="1400" dirty="0" smtClean="0">
                <a:solidFill>
                  <a:srgbClr val="004E9A"/>
                </a:solidFill>
                <a:latin typeface="+mn-lt"/>
                <a:cs typeface="Segoe UI Semilight" panose="020B0402040204020203" pitchFamily="34" charset="0"/>
              </a:rPr>
              <a:t>nhất</a:t>
            </a:r>
            <a:r>
              <a:rPr lang="en-US" sz="1400" dirty="0" smtClean="0">
                <a:solidFill>
                  <a:srgbClr val="004E9A"/>
                </a:solidFill>
                <a:latin typeface="+mn-lt"/>
                <a:cs typeface="Segoe UI Semilight" panose="020B0402040204020203" pitchFamily="34" charset="0"/>
              </a:rPr>
              <a:t> 2 </a:t>
            </a:r>
            <a:r>
              <a:rPr lang="en-US" sz="1400" dirty="0" err="1" smtClean="0">
                <a:solidFill>
                  <a:srgbClr val="004E9A"/>
                </a:solidFill>
                <a:latin typeface="+mn-lt"/>
                <a:cs typeface="Segoe UI Semilight" panose="020B0402040204020203" pitchFamily="34" charset="0"/>
              </a:rPr>
              <a:t>cơ</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sở</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kinh</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doanh</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sử</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dụng</a:t>
            </a:r>
            <a:endParaRPr lang="en-US" sz="1400" dirty="0" smtClean="0">
              <a:solidFill>
                <a:srgbClr val="004E9A"/>
              </a:solidFill>
              <a:latin typeface="+mn-lt"/>
              <a:cs typeface="Segoe UI Semilight" panose="020B0402040204020203" pitchFamily="34" charset="0"/>
            </a:endParaRPr>
          </a:p>
          <a:p>
            <a:pPr marL="0" indent="0" algn="just">
              <a:lnSpc>
                <a:spcPct val="120000"/>
              </a:lnSpc>
              <a:spcBef>
                <a:spcPts val="3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Giám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sát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hồi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hủy</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xử</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phạt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hành</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chính</a:t>
            </a:r>
            <a:r>
              <a:rPr lang="en-US" sz="1400" b="1" dirty="0" smtClean="0">
                <a:solidFill>
                  <a:srgbClr val="00B050"/>
                </a:solidFill>
                <a:latin typeface="+mn-lt"/>
                <a:cs typeface="Segoe UI Semilight" panose="020B0402040204020203" pitchFamily="34" charset="0"/>
              </a:rPr>
              <a:t> </a:t>
            </a:r>
          </a:p>
          <a:p>
            <a:pPr marL="0" indent="0" algn="just">
              <a:lnSpc>
                <a:spcPct val="120000"/>
              </a:lnSpc>
              <a:spcBef>
                <a:spcPts val="300"/>
              </a:spcBef>
              <a:spcAft>
                <a:spcPts val="300"/>
              </a:spcAft>
              <a:buSzPct val="110000"/>
              <a:buNone/>
            </a:pPr>
            <a:r>
              <a:rPr lang="en-US" sz="1400" dirty="0" smtClean="0">
                <a:solidFill>
                  <a:srgbClr val="004E9A"/>
                </a:solidFill>
                <a:latin typeface="+mn-lt"/>
                <a:cs typeface="Segoe UI Semilight" panose="020B0402040204020203" pitchFamily="34" charset="0"/>
              </a:rPr>
              <a:t>             </a:t>
            </a: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13,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14)</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4616453"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sz="1600" b="1" dirty="0" err="1" smtClean="0">
                <a:solidFill>
                  <a:srgbClr val="00B050"/>
                </a:solidFill>
                <a:latin typeface="+mn-lt"/>
                <a:ea typeface="Alexandria" pitchFamily="34" charset="-122"/>
                <a:cs typeface="Times New Roman" panose="02020603050405020304" pitchFamily="18" charset="0"/>
              </a:rPr>
              <a:t>Xử</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lý</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thu</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hồi</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thuốc</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của</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Sở</a:t>
            </a:r>
            <a:r>
              <a:rPr lang="en-US" sz="1600" b="1" dirty="0" smtClean="0">
                <a:solidFill>
                  <a:srgbClr val="00B050"/>
                </a:solidFill>
                <a:latin typeface="+mn-lt"/>
                <a:ea typeface="Alexandria" pitchFamily="34" charset="-122"/>
                <a:cs typeface="Times New Roman" panose="02020603050405020304" pitchFamily="18" charset="0"/>
              </a:rPr>
              <a:t> Y </a:t>
            </a:r>
            <a:r>
              <a:rPr lang="en-US" sz="1600" b="1" dirty="0" err="1" smtClean="0">
                <a:solidFill>
                  <a:srgbClr val="00B050"/>
                </a:solidFill>
                <a:latin typeface="+mn-lt"/>
                <a:ea typeface="Alexandria" pitchFamily="34" charset="-122"/>
                <a:cs typeface="Times New Roman" panose="02020603050405020304" pitchFamily="18" charset="0"/>
              </a:rPr>
              <a:t>tế</a:t>
            </a:r>
            <a:r>
              <a:rPr lang="en-US" sz="1600" b="1" dirty="0" smtClean="0">
                <a:solidFill>
                  <a:srgbClr val="00B050"/>
                </a:solidFill>
                <a:latin typeface="+mn-lt"/>
                <a:ea typeface="Alexandria" pitchFamily="34" charset="-122"/>
                <a:cs typeface="Times New Roman" panose="02020603050405020304" pitchFamily="18" charset="0"/>
              </a:rPr>
              <a:t> </a:t>
            </a:r>
            <a:endParaRPr lang="en-US" sz="1600" b="1" dirty="0">
              <a:solidFill>
                <a:srgbClr val="00B05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2948727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4"/>
          <p:cNvSpPr txBox="1">
            <a:spLocks noGrp="1"/>
          </p:cNvSpPr>
          <p:nvPr>
            <p:ph type="title"/>
          </p:nvPr>
        </p:nvSpPr>
        <p:spPr>
          <a:xfrm>
            <a:off x="818248" y="136157"/>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70C0"/>
                </a:solidFill>
                <a:latin typeface="+mj-lt"/>
                <a:ea typeface="Segoe UI Black" panose="020B0A02040204020203" pitchFamily="34" charset="0"/>
              </a:rPr>
              <a:t>TÓM TẮT NỘI DUNG</a:t>
            </a:r>
          </a:p>
        </p:txBody>
      </p:sp>
      <p:sp>
        <p:nvSpPr>
          <p:cNvPr id="303" name="Google Shape;303;p54"/>
          <p:cNvSpPr txBox="1">
            <a:spLocks noGrp="1"/>
          </p:cNvSpPr>
          <p:nvPr>
            <p:ph type="body" idx="1"/>
          </p:nvPr>
        </p:nvSpPr>
        <p:spPr>
          <a:xfrm>
            <a:off x="494039" y="928168"/>
            <a:ext cx="8393976" cy="1111141"/>
          </a:xfrm>
          <a:prstGeom prst="rect">
            <a:avLst/>
          </a:prstGeom>
        </p:spPr>
        <p:txBody>
          <a:bodyPr spcFirstLastPara="1" wrap="square" lIns="91425" tIns="91425" rIns="91425" bIns="91425" anchor="t" anchorCtr="0">
            <a:noAutofit/>
          </a:bodyPr>
          <a:lstStyle/>
          <a:p>
            <a:pPr marL="342900" indent="-342900">
              <a:spcAft>
                <a:spcPts val="1600"/>
              </a:spcAft>
              <a:buSzPct val="110000"/>
            </a:pPr>
            <a:r>
              <a:rPr lang="en-US" sz="2000" dirty="0" err="1">
                <a:solidFill>
                  <a:srgbClr val="004D86"/>
                </a:solidFill>
                <a:latin typeface="Arial (Body)"/>
                <a:cs typeface="Segoe UI Semilight" panose="020B0402040204020203" pitchFamily="34" charset="0"/>
              </a:rPr>
              <a:t>Căn</a:t>
            </a:r>
            <a:r>
              <a:rPr lang="en-US" sz="2000" dirty="0">
                <a:solidFill>
                  <a:srgbClr val="004D86"/>
                </a:solidFill>
                <a:latin typeface="Arial (Body)"/>
                <a:cs typeface="Segoe UI Semilight" panose="020B0402040204020203" pitchFamily="34" charset="0"/>
              </a:rPr>
              <a:t> </a:t>
            </a:r>
            <a:r>
              <a:rPr lang="en-US" sz="2000" dirty="0" err="1">
                <a:solidFill>
                  <a:srgbClr val="004D86"/>
                </a:solidFill>
                <a:latin typeface="Arial (Body)"/>
                <a:cs typeface="Segoe UI Semilight" panose="020B0402040204020203" pitchFamily="34" charset="0"/>
              </a:rPr>
              <a:t>cứ</a:t>
            </a:r>
            <a:r>
              <a:rPr lang="en-US" sz="2000" dirty="0">
                <a:solidFill>
                  <a:srgbClr val="004D86"/>
                </a:solidFill>
                <a:latin typeface="Arial (Body)"/>
                <a:cs typeface="Segoe UI Semilight" panose="020B0402040204020203" pitchFamily="34" charset="0"/>
              </a:rPr>
              <a:t> </a:t>
            </a:r>
            <a:r>
              <a:rPr lang="en-US" sz="2000" dirty="0" err="1">
                <a:solidFill>
                  <a:srgbClr val="004D86"/>
                </a:solidFill>
                <a:latin typeface="Arial (Body)"/>
                <a:cs typeface="Segoe UI Semilight" panose="020B0402040204020203" pitchFamily="34" charset="0"/>
              </a:rPr>
              <a:t>pháp</a:t>
            </a:r>
            <a:r>
              <a:rPr lang="en-US" sz="2000" dirty="0">
                <a:solidFill>
                  <a:srgbClr val="004D86"/>
                </a:solidFill>
                <a:latin typeface="Arial (Body)"/>
                <a:cs typeface="Segoe UI Semilight" panose="020B0402040204020203" pitchFamily="34" charset="0"/>
              </a:rPr>
              <a:t> </a:t>
            </a:r>
            <a:r>
              <a:rPr lang="en-US" sz="2000" dirty="0" err="1">
                <a:solidFill>
                  <a:srgbClr val="004D86"/>
                </a:solidFill>
                <a:latin typeface="Arial (Body)"/>
                <a:cs typeface="Segoe UI Semilight" panose="020B0402040204020203" pitchFamily="34" charset="0"/>
              </a:rPr>
              <a:t>lý</a:t>
            </a:r>
            <a:r>
              <a:rPr lang="en-US" sz="2000" dirty="0">
                <a:solidFill>
                  <a:srgbClr val="004D86"/>
                </a:solidFill>
                <a:latin typeface="Arial (Body)"/>
                <a:cs typeface="Segoe UI Semilight" panose="020B0402040204020203" pitchFamily="34" charset="0"/>
              </a:rPr>
              <a:t> </a:t>
            </a:r>
            <a:r>
              <a:rPr lang="en-US" sz="2000" dirty="0" err="1">
                <a:solidFill>
                  <a:srgbClr val="004D86"/>
                </a:solidFill>
                <a:latin typeface="Arial (Body)"/>
                <a:cs typeface="Segoe UI Semilight" panose="020B0402040204020203" pitchFamily="34" charset="0"/>
              </a:rPr>
              <a:t>và</a:t>
            </a:r>
            <a:r>
              <a:rPr lang="en-US" sz="2000" dirty="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cơ</a:t>
            </a:r>
            <a:r>
              <a:rPr lang="en-US" sz="2000" dirty="0" smtClean="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sở</a:t>
            </a:r>
            <a:r>
              <a:rPr lang="en-US" sz="2000" dirty="0" smtClean="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xây</a:t>
            </a:r>
            <a:r>
              <a:rPr lang="en-US" sz="2000" dirty="0" smtClean="0">
                <a:solidFill>
                  <a:srgbClr val="004D86"/>
                </a:solidFill>
                <a:latin typeface="Arial (Body)"/>
                <a:cs typeface="Segoe UI Semilight" panose="020B0402040204020203" pitchFamily="34" charset="0"/>
              </a:rPr>
              <a:t> </a:t>
            </a:r>
            <a:r>
              <a:rPr lang="en-US" sz="2000" dirty="0" err="1">
                <a:solidFill>
                  <a:srgbClr val="004D86"/>
                </a:solidFill>
                <a:latin typeface="Arial (Body)"/>
                <a:cs typeface="Segoe UI Semilight" panose="020B0402040204020203" pitchFamily="34" charset="0"/>
              </a:rPr>
              <a:t>dựng</a:t>
            </a:r>
            <a:r>
              <a:rPr lang="en-US" sz="2000" dirty="0">
                <a:solidFill>
                  <a:srgbClr val="004D86"/>
                </a:solidFill>
                <a:latin typeface="Arial (Body)"/>
                <a:cs typeface="Segoe UI Semilight" panose="020B0402040204020203" pitchFamily="34" charset="0"/>
              </a:rPr>
              <a:t> </a:t>
            </a:r>
            <a:r>
              <a:rPr lang="en-US" sz="2000" dirty="0" err="1">
                <a:solidFill>
                  <a:srgbClr val="004D86"/>
                </a:solidFill>
                <a:latin typeface="Arial (Body)"/>
                <a:cs typeface="Segoe UI Semilight" panose="020B0402040204020203" pitchFamily="34" charset="0"/>
              </a:rPr>
              <a:t>Thông</a:t>
            </a:r>
            <a:r>
              <a:rPr lang="en-US" sz="2000" dirty="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tư</a:t>
            </a:r>
            <a:r>
              <a:rPr lang="en-US" sz="2000" dirty="0" smtClean="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mới</a:t>
            </a:r>
            <a:endParaRPr lang="vi-VN" sz="2000" dirty="0">
              <a:solidFill>
                <a:srgbClr val="004D86"/>
              </a:solidFill>
              <a:latin typeface="Arial (Body)"/>
              <a:cs typeface="Segoe UI Semilight" panose="020B0402040204020203" pitchFamily="34" charset="0"/>
            </a:endParaRPr>
          </a:p>
          <a:p>
            <a:pPr marL="342900" indent="-342900">
              <a:spcAft>
                <a:spcPts val="1600"/>
              </a:spcAft>
              <a:buSzPct val="110000"/>
            </a:pPr>
            <a:r>
              <a:rPr lang="vi-VN" sz="2000" dirty="0" smtClean="0">
                <a:solidFill>
                  <a:srgbClr val="004D86"/>
                </a:solidFill>
                <a:latin typeface="Arial (Body)"/>
                <a:cs typeface="Segoe UI Semilight" panose="020B0402040204020203" pitchFamily="34" charset="0"/>
              </a:rPr>
              <a:t>Các nội dung </a:t>
            </a:r>
            <a:r>
              <a:rPr lang="en-US" sz="2000" dirty="0" err="1" smtClean="0">
                <a:solidFill>
                  <a:srgbClr val="004D86"/>
                </a:solidFill>
                <a:latin typeface="Arial (Body)"/>
                <a:cs typeface="Segoe UI Semilight" panose="020B0402040204020203" pitchFamily="34" charset="0"/>
              </a:rPr>
              <a:t>chính</a:t>
            </a:r>
            <a:r>
              <a:rPr lang="en-US" sz="2000" dirty="0" smtClean="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được</a:t>
            </a:r>
            <a:r>
              <a:rPr lang="en-US" sz="2000" dirty="0" smtClean="0">
                <a:solidFill>
                  <a:srgbClr val="004D86"/>
                </a:solidFill>
                <a:latin typeface="Arial (Body)"/>
                <a:cs typeface="Segoe UI Semilight" panose="020B0402040204020203" pitchFamily="34" charset="0"/>
              </a:rPr>
              <a:t> </a:t>
            </a:r>
            <a:r>
              <a:rPr lang="vi-VN" sz="2000" dirty="0" smtClean="0">
                <a:solidFill>
                  <a:srgbClr val="004D86"/>
                </a:solidFill>
                <a:latin typeface="Arial (Body)"/>
                <a:cs typeface="Segoe UI Semilight" panose="020B0402040204020203" pitchFamily="34" charset="0"/>
              </a:rPr>
              <a:t>sửa đổi</a:t>
            </a:r>
            <a:r>
              <a:rPr lang="en-US" sz="2000" dirty="0" smtClean="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thay</a:t>
            </a:r>
            <a:r>
              <a:rPr lang="en-US" sz="2000" dirty="0" smtClean="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thế</a:t>
            </a:r>
            <a:r>
              <a:rPr lang="vi-VN" sz="2000" dirty="0" smtClean="0">
                <a:solidFill>
                  <a:srgbClr val="004D86"/>
                </a:solidFill>
                <a:latin typeface="Arial (Body)"/>
                <a:cs typeface="Segoe UI Semilight" panose="020B0402040204020203" pitchFamily="34" charset="0"/>
              </a:rPr>
              <a:t> </a:t>
            </a:r>
            <a:r>
              <a:rPr lang="en-US" sz="2000" dirty="0" err="1" smtClean="0">
                <a:solidFill>
                  <a:srgbClr val="004D86"/>
                </a:solidFill>
                <a:latin typeface="Arial (Body)"/>
                <a:cs typeface="Segoe UI Semilight" panose="020B0402040204020203" pitchFamily="34" charset="0"/>
              </a:rPr>
              <a:t>trong</a:t>
            </a:r>
            <a:r>
              <a:rPr lang="en-US" sz="2000" dirty="0" smtClean="0">
                <a:solidFill>
                  <a:srgbClr val="004D86"/>
                </a:solidFill>
                <a:latin typeface="Arial (Body)"/>
                <a:cs typeface="Segoe UI Semilight" panose="020B0402040204020203" pitchFamily="34" charset="0"/>
              </a:rPr>
              <a:t> </a:t>
            </a:r>
            <a:r>
              <a:rPr lang="vi-VN" sz="2000" dirty="0" smtClean="0">
                <a:solidFill>
                  <a:srgbClr val="004D86"/>
                </a:solidFill>
                <a:latin typeface="Arial (Body)"/>
                <a:cs typeface="Segoe UI Semilight" panose="020B0402040204020203" pitchFamily="34" charset="0"/>
              </a:rPr>
              <a:t>Thông tư</a:t>
            </a:r>
            <a:endParaRPr sz="2000" dirty="0">
              <a:solidFill>
                <a:srgbClr val="004D86"/>
              </a:solidFill>
              <a:latin typeface="Arial (Body)"/>
              <a:cs typeface="Segoe UI Semilight" panose="020B0402040204020203" pitchFamily="34" charset="0"/>
            </a:endParaRPr>
          </a:p>
        </p:txBody>
      </p:sp>
      <p:cxnSp>
        <p:nvCxnSpPr>
          <p:cNvPr id="305" name="Google Shape;305;p54"/>
          <p:cNvCxnSpPr/>
          <p:nvPr/>
        </p:nvCxnSpPr>
        <p:spPr>
          <a:xfrm>
            <a:off x="931000" y="892925"/>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1813D50C-E584-50A0-2781-0E384C512689}"/>
              </a:ext>
            </a:extLst>
          </p:cNvPr>
          <p:cNvPicPr preferRelativeResize="0"/>
          <p:nvPr/>
        </p:nvPicPr>
        <p:blipFill rotWithShape="1">
          <a:blip r:embed="rId3">
            <a:alphaModFix/>
          </a:blip>
          <a:srcRect t="31505" b="34422"/>
          <a:stretch/>
        </p:blipFill>
        <p:spPr>
          <a:xfrm>
            <a:off x="4" y="2229500"/>
            <a:ext cx="9143996" cy="2202801"/>
          </a:xfrm>
          <a:prstGeom prst="rect">
            <a:avLst/>
          </a:prstGeom>
          <a:noFill/>
          <a:ln>
            <a:noFill/>
          </a:ln>
        </p:spPr>
      </p:pic>
      <p:pic>
        <p:nvPicPr>
          <p:cNvPr id="4" name="Picture 3">
            <a:extLst>
              <a:ext uri="{FF2B5EF4-FFF2-40B4-BE49-F238E27FC236}">
                <a16:creationId xmlns:a16="http://schemas.microsoft.com/office/drawing/2014/main" xmlns="" id="{92008452-F958-CF45-D517-546EB6F265B1}"/>
              </a:ext>
            </a:extLst>
          </p:cNvPr>
          <p:cNvPicPr>
            <a:picLocks noChangeAspect="1"/>
          </p:cNvPicPr>
          <p:nvPr/>
        </p:nvPicPr>
        <p:blipFill>
          <a:blip r:embed="rId4"/>
          <a:stretch>
            <a:fillRect/>
          </a:stretch>
        </p:blipFill>
        <p:spPr>
          <a:xfrm>
            <a:off x="0" y="4746745"/>
            <a:ext cx="9143999" cy="396755"/>
          </a:xfrm>
          <a:prstGeom prst="rect">
            <a:avLst/>
          </a:prstGeom>
        </p:spPr>
      </p:pic>
      <p:sp>
        <p:nvSpPr>
          <p:cNvPr id="5" name="Rectangle 4">
            <a:extLst>
              <a:ext uri="{FF2B5EF4-FFF2-40B4-BE49-F238E27FC236}">
                <a16:creationId xmlns:a16="http://schemas.microsoft.com/office/drawing/2014/main" xmlns="" id="{99B9CCA8-01D6-CDDC-F70C-3027D09C1541}"/>
              </a:ext>
            </a:extLst>
          </p:cNvPr>
          <p:cNvSpPr/>
          <p:nvPr/>
        </p:nvSpPr>
        <p:spPr>
          <a:xfrm>
            <a:off x="6944404" y="4556554"/>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a:t>
            </a:r>
            <a:r>
              <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lượng</a:t>
            </a:r>
            <a:r>
              <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 An </a:t>
            </a: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toàn</a:t>
            </a:r>
            <a:r>
              <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 </a:t>
            </a: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Hiệu</a:t>
            </a:r>
            <a:r>
              <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quả</a:t>
            </a:r>
            <a:endPar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en-US" sz="1800" dirty="0" smtClean="0">
                <a:solidFill>
                  <a:srgbClr val="0070C0"/>
                </a:solidFill>
                <a:latin typeface="+mn-lt"/>
                <a:ea typeface="Segoe UI Black" panose="020B0A02040204020203" pitchFamily="34" charset="0"/>
              </a:rPr>
              <a:t> </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78414" y="1046430"/>
            <a:ext cx="6803917" cy="3592860"/>
          </a:xfrm>
          <a:prstGeom prst="rect">
            <a:avLst/>
          </a:prstGeom>
        </p:spPr>
        <p:txBody>
          <a:bodyPr spcFirstLastPara="1" wrap="square" lIns="91425" tIns="91425" rIns="91425" bIns="91425" anchor="t" anchorCtr="0">
            <a:noAutofit/>
          </a:bodyPr>
          <a:lstStyle/>
          <a:p>
            <a:pPr marL="0" indent="0" algn="just">
              <a:lnSpc>
                <a:spcPct val="120000"/>
              </a:lnSpc>
              <a:spcBef>
                <a:spcPts val="6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Xác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định</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mức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độ</a:t>
            </a:r>
            <a:r>
              <a:rPr lang="en-US" sz="1400" b="1" dirty="0" smtClean="0">
                <a:solidFill>
                  <a:srgbClr val="00B050"/>
                </a:solidFill>
                <a:latin typeface="+mn-lt"/>
                <a:cs typeface="Segoe UI Semilight" panose="020B0402040204020203" pitchFamily="34" charset="0"/>
              </a:rPr>
              <a:t> vi </a:t>
            </a:r>
            <a:r>
              <a:rPr lang="en-US" sz="1400" b="1" dirty="0" err="1" smtClean="0">
                <a:solidFill>
                  <a:srgbClr val="00B050"/>
                </a:solidFill>
                <a:latin typeface="+mn-lt"/>
                <a:cs typeface="Segoe UI Semilight" panose="020B0402040204020203" pitchFamily="34" charset="0"/>
              </a:rPr>
              <a:t>phạm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theo</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Luật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Dược</a:t>
            </a:r>
            <a:r>
              <a:rPr lang="en-US" sz="1400" b="1" dirty="0">
                <a:solidFill>
                  <a:srgbClr val="00B050"/>
                </a:solidFill>
                <a:latin typeface="+mn-lt"/>
                <a:cs typeface="Segoe UI Semilight" panose="020B0402040204020203" pitchFamily="34" charset="0"/>
              </a:rPr>
              <a:t>/</a:t>
            </a:r>
            <a:r>
              <a:rPr lang="en-US" sz="1400" b="1" dirty="0" err="1" smtClean="0">
                <a:solidFill>
                  <a:srgbClr val="00B050"/>
                </a:solidFill>
                <a:latin typeface="+mn-lt"/>
                <a:cs typeface="Segoe UI Semilight" panose="020B0402040204020203" pitchFamily="34" charset="0"/>
              </a:rPr>
              <a:t>Phụ</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lục</a:t>
            </a:r>
            <a:r>
              <a:rPr lang="en-US" sz="1400" b="1" dirty="0" smtClean="0">
                <a:solidFill>
                  <a:srgbClr val="00B050"/>
                </a:solidFill>
                <a:latin typeface="+mn-lt"/>
                <a:cs typeface="Segoe UI Semilight" panose="020B0402040204020203" pitchFamily="34" charset="0"/>
              </a:rPr>
              <a:t> II: vi </a:t>
            </a:r>
            <a:r>
              <a:rPr lang="en-US" sz="1400" b="1" dirty="0" err="1">
                <a:solidFill>
                  <a:srgbClr val="00B050"/>
                </a:solidFill>
                <a:latin typeface="+mn-lt"/>
                <a:cs typeface="Segoe UI Semilight" panose="020B0402040204020203" pitchFamily="34" charset="0"/>
              </a:rPr>
              <a:t>phạm</a:t>
            </a:r>
            <a:r>
              <a:rPr lang="en-US" sz="1400" b="1" dirty="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mức</a:t>
            </a:r>
            <a:r>
              <a:rPr lang="en-US" sz="1400" b="1" dirty="0" smtClean="0">
                <a:solidFill>
                  <a:srgbClr val="00B050"/>
                </a:solidFill>
                <a:latin typeface="+mn-lt"/>
                <a:cs typeface="Segoe UI Semilight" panose="020B0402040204020203" pitchFamily="34" charset="0"/>
              </a:rPr>
              <a:t> 1/2/3</a:t>
            </a:r>
            <a:endParaRPr lang="en-US" sz="1400" b="1" dirty="0">
              <a:solidFill>
                <a:srgbClr val="00B050"/>
              </a:solidFill>
              <a:latin typeface="+mn-lt"/>
              <a:cs typeface="Segoe UI Semilight" panose="020B0402040204020203" pitchFamily="34" charset="0"/>
            </a:endParaRPr>
          </a:p>
          <a:p>
            <a:pPr marL="0" indent="0" algn="just">
              <a:lnSpc>
                <a:spcPct val="120000"/>
              </a:lnSpc>
              <a:spcBef>
                <a:spcPts val="600"/>
              </a:spcBef>
              <a:buSzPct val="110000"/>
              <a:buNone/>
            </a:pPr>
            <a:r>
              <a:rPr lang="en-US" sz="1400" b="1" dirty="0" smtClean="0">
                <a:solidFill>
                  <a:srgbClr val="00B050"/>
                </a:solidFill>
                <a:latin typeface="+mn-lt"/>
                <a:cs typeface="Segoe UI Semilight" panose="020B0402040204020203" pitchFamily="34" charset="0"/>
              </a:rPr>
              <a:t>* Ra </a:t>
            </a:r>
            <a:r>
              <a:rPr lang="en-US" sz="1400" b="1" dirty="0" err="1" smtClean="0">
                <a:solidFill>
                  <a:srgbClr val="00B050"/>
                </a:solidFill>
                <a:latin typeface="+mn-lt"/>
                <a:cs typeface="Segoe UI Semilight" panose="020B0402040204020203" pitchFamily="34" charset="0"/>
              </a:rPr>
              <a:t>văn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bản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hồi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a:t>
            </a:r>
          </a:p>
          <a:p>
            <a:pPr marL="285750" indent="-169863" algn="just">
              <a:lnSpc>
                <a:spcPts val="1900"/>
              </a:lnSpc>
              <a:spcBef>
                <a:spcPts val="300"/>
              </a:spcBef>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Thuốc</a:t>
            </a:r>
            <a:r>
              <a:rPr lang="en-US" sz="1500" dirty="0" smtClean="0">
                <a:solidFill>
                  <a:srgbClr val="004E9A"/>
                </a:solidFill>
                <a:latin typeface="+mn-lt"/>
                <a:cs typeface="Segoe UI Semilight" panose="020B0402040204020203" pitchFamily="34" charset="0"/>
              </a:rPr>
              <a:t> vi </a:t>
            </a:r>
            <a:r>
              <a:rPr lang="en-US" sz="1500" dirty="0" err="1" smtClean="0">
                <a:solidFill>
                  <a:srgbClr val="004E9A"/>
                </a:solidFill>
                <a:latin typeface="+mn-lt"/>
                <a:cs typeface="Segoe UI Semilight" panose="020B0402040204020203" pitchFamily="34" charset="0"/>
              </a:rPr>
              <a:t>phạm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mức</a:t>
            </a:r>
            <a:r>
              <a:rPr lang="en-US" sz="1500" dirty="0" smtClean="0">
                <a:solidFill>
                  <a:srgbClr val="004E9A"/>
                </a:solidFill>
                <a:latin typeface="+mn-lt"/>
                <a:cs typeface="Segoe UI Semilight" panose="020B0402040204020203" pitchFamily="34" charset="0"/>
              </a:rPr>
              <a:t> 1</a:t>
            </a:r>
          </a:p>
          <a:p>
            <a:pPr marL="285750" indent="-169863" algn="just">
              <a:lnSpc>
                <a:spcPts val="1900"/>
              </a:lnSpc>
              <a:spcBef>
                <a:spcPts val="300"/>
              </a:spcBef>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Thuốc</a:t>
            </a:r>
            <a:r>
              <a:rPr lang="en-US" sz="1500" dirty="0" smtClean="0">
                <a:solidFill>
                  <a:srgbClr val="004E9A"/>
                </a:solidFill>
                <a:latin typeface="+mn-lt"/>
                <a:cs typeface="Segoe UI Semilight" panose="020B0402040204020203" pitchFamily="34" charset="0"/>
              </a:rPr>
              <a:t> vi </a:t>
            </a:r>
            <a:r>
              <a:rPr lang="en-US" sz="1500" dirty="0" err="1" smtClean="0">
                <a:solidFill>
                  <a:srgbClr val="004E9A"/>
                </a:solidFill>
                <a:latin typeface="+mn-lt"/>
                <a:cs typeface="Segoe UI Semilight" panose="020B0402040204020203" pitchFamily="34" charset="0"/>
              </a:rPr>
              <a:t>phạm</a:t>
            </a:r>
            <a:r>
              <a:rPr lang="en-US" sz="1500" dirty="0" smtClean="0">
                <a:solidFill>
                  <a:srgbClr val="004E9A"/>
                </a:solidFill>
                <a:latin typeface="+mn-lt"/>
                <a:cs typeface="Segoe UI Semilight" panose="020B0402040204020203" pitchFamily="34" charset="0"/>
              </a:rPr>
              <a:t> do </a:t>
            </a:r>
            <a:r>
              <a:rPr lang="en-US" sz="1500" dirty="0" err="1" smtClean="0">
                <a:solidFill>
                  <a:srgbClr val="004E9A"/>
                </a:solidFill>
                <a:latin typeface="+mn-lt"/>
                <a:cs typeface="Segoe UI Semilight" panose="020B0402040204020203" pitchFamily="34" charset="0"/>
              </a:rPr>
              <a:t>lỗi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của</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nhà</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sản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xuất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nhà</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nhập</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khẩu</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mẫu</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lấy</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tại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cơ</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sở</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sản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xuất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nhập</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khẩu</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dịch</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vụ</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bảo</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quản</a:t>
            </a:r>
            <a:r>
              <a:rPr lang="en-US" sz="1500" dirty="0" smtClean="0">
                <a:solidFill>
                  <a:srgbClr val="004E9A"/>
                </a:solidFill>
                <a:latin typeface="+mn-lt"/>
                <a:cs typeface="Segoe UI Semilight" panose="020B0402040204020203" pitchFamily="34" charset="0"/>
              </a:rPr>
              <a:t> </a:t>
            </a:r>
          </a:p>
          <a:p>
            <a:pPr marL="285750" indent="-169863" algn="just">
              <a:lnSpc>
                <a:spcPts val="1900"/>
              </a:lnSpc>
              <a:spcBef>
                <a:spcPts val="300"/>
              </a:spcBef>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Được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lấy</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mẫu</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đồng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thời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tại</a:t>
            </a:r>
            <a:r>
              <a:rPr lang="en-US" sz="1500" dirty="0" smtClean="0">
                <a:solidFill>
                  <a:srgbClr val="004E9A"/>
                </a:solidFill>
                <a:latin typeface="+mn-lt"/>
                <a:cs typeface="Segoe UI Semilight" panose="020B0402040204020203" pitchFamily="34" charset="0"/>
              </a:rPr>
              <a:t> 2 </a:t>
            </a:r>
            <a:r>
              <a:rPr lang="en-US" sz="1500" dirty="0" err="1" smtClean="0">
                <a:solidFill>
                  <a:srgbClr val="004E9A"/>
                </a:solidFill>
                <a:latin typeface="+mn-lt"/>
                <a:cs typeface="Segoe UI Semilight" panose="020B0402040204020203" pitchFamily="34" charset="0"/>
              </a:rPr>
              <a:t>cơ</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sở</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bán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buôn</a:t>
            </a:r>
            <a:r>
              <a:rPr lang="en-US" sz="1500" dirty="0" smtClean="0">
                <a:solidFill>
                  <a:srgbClr val="004E9A"/>
                </a:solidFill>
                <a:latin typeface="+mn-lt"/>
                <a:cs typeface="Segoe UI Semilight" panose="020B0402040204020203" pitchFamily="34" charset="0"/>
              </a:rPr>
              <a:t> </a:t>
            </a:r>
          </a:p>
          <a:p>
            <a:pPr marL="285750" indent="-169863" algn="just">
              <a:lnSpc>
                <a:spcPts val="1900"/>
              </a:lnSpc>
              <a:spcBef>
                <a:spcPts val="300"/>
              </a:spcBef>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Thuốc</a:t>
            </a:r>
            <a:r>
              <a:rPr lang="en-US" sz="1500" dirty="0" smtClean="0">
                <a:solidFill>
                  <a:srgbClr val="004E9A"/>
                </a:solidFill>
                <a:latin typeface="+mn-lt"/>
                <a:cs typeface="Segoe UI Semilight" panose="020B0402040204020203" pitchFamily="34" charset="0"/>
              </a:rPr>
              <a:t> vi </a:t>
            </a:r>
            <a:r>
              <a:rPr lang="en-US" sz="1500" dirty="0" err="1" smtClean="0">
                <a:solidFill>
                  <a:srgbClr val="004E9A"/>
                </a:solidFill>
                <a:latin typeface="+mn-lt"/>
                <a:cs typeface="Segoe UI Semilight" panose="020B0402040204020203" pitchFamily="34" charset="0"/>
              </a:rPr>
              <a:t>phạm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được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phát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hiện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từ</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địa</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bàn</a:t>
            </a:r>
            <a:r>
              <a:rPr lang="en-US" sz="1500" dirty="0" smtClean="0">
                <a:solidFill>
                  <a:srgbClr val="004E9A"/>
                </a:solidFill>
                <a:latin typeface="+mn-lt"/>
                <a:cs typeface="Segoe UI Semilight" panose="020B0402040204020203" pitchFamily="34" charset="0"/>
              </a:rPr>
              <a:t> 2 </a:t>
            </a:r>
            <a:r>
              <a:rPr lang="en-US" sz="1500" dirty="0" err="1" smtClean="0">
                <a:solidFill>
                  <a:srgbClr val="004E9A"/>
                </a:solidFill>
                <a:latin typeface="+mn-lt"/>
                <a:cs typeface="Segoe UI Semilight" panose="020B0402040204020203" pitchFamily="34" charset="0"/>
              </a:rPr>
              <a:t>tỉnh</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trở</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lên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hoặc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mẫu</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bổ</a:t>
            </a:r>
            <a:r>
              <a:rPr lang="en-US" sz="1500" dirty="0" smtClean="0">
                <a:solidFill>
                  <a:srgbClr val="004E9A"/>
                </a:solidFill>
                <a:latin typeface="+mn-lt"/>
                <a:cs typeface="Segoe UI Semilight" panose="020B0402040204020203" pitchFamily="34" charset="0"/>
              </a:rPr>
              <a:t> sung </a:t>
            </a:r>
            <a:r>
              <a:rPr lang="en-US" sz="1500" dirty="0" err="1" smtClean="0">
                <a:solidFill>
                  <a:srgbClr val="004E9A"/>
                </a:solidFill>
                <a:latin typeface="+mn-lt"/>
                <a:cs typeface="Segoe UI Semilight" panose="020B0402040204020203" pitchFamily="34" charset="0"/>
              </a:rPr>
              <a:t>tại</a:t>
            </a:r>
            <a:r>
              <a:rPr lang="en-US" sz="1500" dirty="0" smtClean="0">
                <a:solidFill>
                  <a:srgbClr val="004E9A"/>
                </a:solidFill>
                <a:latin typeface="+mn-lt"/>
                <a:cs typeface="Segoe UI Semilight" panose="020B0402040204020203" pitchFamily="34" charset="0"/>
              </a:rPr>
              <a:t> 01 </a:t>
            </a:r>
            <a:r>
              <a:rPr lang="en-US" sz="1500" dirty="0" err="1" smtClean="0">
                <a:solidFill>
                  <a:srgbClr val="004E9A"/>
                </a:solidFill>
                <a:latin typeface="+mn-lt"/>
                <a:cs typeface="Segoe UI Semilight" panose="020B0402040204020203" pitchFamily="34" charset="0"/>
              </a:rPr>
              <a:t>cơ</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sở</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bán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buôn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trở</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lên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hoặc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các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cơ</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sở</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bán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lẻ</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không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đạt</a:t>
            </a:r>
            <a:r>
              <a:rPr lang="en-US" sz="1500" dirty="0" smtClean="0">
                <a:solidFill>
                  <a:srgbClr val="004E9A"/>
                </a:solidFill>
                <a:latin typeface="+mn-lt"/>
                <a:cs typeface="Segoe UI Semilight" panose="020B0402040204020203" pitchFamily="34" charset="0"/>
              </a:rPr>
              <a:t> TCCL </a:t>
            </a:r>
          </a:p>
          <a:p>
            <a:pPr marL="0" indent="0" algn="just">
              <a:lnSpc>
                <a:spcPct val="120000"/>
              </a:lnSpc>
              <a:spcBef>
                <a:spcPts val="6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Giám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sát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hồi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hủy</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xử</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lý</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cơ</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sở</a:t>
            </a:r>
            <a:r>
              <a:rPr lang="en-US" sz="1400" b="1" dirty="0" smtClean="0">
                <a:solidFill>
                  <a:srgbClr val="00B050"/>
                </a:solidFill>
                <a:latin typeface="+mn-lt"/>
                <a:cs typeface="Segoe UI Semilight" panose="020B0402040204020203" pitchFamily="34" charset="0"/>
              </a:rPr>
              <a:t> vi </a:t>
            </a:r>
            <a:r>
              <a:rPr lang="en-US" sz="1400" b="1" dirty="0" err="1" smtClean="0">
                <a:solidFill>
                  <a:srgbClr val="00B050"/>
                </a:solidFill>
                <a:latin typeface="+mn-lt"/>
                <a:cs typeface="Segoe UI Semilight" panose="020B0402040204020203" pitchFamily="34" charset="0"/>
              </a:rPr>
              <a:t>phạm</a:t>
            </a:r>
            <a:r>
              <a:rPr lang="en-US" sz="1400" b="1" dirty="0" smtClean="0">
                <a:solidFill>
                  <a:srgbClr val="00B050"/>
                </a:solidFill>
                <a:latin typeface="+mn-lt"/>
                <a:cs typeface="Segoe UI Semilight" panose="020B0402040204020203" pitchFamily="34" charset="0"/>
              </a:rPr>
              <a:t> </a:t>
            </a:r>
          </a:p>
          <a:p>
            <a:pPr marL="0" indent="0" algn="just">
              <a:lnSpc>
                <a:spcPct val="120000"/>
              </a:lnSpc>
              <a:spcBef>
                <a:spcPts val="600"/>
              </a:spcBef>
              <a:buSzPct val="110000"/>
              <a:buNone/>
            </a:pPr>
            <a:r>
              <a:rPr lang="en-US" sz="1400" b="1" dirty="0" smtClean="0">
                <a:solidFill>
                  <a:srgbClr val="00B050"/>
                </a:solidFill>
                <a:latin typeface="+mn-lt"/>
                <a:cs typeface="Segoe UI Semilight" panose="020B0402040204020203" pitchFamily="34" charset="0"/>
              </a:rPr>
              <a:t>* Ra </a:t>
            </a:r>
            <a:r>
              <a:rPr lang="en-US" sz="1400" b="1" dirty="0" err="1" smtClean="0">
                <a:solidFill>
                  <a:srgbClr val="00B050"/>
                </a:solidFill>
                <a:latin typeface="+mn-lt"/>
                <a:cs typeface="Segoe UI Semilight" panose="020B0402040204020203" pitchFamily="34" charset="0"/>
              </a:rPr>
              <a:t>văn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bản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cảnh</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báo</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tới</a:t>
            </a:r>
            <a:r>
              <a:rPr lang="en-US" sz="1400" b="1" dirty="0" smtClean="0">
                <a:solidFill>
                  <a:srgbClr val="00B050"/>
                </a:solidFill>
                <a:latin typeface="+mn-lt"/>
                <a:cs typeface="Segoe UI Semilight" panose="020B0402040204020203" pitchFamily="34" charset="0"/>
              </a:rPr>
              <a:t> SYT, </a:t>
            </a:r>
            <a:r>
              <a:rPr lang="en-US" sz="1400" b="1" dirty="0" err="1" smtClean="0">
                <a:solidFill>
                  <a:srgbClr val="00B050"/>
                </a:solidFill>
                <a:latin typeface="+mn-lt"/>
                <a:cs typeface="Segoe UI Semilight" panose="020B0402040204020203" pitchFamily="34" charset="0"/>
              </a:rPr>
              <a:t>hệ</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thống</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kiểm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nghiệm</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để</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rà</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soát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lấy</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mẫu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bổ</a:t>
            </a:r>
            <a:r>
              <a:rPr lang="en-US" sz="1400" b="1" dirty="0" smtClean="0">
                <a:solidFill>
                  <a:srgbClr val="00B050"/>
                </a:solidFill>
                <a:latin typeface="+mn-lt"/>
                <a:cs typeface="Segoe UI Semilight" panose="020B0402040204020203" pitchFamily="34" charset="0"/>
              </a:rPr>
              <a:t> sung </a:t>
            </a:r>
            <a:r>
              <a:rPr lang="en-US" sz="1400" b="1" dirty="0" err="1" smtClean="0">
                <a:solidFill>
                  <a:srgbClr val="00B050"/>
                </a:solidFill>
                <a:latin typeface="+mn-lt"/>
                <a:cs typeface="Segoe UI Semilight" panose="020B0402040204020203" pitchFamily="34" charset="0"/>
              </a:rPr>
              <a:t>nếu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cơ</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sở</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sản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xuất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nhập</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khẩu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báo</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cáo</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không</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còn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trên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thị</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trường</a:t>
            </a:r>
            <a:endParaRPr lang="en-US" sz="1400" b="1" dirty="0" smtClean="0">
              <a:solidFill>
                <a:srgbClr val="00B050"/>
              </a:solidFill>
              <a:latin typeface="+mn-lt"/>
              <a:cs typeface="Segoe UI Semilight" panose="020B0402040204020203" pitchFamily="34" charset="0"/>
            </a:endParaRPr>
          </a:p>
          <a:p>
            <a:pPr marL="0" indent="0" algn="just">
              <a:lnSpc>
                <a:spcPct val="120000"/>
              </a:lnSpc>
              <a:spcBef>
                <a:spcPts val="1200"/>
              </a:spcBef>
              <a:spcAft>
                <a:spcPts val="300"/>
              </a:spcAft>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13,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14)</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562937"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Xử</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lý</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thu</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hồi</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thuốc</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của</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Cục</a:t>
            </a:r>
            <a:r>
              <a:rPr lang="en-US" sz="1600" b="1" dirty="0" smtClean="0">
                <a:solidFill>
                  <a:srgbClr val="00B050"/>
                </a:solidFill>
                <a:latin typeface="+mn-lt"/>
                <a:ea typeface="Alexandria" pitchFamily="34" charset="-122"/>
                <a:cs typeface="Times New Roman" panose="02020603050405020304" pitchFamily="18" charset="0"/>
              </a:rPr>
              <a:t> QLD </a:t>
            </a:r>
            <a:endParaRPr lang="en-US" sz="1600" b="1" dirty="0">
              <a:solidFill>
                <a:srgbClr val="00B05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137663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358274" y="1198299"/>
            <a:ext cx="6591165" cy="3592860"/>
          </a:xfrm>
          <a:prstGeom prst="rect">
            <a:avLst/>
          </a:prstGeom>
        </p:spPr>
        <p:txBody>
          <a:bodyPr spcFirstLastPara="1" wrap="square" lIns="91425" tIns="91425" rIns="91425" bIns="91425" anchor="t" anchorCtr="0">
            <a:noAutofit/>
          </a:bodyPr>
          <a:lstStyle/>
          <a:p>
            <a:pPr marL="342900" indent="-342900" algn="just">
              <a:lnSpc>
                <a:spcPts val="2000"/>
              </a:lnSpc>
              <a:spcBef>
                <a:spcPts val="600"/>
              </a:spcBef>
              <a:buSzPct val="110000"/>
              <a:buFont typeface="+mj-lt"/>
              <a:buAutoNum type="arabicPeriod"/>
            </a:pPr>
            <a:r>
              <a:rPr lang="en-US" sz="1500" dirty="0" smtClean="0">
                <a:solidFill>
                  <a:srgbClr val="004E9A"/>
                </a:solidFill>
                <a:latin typeface="+mn-lt"/>
                <a:cs typeface="Segoe UI Semilight" panose="020B0402040204020203" pitchFamily="34" charset="0"/>
              </a:rPr>
              <a:t>C</a:t>
            </a:r>
            <a:r>
              <a:rPr lang="vi-VN" sz="1500" dirty="0" smtClean="0">
                <a:solidFill>
                  <a:srgbClr val="004E9A"/>
                </a:solidFill>
                <a:latin typeface="+mn-lt"/>
                <a:cs typeface="Segoe UI Semilight" panose="020B0402040204020203" pitchFamily="34" charset="0"/>
              </a:rPr>
              <a:t>ác </a:t>
            </a:r>
            <a:r>
              <a:rPr lang="vi-VN" sz="1500" dirty="0">
                <a:solidFill>
                  <a:srgbClr val="004E9A"/>
                </a:solidFill>
                <a:latin typeface="+mn-lt"/>
                <a:cs typeface="Segoe UI Semilight" panose="020B0402040204020203" pitchFamily="34" charset="0"/>
              </a:rPr>
              <a:t>cơ sở bán buôn tại các địa bàn tỉnh, thành phố khác nhau; trong đó </a:t>
            </a:r>
            <a:r>
              <a:rPr lang="vi-VN" sz="1500" dirty="0" smtClean="0">
                <a:solidFill>
                  <a:srgbClr val="004E9A"/>
                </a:solidFill>
                <a:latin typeface="+mn-lt"/>
                <a:cs typeface="Segoe UI Semilight" panose="020B0402040204020203" pitchFamily="34" charset="0"/>
              </a:rPr>
              <a:t>cơ </a:t>
            </a:r>
            <a:r>
              <a:rPr lang="vi-VN" sz="1500" dirty="0">
                <a:solidFill>
                  <a:srgbClr val="004E9A"/>
                </a:solidFill>
                <a:latin typeface="+mn-lt"/>
                <a:cs typeface="Segoe UI Semilight" panose="020B0402040204020203" pitchFamily="34" charset="0"/>
              </a:rPr>
              <a:t>sở bán buôn đã cung cấp thuốc </a:t>
            </a:r>
            <a:r>
              <a:rPr lang="vi-VN" sz="1500" dirty="0" smtClean="0">
                <a:solidFill>
                  <a:srgbClr val="004E9A"/>
                </a:solidFill>
                <a:latin typeface="+mn-lt"/>
                <a:cs typeface="Segoe UI Semilight" panose="020B0402040204020203" pitchFamily="34" charset="0"/>
              </a:rPr>
              <a:t>bị </a:t>
            </a:r>
            <a:r>
              <a:rPr lang="vi-VN" sz="1500" dirty="0">
                <a:solidFill>
                  <a:srgbClr val="004E9A"/>
                </a:solidFill>
                <a:latin typeface="+mn-lt"/>
                <a:cs typeface="Segoe UI Semilight" panose="020B0402040204020203" pitchFamily="34" charset="0"/>
              </a:rPr>
              <a:t>phát hiện vi phạm chất lượng</a:t>
            </a:r>
          </a:p>
          <a:p>
            <a:pPr marL="342900" indent="-342900" algn="just">
              <a:lnSpc>
                <a:spcPts val="2000"/>
              </a:lnSpc>
              <a:spcBef>
                <a:spcPts val="600"/>
              </a:spcBef>
              <a:buSzPct val="110000"/>
              <a:buFont typeface="+mj-lt"/>
              <a:buAutoNum type="arabicPeriod"/>
            </a:pPr>
            <a:r>
              <a:rPr lang="en-US" sz="1500" dirty="0" err="1" smtClean="0">
                <a:solidFill>
                  <a:srgbClr val="004E9A"/>
                </a:solidFill>
                <a:latin typeface="+mn-lt"/>
                <a:cs typeface="Segoe UI Semilight" panose="020B0402040204020203" pitchFamily="34" charset="0"/>
              </a:rPr>
              <a:t>Các</a:t>
            </a:r>
            <a:r>
              <a:rPr lang="vi-VN" sz="1500" dirty="0" smtClean="0">
                <a:solidFill>
                  <a:srgbClr val="004E9A"/>
                </a:solidFill>
                <a:latin typeface="+mn-lt"/>
                <a:cs typeface="Segoe UI Semilight" panose="020B0402040204020203" pitchFamily="34" charset="0"/>
              </a:rPr>
              <a:t> </a:t>
            </a:r>
            <a:r>
              <a:rPr lang="vi-VN" sz="1500" dirty="0">
                <a:solidFill>
                  <a:srgbClr val="004E9A"/>
                </a:solidFill>
                <a:latin typeface="+mn-lt"/>
                <a:cs typeface="Segoe UI Semilight" panose="020B0402040204020203" pitchFamily="34" charset="0"/>
              </a:rPr>
              <a:t>cơ sở bán buôn tại các địa bàn tỉnh, thành phố khác nhau; 	</a:t>
            </a:r>
            <a:endParaRPr lang="en-US" sz="1500" dirty="0" smtClean="0">
              <a:solidFill>
                <a:srgbClr val="004E9A"/>
              </a:solidFill>
              <a:latin typeface="+mn-lt"/>
              <a:cs typeface="Segoe UI Semilight" panose="020B0402040204020203" pitchFamily="34" charset="0"/>
            </a:endParaRPr>
          </a:p>
          <a:p>
            <a:pPr marL="342900" indent="-342900" algn="just">
              <a:lnSpc>
                <a:spcPts val="2000"/>
              </a:lnSpc>
              <a:spcBef>
                <a:spcPts val="600"/>
              </a:spcBef>
              <a:buSzPct val="110000"/>
              <a:buFont typeface="+mj-lt"/>
              <a:buAutoNum type="arabicPeriod"/>
            </a:pPr>
            <a:r>
              <a:rPr lang="en-US" sz="1500" dirty="0" err="1" smtClean="0">
                <a:solidFill>
                  <a:srgbClr val="004E9A"/>
                </a:solidFill>
                <a:latin typeface="+mn-lt"/>
                <a:cs typeface="Segoe UI Semilight" panose="020B0402040204020203" pitchFamily="34" charset="0"/>
              </a:rPr>
              <a:t>Cá</a:t>
            </a:r>
            <a:r>
              <a:rPr lang="vi-VN" sz="1500" dirty="0" smtClean="0">
                <a:solidFill>
                  <a:srgbClr val="004E9A"/>
                </a:solidFill>
                <a:latin typeface="+mn-lt"/>
                <a:cs typeface="Segoe UI Semilight" panose="020B0402040204020203" pitchFamily="34" charset="0"/>
              </a:rPr>
              <a:t>c </a:t>
            </a:r>
            <a:r>
              <a:rPr lang="vi-VN" sz="1500" dirty="0">
                <a:solidFill>
                  <a:srgbClr val="004E9A"/>
                </a:solidFill>
                <a:latin typeface="+mn-lt"/>
                <a:cs typeface="Segoe UI Semilight" panose="020B0402040204020203" pitchFamily="34" charset="0"/>
              </a:rPr>
              <a:t>cơ sở bán buôn tại cùng một địa bàn tỉnh, thành </a:t>
            </a:r>
            <a:r>
              <a:rPr lang="vi-VN" sz="1500" dirty="0" smtClean="0">
                <a:solidFill>
                  <a:srgbClr val="004E9A"/>
                </a:solidFill>
                <a:latin typeface="+mn-lt"/>
                <a:cs typeface="Segoe UI Semilight" panose="020B0402040204020203" pitchFamily="34" charset="0"/>
              </a:rPr>
              <a:t>phố;</a:t>
            </a:r>
            <a:endParaRPr lang="en-US" sz="1500" dirty="0" smtClean="0">
              <a:solidFill>
                <a:srgbClr val="004E9A"/>
              </a:solidFill>
              <a:latin typeface="+mn-lt"/>
              <a:cs typeface="Segoe UI Semilight" panose="020B0402040204020203" pitchFamily="34" charset="0"/>
            </a:endParaRPr>
          </a:p>
          <a:p>
            <a:pPr marL="342900" indent="-342900" algn="just">
              <a:lnSpc>
                <a:spcPts val="2000"/>
              </a:lnSpc>
              <a:spcBef>
                <a:spcPts val="600"/>
              </a:spcBef>
              <a:buSzPct val="110000"/>
              <a:buFont typeface="+mj-lt"/>
              <a:buAutoNum type="arabicPeriod"/>
            </a:pPr>
            <a:r>
              <a:rPr lang="en-US" sz="1500" dirty="0" smtClean="0">
                <a:solidFill>
                  <a:srgbClr val="004E9A"/>
                </a:solidFill>
                <a:latin typeface="+mn-lt"/>
                <a:cs typeface="Segoe UI Semilight" panose="020B0402040204020203" pitchFamily="34" charset="0"/>
              </a:rPr>
              <a:t>C</a:t>
            </a:r>
            <a:r>
              <a:rPr lang="vi-VN" sz="1500" dirty="0" smtClean="0">
                <a:solidFill>
                  <a:srgbClr val="004E9A"/>
                </a:solidFill>
                <a:latin typeface="+mn-lt"/>
                <a:cs typeface="Segoe UI Semilight" panose="020B0402040204020203" pitchFamily="34" charset="0"/>
              </a:rPr>
              <a:t>ơ </a:t>
            </a:r>
            <a:r>
              <a:rPr lang="vi-VN" sz="1500" dirty="0">
                <a:solidFill>
                  <a:srgbClr val="004E9A"/>
                </a:solidFill>
                <a:latin typeface="+mn-lt"/>
                <a:cs typeface="Segoe UI Semilight" panose="020B0402040204020203" pitchFamily="34" charset="0"/>
              </a:rPr>
              <a:t>sở bán buôn và tại cơ sở bán lẻ; </a:t>
            </a:r>
            <a:endParaRPr lang="en-US" sz="1500" dirty="0" smtClean="0">
              <a:solidFill>
                <a:srgbClr val="004E9A"/>
              </a:solidFill>
              <a:latin typeface="+mn-lt"/>
              <a:cs typeface="Segoe UI Semilight" panose="020B0402040204020203" pitchFamily="34" charset="0"/>
            </a:endParaRPr>
          </a:p>
          <a:p>
            <a:pPr marL="342900" indent="-342900" algn="just">
              <a:lnSpc>
                <a:spcPts val="2000"/>
              </a:lnSpc>
              <a:spcBef>
                <a:spcPts val="600"/>
              </a:spcBef>
              <a:buSzPct val="110000"/>
              <a:buFont typeface="+mj-lt"/>
              <a:buAutoNum type="arabicPeriod"/>
            </a:pPr>
            <a:r>
              <a:rPr lang="en-US" sz="1500" dirty="0" smtClean="0">
                <a:solidFill>
                  <a:srgbClr val="004E9A"/>
                </a:solidFill>
                <a:latin typeface="+mn-lt"/>
                <a:cs typeface="Segoe UI Semilight" panose="020B0402040204020203" pitchFamily="34" charset="0"/>
              </a:rPr>
              <a:t>C</a:t>
            </a:r>
            <a:r>
              <a:rPr lang="vi-VN" sz="1500" dirty="0" smtClean="0">
                <a:solidFill>
                  <a:srgbClr val="004E9A"/>
                </a:solidFill>
                <a:latin typeface="+mn-lt"/>
                <a:cs typeface="Segoe UI Semilight" panose="020B0402040204020203" pitchFamily="34" charset="0"/>
              </a:rPr>
              <a:t>ơ </a:t>
            </a:r>
            <a:r>
              <a:rPr lang="vi-VN" sz="1500" dirty="0">
                <a:solidFill>
                  <a:srgbClr val="004E9A"/>
                </a:solidFill>
                <a:latin typeface="+mn-lt"/>
                <a:cs typeface="Segoe UI Semilight" panose="020B0402040204020203" pitchFamily="34" charset="0"/>
              </a:rPr>
              <a:t>sở bán lẻ khi cơ sở sản xuất, cơ sở nhập khẩu chứng minh thuốc không còn được bảo quản, tồn trữ tại cơ sở bán buôn;</a:t>
            </a:r>
          </a:p>
          <a:p>
            <a:pPr marL="0" indent="0" algn="just">
              <a:lnSpc>
                <a:spcPts val="1900"/>
              </a:lnSpc>
              <a:spcBef>
                <a:spcPts val="600"/>
              </a:spcBef>
              <a:buSzPct val="110000"/>
              <a:buNone/>
            </a:pPr>
            <a:r>
              <a:rPr lang="en-US" sz="1400" dirty="0" smtClean="0">
                <a:solidFill>
                  <a:srgbClr val="C00000"/>
                </a:solidFill>
                <a:latin typeface="+mn-lt"/>
                <a:cs typeface="Segoe UI Semilight" panose="020B0402040204020203" pitchFamily="34" charset="0"/>
              </a:rPr>
              <a:t>    * </a:t>
            </a:r>
            <a:r>
              <a:rPr lang="vi-VN" sz="1400" dirty="0" smtClean="0">
                <a:solidFill>
                  <a:srgbClr val="C00000"/>
                </a:solidFill>
                <a:latin typeface="+mn-lt"/>
                <a:cs typeface="Segoe UI Semilight" panose="020B0402040204020203" pitchFamily="34" charset="0"/>
              </a:rPr>
              <a:t>Không </a:t>
            </a:r>
            <a:r>
              <a:rPr lang="vi-VN" sz="1400" dirty="0">
                <a:solidFill>
                  <a:srgbClr val="C00000"/>
                </a:solidFill>
                <a:latin typeface="+mn-lt"/>
                <a:cs typeface="Segoe UI Semilight" panose="020B0402040204020203" pitchFamily="34" charset="0"/>
              </a:rPr>
              <a:t>lấy mẫu bổ sung đối với số thuốc đã thu hồi. </a:t>
            </a: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4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14)</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73485" y="801082"/>
            <a:ext cx="5535862"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sz="1600" b="1" dirty="0" err="1" smtClean="0">
                <a:solidFill>
                  <a:srgbClr val="00B050"/>
                </a:solidFill>
                <a:latin typeface="+mn-lt"/>
                <a:cs typeface="Segoe UI Semilight" panose="020B0402040204020203" pitchFamily="34" charset="0"/>
              </a:rPr>
              <a:t>Thứ</a:t>
            </a:r>
            <a:r>
              <a:rPr lang="en-US" sz="1600" b="1" dirty="0" smtClean="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tự</a:t>
            </a:r>
            <a:r>
              <a:rPr lang="en-US" sz="1600" b="1" dirty="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ưu</a:t>
            </a:r>
            <a:r>
              <a:rPr lang="en-US" sz="1600" b="1" dirty="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tiên</a:t>
            </a:r>
            <a:r>
              <a:rPr lang="en-US" sz="1600" b="1" dirty="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lấy</a:t>
            </a:r>
            <a:r>
              <a:rPr lang="en-US" sz="1600" b="1" dirty="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mẫu</a:t>
            </a:r>
            <a:r>
              <a:rPr lang="en-US" sz="1600" b="1" dirty="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thuốc</a:t>
            </a:r>
            <a:r>
              <a:rPr lang="en-US" sz="1600" b="1" dirty="0" smtClean="0">
                <a:solidFill>
                  <a:srgbClr val="00B050"/>
                </a:solidFill>
                <a:latin typeface="+mn-lt"/>
                <a:cs typeface="Segoe UI Semilight" panose="020B0402040204020203" pitchFamily="34" charset="0"/>
              </a:rPr>
              <a:t> </a:t>
            </a:r>
            <a:r>
              <a:rPr lang="en-US" sz="1600" b="1" dirty="0" err="1" smtClean="0">
                <a:solidFill>
                  <a:srgbClr val="00B050"/>
                </a:solidFill>
                <a:latin typeface="+mn-lt"/>
                <a:cs typeface="Segoe UI Semilight" panose="020B0402040204020203" pitchFamily="34" charset="0"/>
              </a:rPr>
              <a:t>bổ</a:t>
            </a:r>
            <a:r>
              <a:rPr lang="en-US" sz="1600" b="1" dirty="0" smtClean="0">
                <a:solidFill>
                  <a:srgbClr val="00B050"/>
                </a:solidFill>
                <a:latin typeface="+mn-lt"/>
                <a:cs typeface="Segoe UI Semilight" panose="020B0402040204020203" pitchFamily="34" charset="0"/>
              </a:rPr>
              <a:t> sung</a:t>
            </a:r>
            <a:endParaRPr lang="en-US" sz="1600"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2271896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45522" y="1198299"/>
            <a:ext cx="3099425" cy="3592860"/>
          </a:xfrm>
          <a:prstGeom prst="rect">
            <a:avLst/>
          </a:prstGeom>
        </p:spPr>
        <p:txBody>
          <a:bodyPr spcFirstLastPara="1" wrap="square" lIns="91425" tIns="91425" rIns="91425" bIns="91425" anchor="t" anchorCtr="0">
            <a:noAutofit/>
          </a:bodyPr>
          <a:lstStyle/>
          <a:p>
            <a:pPr marL="285750" indent="-285750" algn="just">
              <a:lnSpc>
                <a:spcPct val="120000"/>
              </a:lnSpc>
              <a:buSzPct val="110000"/>
              <a:buFont typeface="Wingdings" panose="05000000000000000000" pitchFamily="2" charset="2"/>
              <a:buChar char="v"/>
            </a:pPr>
            <a:r>
              <a:rPr lang="en-US" sz="1400" b="1" dirty="0" smtClean="0">
                <a:solidFill>
                  <a:srgbClr val="00B050"/>
                </a:solidFill>
                <a:latin typeface="+mn-lt"/>
                <a:cs typeface="Segoe UI Semilight" panose="020B0402040204020203" pitchFamily="34" charset="0"/>
              </a:rPr>
              <a:t>Thu </a:t>
            </a:r>
            <a:r>
              <a:rPr lang="en-US" sz="1400" b="1" dirty="0" err="1" smtClean="0">
                <a:solidFill>
                  <a:srgbClr val="00B050"/>
                </a:solidFill>
                <a:latin typeface="+mn-lt"/>
                <a:cs typeface="Segoe UI Semilight" panose="020B0402040204020203" pitchFamily="34" charset="0"/>
              </a:rPr>
              <a:t>hồi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tự</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nguyện</a:t>
            </a:r>
            <a:r>
              <a:rPr lang="en-US" sz="1400" b="1" dirty="0" smtClean="0">
                <a:solidFill>
                  <a:srgbClr val="00B050"/>
                </a:solidFill>
                <a:latin typeface="+mn-lt"/>
                <a:cs typeface="Segoe UI Semilight" panose="020B0402040204020203" pitchFamily="34" charset="0"/>
              </a:rPr>
              <a:t>:</a:t>
            </a:r>
          </a:p>
          <a:p>
            <a:pPr marL="115888" indent="-115888" algn="just">
              <a:lnSpc>
                <a:spcPts val="2000"/>
              </a:lnSpc>
              <a:spcBef>
                <a:spcPts val="600"/>
              </a:spcBef>
              <a:buSzPct val="110000"/>
              <a:buFont typeface="Arial" panose="020B0604020202020204" pitchFamily="34" charset="0"/>
              <a:buChar char="•"/>
            </a:pPr>
            <a:r>
              <a:rPr lang="en-US" sz="1400" dirty="0" smtClean="0">
                <a:solidFill>
                  <a:srgbClr val="004E9A"/>
                </a:solidFill>
                <a:latin typeface="+mn-lt"/>
                <a:cs typeface="Segoe UI Semilight" panose="020B0402040204020203" pitchFamily="34" charset="0"/>
              </a:rPr>
              <a:t>T</a:t>
            </a:r>
            <a:r>
              <a:rPr lang="vi-VN" sz="1400" dirty="0" smtClean="0">
                <a:solidFill>
                  <a:srgbClr val="004E9A"/>
                </a:solidFill>
                <a:latin typeface="+mn-lt"/>
                <a:cs typeface="Segoe UI Semilight" panose="020B0402040204020203" pitchFamily="34" charset="0"/>
              </a:rPr>
              <a:t>ự </a:t>
            </a:r>
            <a:r>
              <a:rPr lang="vi-VN" sz="1400" dirty="0">
                <a:solidFill>
                  <a:srgbClr val="004E9A"/>
                </a:solidFill>
                <a:latin typeface="+mn-lt"/>
                <a:cs typeface="Segoe UI Semilight" panose="020B0402040204020203" pitchFamily="34" charset="0"/>
              </a:rPr>
              <a:t>phát hiện, kết luận thuốc vi phạm hoặc có dấu hiệu vi phạm, không bảo đảm chất lượng, an toàn, hiệu quả điều trị của </a:t>
            </a:r>
            <a:r>
              <a:rPr lang="vi-VN" sz="1400" dirty="0" smtClean="0">
                <a:solidFill>
                  <a:srgbClr val="004E9A"/>
                </a:solidFill>
                <a:latin typeface="+mn-lt"/>
                <a:cs typeface="Segoe UI Semilight" panose="020B0402040204020203" pitchFamily="34" charset="0"/>
              </a:rPr>
              <a:t>thuốc;</a:t>
            </a:r>
            <a:endParaRPr lang="en-US" sz="1400" dirty="0" smtClean="0">
              <a:solidFill>
                <a:srgbClr val="004E9A"/>
              </a:solidFill>
              <a:latin typeface="+mn-lt"/>
              <a:cs typeface="Segoe UI Semilight" panose="020B0402040204020203" pitchFamily="34" charset="0"/>
            </a:endParaRPr>
          </a:p>
          <a:p>
            <a:pPr marL="115888" indent="-115888" algn="just">
              <a:lnSpc>
                <a:spcPts val="2000"/>
              </a:lnSpc>
              <a:spcBef>
                <a:spcPts val="600"/>
              </a:spcBef>
              <a:buSzPct val="110000"/>
              <a:buFont typeface="Arial" panose="020B0604020202020204" pitchFamily="34" charset="0"/>
              <a:buChar char="•"/>
            </a:pPr>
            <a:r>
              <a:rPr lang="en-US" sz="1400" dirty="0" smtClean="0">
                <a:solidFill>
                  <a:srgbClr val="004E9A"/>
                </a:solidFill>
                <a:latin typeface="+mn-lt"/>
                <a:cs typeface="Segoe UI Semilight" panose="020B0402040204020203" pitchFamily="34" charset="0"/>
              </a:rPr>
              <a:t>T</a:t>
            </a:r>
            <a:r>
              <a:rPr lang="vi-VN" sz="1400" dirty="0" smtClean="0">
                <a:solidFill>
                  <a:srgbClr val="004E9A"/>
                </a:solidFill>
                <a:latin typeface="+mn-lt"/>
                <a:cs typeface="Segoe UI Semilight" panose="020B0402040204020203" pitchFamily="34" charset="0"/>
              </a:rPr>
              <a:t>hu </a:t>
            </a:r>
            <a:r>
              <a:rPr lang="vi-VN" sz="1400" dirty="0">
                <a:solidFill>
                  <a:srgbClr val="004E9A"/>
                </a:solidFill>
                <a:latin typeface="+mn-lt"/>
                <a:cs typeface="Segoe UI Semilight" panose="020B0402040204020203" pitchFamily="34" charset="0"/>
              </a:rPr>
              <a:t>hồi thuốc vì lý do thương mại;</a:t>
            </a:r>
          </a:p>
          <a:p>
            <a:pPr marL="115888" indent="-115888" algn="just">
              <a:lnSpc>
                <a:spcPts val="2000"/>
              </a:lnSpc>
              <a:spcBef>
                <a:spcPts val="600"/>
              </a:spcBef>
              <a:buSzPct val="110000"/>
              <a:buFont typeface="Arial" panose="020B0604020202020204" pitchFamily="34" charset="0"/>
              <a:buChar char="•"/>
            </a:pPr>
            <a:r>
              <a:rPr lang="en-US" sz="1400" dirty="0" smtClean="0">
                <a:solidFill>
                  <a:srgbClr val="004E9A"/>
                </a:solidFill>
                <a:latin typeface="+mn-lt"/>
                <a:cs typeface="Segoe UI Semilight" panose="020B0402040204020203" pitchFamily="34" charset="0"/>
              </a:rPr>
              <a:t>T</a:t>
            </a:r>
            <a:r>
              <a:rPr lang="vi-VN" sz="1400" dirty="0" smtClean="0">
                <a:solidFill>
                  <a:srgbClr val="004E9A"/>
                </a:solidFill>
                <a:latin typeface="+mn-lt"/>
                <a:cs typeface="Segoe UI Semilight" panose="020B0402040204020203" pitchFamily="34" charset="0"/>
              </a:rPr>
              <a:t>ự </a:t>
            </a:r>
            <a:r>
              <a:rPr lang="vi-VN" sz="1400" dirty="0">
                <a:solidFill>
                  <a:srgbClr val="004E9A"/>
                </a:solidFill>
                <a:latin typeface="+mn-lt"/>
                <a:cs typeface="Segoe UI Semilight" panose="020B0402040204020203" pitchFamily="34" charset="0"/>
              </a:rPr>
              <a:t>lấy mẫu, </a:t>
            </a:r>
            <a:r>
              <a:rPr lang="en-US" sz="1400" dirty="0" smtClean="0">
                <a:solidFill>
                  <a:srgbClr val="004E9A"/>
                </a:solidFill>
                <a:latin typeface="+mn-lt"/>
                <a:cs typeface="Segoe UI Semilight" panose="020B0402040204020203" pitchFamily="34" charset="0"/>
              </a:rPr>
              <a:t>KTCL </a:t>
            </a:r>
            <a:r>
              <a:rPr lang="vi-VN" sz="1400" dirty="0" smtClean="0">
                <a:solidFill>
                  <a:srgbClr val="004E9A"/>
                </a:solidFill>
                <a:latin typeface="+mn-lt"/>
                <a:cs typeface="Segoe UI Semilight" panose="020B0402040204020203" pitchFamily="34" charset="0"/>
              </a:rPr>
              <a:t>hoặc </a:t>
            </a:r>
            <a:r>
              <a:rPr lang="vi-VN" sz="1400" dirty="0">
                <a:solidFill>
                  <a:srgbClr val="004E9A"/>
                </a:solidFill>
                <a:latin typeface="+mn-lt"/>
                <a:cs typeface="Segoe UI Semilight" panose="020B0402040204020203" pitchFamily="34" charset="0"/>
              </a:rPr>
              <a:t>gửi mẫu </a:t>
            </a:r>
            <a:r>
              <a:rPr lang="en-US" sz="1400" dirty="0" smtClean="0">
                <a:solidFill>
                  <a:srgbClr val="004E9A"/>
                </a:solidFill>
                <a:latin typeface="+mn-lt"/>
                <a:cs typeface="Segoe UI Semilight" panose="020B0402040204020203" pitchFamily="34" charset="0"/>
              </a:rPr>
              <a:t>KTCL </a:t>
            </a:r>
            <a:r>
              <a:rPr lang="vi-VN" sz="1400" dirty="0" smtClean="0">
                <a:solidFill>
                  <a:srgbClr val="004E9A"/>
                </a:solidFill>
                <a:latin typeface="+mn-lt"/>
                <a:cs typeface="Segoe UI Semilight" panose="020B0402040204020203" pitchFamily="34" charset="0"/>
              </a:rPr>
              <a:t>và </a:t>
            </a:r>
            <a:r>
              <a:rPr lang="vi-VN" sz="1400" dirty="0">
                <a:solidFill>
                  <a:srgbClr val="004E9A"/>
                </a:solidFill>
                <a:latin typeface="+mn-lt"/>
                <a:cs typeface="Segoe UI Semilight" panose="020B0402040204020203" pitchFamily="34" charset="0"/>
              </a:rPr>
              <a:t>ra quyết định thu hồi tự nguyện trước thời điểm cơ quan quản lý, cơ quan </a:t>
            </a:r>
            <a:r>
              <a:rPr lang="en-US" sz="1400" dirty="0" smtClean="0">
                <a:solidFill>
                  <a:srgbClr val="004E9A"/>
                </a:solidFill>
                <a:latin typeface="+mn-lt"/>
                <a:cs typeface="Segoe UI Semilight" panose="020B0402040204020203" pitchFamily="34" charset="0"/>
              </a:rPr>
              <a:t>KTCL </a:t>
            </a:r>
            <a:r>
              <a:rPr lang="vi-VN" sz="1400" dirty="0" smtClean="0">
                <a:solidFill>
                  <a:srgbClr val="004E9A"/>
                </a:solidFill>
                <a:latin typeface="+mn-lt"/>
                <a:cs typeface="Segoe UI Semilight" panose="020B0402040204020203" pitchFamily="34" charset="0"/>
              </a:rPr>
              <a:t>lấy </a:t>
            </a:r>
            <a:r>
              <a:rPr lang="vi-VN" sz="1400" dirty="0">
                <a:solidFill>
                  <a:srgbClr val="004E9A"/>
                </a:solidFill>
                <a:latin typeface="+mn-lt"/>
                <a:cs typeface="Segoe UI Semilight" panose="020B0402040204020203" pitchFamily="34" charset="0"/>
              </a:rPr>
              <a:t>mẫu để </a:t>
            </a:r>
            <a:r>
              <a:rPr lang="en-US" sz="1400" dirty="0" smtClean="0">
                <a:solidFill>
                  <a:srgbClr val="004E9A"/>
                </a:solidFill>
                <a:latin typeface="+mn-lt"/>
                <a:cs typeface="Segoe UI Semilight" panose="020B0402040204020203" pitchFamily="34" charset="0"/>
              </a:rPr>
              <a:t>KTCL </a:t>
            </a:r>
            <a:r>
              <a:rPr lang="vi-VN" sz="1400" dirty="0" smtClean="0">
                <a:solidFill>
                  <a:srgbClr val="004E9A"/>
                </a:solidFill>
                <a:latin typeface="+mn-lt"/>
                <a:cs typeface="Segoe UI Semilight" panose="020B0402040204020203" pitchFamily="34" charset="0"/>
              </a:rPr>
              <a:t>thuốc</a:t>
            </a:r>
            <a:r>
              <a:rPr lang="vi-VN" sz="1400" dirty="0">
                <a:solidFill>
                  <a:srgbClr val="004E9A"/>
                </a:solidFill>
                <a:latin typeface="+mn-lt"/>
                <a:cs typeface="Segoe UI Semilight" panose="020B0402040204020203" pitchFamily="34" charset="0"/>
              </a:rPr>
              <a:t>.</a:t>
            </a: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1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14)</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744747"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sz="1600" b="1" dirty="0" err="1" smtClean="0">
                <a:solidFill>
                  <a:srgbClr val="00B050"/>
                </a:solidFill>
                <a:latin typeface="+mn-lt"/>
                <a:ea typeface="Alexandria" pitchFamily="34" charset="-122"/>
                <a:cs typeface="Times New Roman" panose="02020603050405020304" pitchFamily="18" charset="0"/>
              </a:rPr>
              <a:t>Quy</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định</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về</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thu</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hồi</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tự</a:t>
            </a:r>
            <a:r>
              <a:rPr lang="en-US" sz="1600" b="1" dirty="0" smtClean="0">
                <a:solidFill>
                  <a:srgbClr val="00B050"/>
                </a:solidFill>
                <a:latin typeface="+mn-lt"/>
                <a:ea typeface="Alexandria" pitchFamily="34" charset="-122"/>
                <a:cs typeface="Times New Roman" panose="02020603050405020304" pitchFamily="18" charset="0"/>
              </a:rPr>
              <a:t> </a:t>
            </a:r>
            <a:r>
              <a:rPr lang="en-US" sz="1600" b="1" dirty="0" err="1" smtClean="0">
                <a:solidFill>
                  <a:srgbClr val="00B050"/>
                </a:solidFill>
                <a:latin typeface="+mn-lt"/>
                <a:ea typeface="Alexandria" pitchFamily="34" charset="-122"/>
                <a:cs typeface="Times New Roman" panose="02020603050405020304" pitchFamily="18" charset="0"/>
              </a:rPr>
              <a:t>nguyện</a:t>
            </a:r>
            <a:endParaRPr lang="en-US" sz="1600" b="1" dirty="0">
              <a:solidFill>
                <a:srgbClr val="00B05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sp>
        <p:nvSpPr>
          <p:cNvPr id="11" name="Google Shape;303;p54">
            <a:extLst>
              <a:ext uri="{FF2B5EF4-FFF2-40B4-BE49-F238E27FC236}">
                <a16:creationId xmlns:a16="http://schemas.microsoft.com/office/drawing/2014/main" xmlns="" id="{D5F578ED-824E-F571-580E-750EC0C13AB7}"/>
              </a:ext>
            </a:extLst>
          </p:cNvPr>
          <p:cNvSpPr txBox="1">
            <a:spLocks/>
          </p:cNvSpPr>
          <p:nvPr/>
        </p:nvSpPr>
        <p:spPr>
          <a:xfrm>
            <a:off x="3516924" y="1198299"/>
            <a:ext cx="3432516" cy="35928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15000"/>
              </a:lnSpc>
              <a:spcBef>
                <a:spcPts val="0"/>
              </a:spcBef>
              <a:spcAft>
                <a:spcPts val="0"/>
              </a:spcAft>
              <a:buClr>
                <a:srgbClr val="1F7444"/>
              </a:buClr>
              <a:buSzPts val="1000"/>
              <a:buFont typeface="Montserrat SemiBold"/>
              <a:buAutoNum type="arabicPeriod"/>
              <a:defRPr sz="1000" b="0" i="0" u="none" strike="noStrike" cap="none">
                <a:solidFill>
                  <a:schemeClr val="accent2"/>
                </a:solidFill>
                <a:latin typeface="Montserrat"/>
                <a:ea typeface="Montserrat"/>
                <a:cs typeface="Montserrat"/>
                <a:sym typeface="Montserrat"/>
              </a:defRPr>
            </a:lvl1pPr>
            <a:lvl2pPr marL="914400" marR="0" lvl="1"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2pPr>
            <a:lvl3pPr marL="1371600" marR="0" lvl="2"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3pPr>
            <a:lvl4pPr marL="1828800" marR="0" lvl="3"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4pPr>
            <a:lvl5pPr marL="2286000" marR="0" lvl="4"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5pPr>
            <a:lvl6pPr marL="2743200" marR="0" lvl="5"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6pPr>
            <a:lvl7pPr marL="3200400" marR="0" lvl="6"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7pPr>
            <a:lvl8pPr marL="3657600" marR="0" lvl="7"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8pPr>
            <a:lvl9pPr marL="4114800" marR="0" lvl="8" indent="-292100" algn="l" rtl="0">
              <a:lnSpc>
                <a:spcPct val="115000"/>
              </a:lnSpc>
              <a:spcBef>
                <a:spcPts val="1600"/>
              </a:spcBef>
              <a:spcAft>
                <a:spcPts val="160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9pPr>
          </a:lstStyle>
          <a:p>
            <a:pPr marL="231775" indent="-231775" algn="just">
              <a:lnSpc>
                <a:spcPct val="120000"/>
              </a:lnSpc>
              <a:buSzPct val="110000"/>
              <a:buFont typeface="Wingdings" panose="05000000000000000000" pitchFamily="2" charset="2"/>
              <a:buChar char="v"/>
            </a:pPr>
            <a:r>
              <a:rPr lang="en-US" sz="1400" b="1" dirty="0" err="1" smtClean="0">
                <a:solidFill>
                  <a:srgbClr val="00B050"/>
                </a:solidFill>
                <a:latin typeface="+mn-lt"/>
                <a:cs typeface="Segoe UI Semilight" panose="020B0402040204020203" pitchFamily="34" charset="0"/>
              </a:rPr>
              <a:t>Không</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được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xét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hồi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tự</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nguyện</a:t>
            </a:r>
            <a:r>
              <a:rPr lang="en-US" sz="1400" b="1" dirty="0" smtClean="0">
                <a:solidFill>
                  <a:srgbClr val="00B050"/>
                </a:solidFill>
                <a:latin typeface="+mn-lt"/>
                <a:cs typeface="Segoe UI Semilight" panose="020B0402040204020203" pitchFamily="34" charset="0"/>
              </a:rPr>
              <a:t>:</a:t>
            </a:r>
          </a:p>
          <a:p>
            <a:pPr marL="169863" indent="-169863" algn="just">
              <a:lnSpc>
                <a:spcPts val="2000"/>
              </a:lnSpc>
              <a:spcBef>
                <a:spcPts val="600"/>
              </a:spcBef>
              <a:buSzPct val="110000"/>
              <a:buFont typeface="Courier New" panose="02070309020205020404" pitchFamily="49" charset="0"/>
              <a:buChar char="o"/>
            </a:pPr>
            <a:r>
              <a:rPr lang="en-US" sz="1400" dirty="0" smtClean="0">
                <a:solidFill>
                  <a:srgbClr val="0097D6"/>
                </a:solidFill>
                <a:latin typeface="+mn-lt"/>
                <a:cs typeface="Segoe UI Semilight" panose="020B0402040204020203" pitchFamily="34" charset="0"/>
              </a:rPr>
              <a:t>Đ</a:t>
            </a:r>
            <a:r>
              <a:rPr lang="vi-VN" sz="1400" dirty="0" smtClean="0">
                <a:solidFill>
                  <a:srgbClr val="0097D6"/>
                </a:solidFill>
                <a:latin typeface="+mn-lt"/>
                <a:cs typeface="Segoe UI Semilight" panose="020B0402040204020203" pitchFamily="34" charset="0"/>
              </a:rPr>
              <a:t>ã </a:t>
            </a:r>
            <a:r>
              <a:rPr lang="vi-VN" sz="1400" dirty="0">
                <a:solidFill>
                  <a:srgbClr val="0097D6"/>
                </a:solidFill>
                <a:latin typeface="+mn-lt"/>
                <a:cs typeface="Segoe UI Semilight" panose="020B0402040204020203" pitchFamily="34" charset="0"/>
              </a:rPr>
              <a:t>được cơ quan quản lý, </a:t>
            </a:r>
            <a:r>
              <a:rPr lang="en-US" sz="1400" dirty="0" smtClean="0">
                <a:solidFill>
                  <a:srgbClr val="0097D6"/>
                </a:solidFill>
                <a:latin typeface="+mn-lt"/>
                <a:cs typeface="Segoe UI Semilight" panose="020B0402040204020203" pitchFamily="34" charset="0"/>
              </a:rPr>
              <a:t>KTCL</a:t>
            </a:r>
            <a:r>
              <a:rPr lang="vi-VN" sz="1400" dirty="0" smtClean="0">
                <a:solidFill>
                  <a:srgbClr val="0097D6"/>
                </a:solidFill>
                <a:latin typeface="+mn-lt"/>
                <a:cs typeface="Segoe UI Semilight" panose="020B0402040204020203" pitchFamily="34" charset="0"/>
              </a:rPr>
              <a:t> </a:t>
            </a:r>
            <a:r>
              <a:rPr lang="vi-VN" sz="1400" dirty="0">
                <a:solidFill>
                  <a:srgbClr val="0097D6"/>
                </a:solidFill>
                <a:latin typeface="+mn-lt"/>
                <a:cs typeface="Segoe UI Semilight" panose="020B0402040204020203" pitchFamily="34" charset="0"/>
              </a:rPr>
              <a:t>lấy mẫu để </a:t>
            </a:r>
            <a:r>
              <a:rPr lang="en-US" sz="1400" dirty="0" smtClean="0">
                <a:solidFill>
                  <a:srgbClr val="0097D6"/>
                </a:solidFill>
                <a:latin typeface="+mn-lt"/>
                <a:cs typeface="Segoe UI Semilight" panose="020B0402040204020203" pitchFamily="34" charset="0"/>
              </a:rPr>
              <a:t>KTCL</a:t>
            </a:r>
            <a:r>
              <a:rPr lang="vi-VN" sz="1400" dirty="0" smtClean="0">
                <a:solidFill>
                  <a:srgbClr val="0097D6"/>
                </a:solidFill>
                <a:latin typeface="+mn-lt"/>
                <a:cs typeface="Segoe UI Semilight" panose="020B0402040204020203" pitchFamily="34" charset="0"/>
              </a:rPr>
              <a:t>, </a:t>
            </a:r>
            <a:r>
              <a:rPr lang="vi-VN" sz="1400" dirty="0">
                <a:solidFill>
                  <a:srgbClr val="0097D6"/>
                </a:solidFill>
                <a:latin typeface="+mn-lt"/>
                <a:cs typeface="Segoe UI Semilight" panose="020B0402040204020203" pitchFamily="34" charset="0"/>
              </a:rPr>
              <a:t>kết luận thuốc vi phạm chất lượng;</a:t>
            </a:r>
          </a:p>
          <a:p>
            <a:pPr marL="169863" indent="-169863" algn="just">
              <a:lnSpc>
                <a:spcPts val="2000"/>
              </a:lnSpc>
              <a:spcBef>
                <a:spcPts val="600"/>
              </a:spcBef>
              <a:buSzPct val="110000"/>
              <a:buFont typeface="Courier New" panose="02070309020205020404" pitchFamily="49" charset="0"/>
              <a:buChar char="o"/>
            </a:pPr>
            <a:r>
              <a:rPr lang="en-US" sz="1400" dirty="0" smtClean="0">
                <a:solidFill>
                  <a:srgbClr val="0097D6"/>
                </a:solidFill>
                <a:latin typeface="+mn-lt"/>
                <a:cs typeface="Segoe UI Semilight" panose="020B0402040204020203" pitchFamily="34" charset="0"/>
              </a:rPr>
              <a:t>C</a:t>
            </a:r>
            <a:r>
              <a:rPr lang="vi-VN" sz="1400" dirty="0" smtClean="0">
                <a:solidFill>
                  <a:srgbClr val="0097D6"/>
                </a:solidFill>
                <a:latin typeface="+mn-lt"/>
                <a:cs typeface="Segoe UI Semilight" panose="020B0402040204020203" pitchFamily="34" charset="0"/>
              </a:rPr>
              <a:t>ó </a:t>
            </a:r>
            <a:r>
              <a:rPr lang="vi-VN" sz="1400" dirty="0">
                <a:solidFill>
                  <a:srgbClr val="0097D6"/>
                </a:solidFill>
                <a:latin typeface="+mn-lt"/>
                <a:cs typeface="Segoe UI Semilight" panose="020B0402040204020203" pitchFamily="34" charset="0"/>
              </a:rPr>
              <a:t>phản ứng phụ nghiêm trọng hoặc có chuỗi phản ứng có hại theo báo cáo của </a:t>
            </a:r>
            <a:r>
              <a:rPr lang="en-US" sz="1400" dirty="0" err="1" smtClean="0">
                <a:solidFill>
                  <a:srgbClr val="0097D6"/>
                </a:solidFill>
                <a:latin typeface="+mn-lt"/>
                <a:cs typeface="Segoe UI Semilight" panose="020B0402040204020203" pitchFamily="34" charset="0"/>
              </a:rPr>
              <a:t>Trung</a:t>
            </a:r>
            <a:r>
              <a:rPr lang="en-US" sz="1400" dirty="0" smtClean="0">
                <a:solidFill>
                  <a:srgbClr val="0097D6"/>
                </a:solidFill>
                <a:latin typeface="+mn-lt"/>
                <a:cs typeface="Segoe UI Semilight" panose="020B0402040204020203" pitchFamily="34" charset="0"/>
              </a:rPr>
              <a:t> </a:t>
            </a:r>
            <a:r>
              <a:rPr lang="en-US" sz="1400" dirty="0" err="1" smtClean="0">
                <a:solidFill>
                  <a:srgbClr val="0097D6"/>
                </a:solidFill>
                <a:latin typeface="+mn-lt"/>
                <a:cs typeface="Segoe UI Semilight" panose="020B0402040204020203" pitchFamily="34" charset="0"/>
              </a:rPr>
              <a:t>tâm</a:t>
            </a:r>
            <a:r>
              <a:rPr lang="en-US" sz="1400" dirty="0" smtClean="0">
                <a:solidFill>
                  <a:srgbClr val="0097D6"/>
                </a:solidFill>
                <a:latin typeface="+mn-lt"/>
                <a:cs typeface="Segoe UI Semilight" panose="020B0402040204020203" pitchFamily="34" charset="0"/>
              </a:rPr>
              <a:t> DI-ADR</a:t>
            </a:r>
            <a:r>
              <a:rPr lang="vi-VN" sz="1400" dirty="0" smtClean="0">
                <a:solidFill>
                  <a:srgbClr val="0097D6"/>
                </a:solidFill>
                <a:latin typeface="+mn-lt"/>
                <a:cs typeface="Segoe UI Semilight" panose="020B0402040204020203" pitchFamily="34" charset="0"/>
              </a:rPr>
              <a:t>;</a:t>
            </a:r>
            <a:endParaRPr lang="en-US" sz="1400" dirty="0" smtClean="0">
              <a:solidFill>
                <a:srgbClr val="0097D6"/>
              </a:solidFill>
              <a:latin typeface="+mn-lt"/>
              <a:cs typeface="Segoe UI Semilight" panose="020B0402040204020203" pitchFamily="34" charset="0"/>
            </a:endParaRPr>
          </a:p>
          <a:p>
            <a:pPr marL="169863" indent="-169863" algn="just">
              <a:lnSpc>
                <a:spcPts val="2000"/>
              </a:lnSpc>
              <a:spcBef>
                <a:spcPts val="600"/>
              </a:spcBef>
              <a:buSzPct val="110000"/>
              <a:buFont typeface="Courier New" panose="02070309020205020404" pitchFamily="49" charset="0"/>
              <a:buChar char="o"/>
            </a:pPr>
            <a:r>
              <a:rPr lang="en-US" sz="1400" dirty="0" smtClean="0">
                <a:solidFill>
                  <a:srgbClr val="0097D6"/>
                </a:solidFill>
                <a:latin typeface="+mn-lt"/>
                <a:cs typeface="Segoe UI Semilight" panose="020B0402040204020203" pitchFamily="34" charset="0"/>
              </a:rPr>
              <a:t>K</a:t>
            </a:r>
            <a:r>
              <a:rPr lang="vi-VN" sz="1400" dirty="0" smtClean="0">
                <a:solidFill>
                  <a:srgbClr val="0097D6"/>
                </a:solidFill>
                <a:latin typeface="+mn-lt"/>
                <a:cs typeface="Segoe UI Semilight" panose="020B0402040204020203" pitchFamily="34" charset="0"/>
              </a:rPr>
              <a:t>hông </a:t>
            </a:r>
            <a:r>
              <a:rPr lang="vi-VN" sz="1400" dirty="0">
                <a:solidFill>
                  <a:srgbClr val="0097D6"/>
                </a:solidFill>
                <a:latin typeface="+mn-lt"/>
                <a:cs typeface="Segoe UI Semilight" panose="020B0402040204020203" pitchFamily="34" charset="0"/>
              </a:rPr>
              <a:t>bảo đảm an toàn, hiệu quả điều trị theo kết luận của Hội đồng tư vấn cấp giấy phép lưu hành thuốc</a:t>
            </a:r>
            <a:r>
              <a:rPr lang="vi-VN" sz="1400" dirty="0" smtClean="0">
                <a:solidFill>
                  <a:srgbClr val="0097D6"/>
                </a:solidFill>
                <a:latin typeface="+mn-lt"/>
                <a:cs typeface="Segoe UI Semilight" panose="020B0402040204020203" pitchFamily="34" charset="0"/>
              </a:rPr>
              <a:t>.</a:t>
            </a:r>
            <a:endParaRPr lang="en-US" sz="1400" dirty="0" smtClean="0">
              <a:solidFill>
                <a:srgbClr val="0097D6"/>
              </a:solidFill>
              <a:latin typeface="+mn-lt"/>
              <a:cs typeface="Segoe UI Semilight" panose="020B0402040204020203" pitchFamily="34" charset="0"/>
            </a:endParaRPr>
          </a:p>
          <a:p>
            <a:pPr marL="0" indent="0" algn="just">
              <a:lnSpc>
                <a:spcPts val="1900"/>
              </a:lnSpc>
              <a:spcBef>
                <a:spcPts val="300"/>
              </a:spcBef>
              <a:buSzPct val="110000"/>
              <a:buNone/>
            </a:pPr>
            <a:endParaRPr lang="en-US" sz="1400" dirty="0" smtClean="0">
              <a:solidFill>
                <a:srgbClr val="0097D6"/>
              </a:solidFill>
              <a:latin typeface="+mn-lt"/>
              <a:cs typeface="Segoe UI Semilight" panose="020B0402040204020203" pitchFamily="34" charset="0"/>
            </a:endParaRPr>
          </a:p>
          <a:p>
            <a:pPr marL="0" indent="0" algn="just">
              <a:lnSpc>
                <a:spcPts val="1900"/>
              </a:lnSpc>
              <a:spcBef>
                <a:spcPts val="300"/>
              </a:spcBef>
              <a:buSzPct val="110000"/>
              <a:buNone/>
            </a:pPr>
            <a:r>
              <a:rPr lang="vi-VN" sz="1400" dirty="0">
                <a:solidFill>
                  <a:srgbClr val="002060"/>
                </a:solidFill>
                <a:latin typeface="+mn-lt"/>
                <a:cs typeface="Segoe UI Semilight" panose="020B0402040204020203" pitchFamily="34" charset="0"/>
              </a:rPr>
              <a:t> </a:t>
            </a:r>
            <a:r>
              <a:rPr lang="vi-VN" sz="1400" i="1" dirty="0">
                <a:solidFill>
                  <a:srgbClr val="002060"/>
                </a:solidFill>
                <a:latin typeface="+mn-lt"/>
                <a:cs typeface="Segoe UI Semilight" panose="020B0402040204020203" pitchFamily="34" charset="0"/>
              </a:rPr>
              <a:t>( Khoản </a:t>
            </a:r>
            <a:r>
              <a:rPr lang="en-US" sz="1400" i="1" dirty="0" smtClean="0">
                <a:solidFill>
                  <a:srgbClr val="002060"/>
                </a:solidFill>
                <a:latin typeface="+mn-lt"/>
                <a:cs typeface="Segoe UI Semilight" panose="020B0402040204020203" pitchFamily="34" charset="0"/>
              </a:rPr>
              <a:t>2</a:t>
            </a:r>
            <a:r>
              <a:rPr lang="vi-VN" sz="1400" i="1" dirty="0" smtClean="0">
                <a:solidFill>
                  <a:srgbClr val="002060"/>
                </a:solidFill>
                <a:latin typeface="+mn-lt"/>
                <a:cs typeface="Segoe UI Semilight" panose="020B0402040204020203" pitchFamily="34" charset="0"/>
              </a:rPr>
              <a:t> </a:t>
            </a:r>
            <a:r>
              <a:rPr lang="vi-VN" sz="1400" i="1" dirty="0">
                <a:solidFill>
                  <a:srgbClr val="002060"/>
                </a:solidFill>
                <a:latin typeface="+mn-lt"/>
                <a:cs typeface="Segoe UI Semilight" panose="020B0402040204020203" pitchFamily="34" charset="0"/>
              </a:rPr>
              <a:t>Điều 14)</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722574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32366" y="1122130"/>
            <a:ext cx="6803917" cy="3592860"/>
          </a:xfrm>
          <a:prstGeom prst="rect">
            <a:avLst/>
          </a:prstGeom>
        </p:spPr>
        <p:txBody>
          <a:bodyPr spcFirstLastPara="1" wrap="square" lIns="91425" tIns="91425" rIns="91425" bIns="91425" anchor="t" anchorCtr="0">
            <a:noAutofit/>
          </a:bodyPr>
          <a:lstStyle/>
          <a:p>
            <a:pPr marL="0" indent="0" algn="just">
              <a:lnSpc>
                <a:spcPct val="120000"/>
              </a:lnSpc>
              <a:buSzPct val="110000"/>
              <a:buNone/>
            </a:pPr>
            <a:r>
              <a:rPr lang="en-US" sz="1400" b="1" dirty="0" smtClean="0">
                <a:solidFill>
                  <a:srgbClr val="00B050"/>
                </a:solidFill>
                <a:latin typeface="+mn-lt"/>
                <a:cs typeface="Segoe UI Semilight" panose="020B0402040204020203" pitchFamily="34" charset="0"/>
              </a:rPr>
              <a:t>   * </a:t>
            </a:r>
            <a:r>
              <a:rPr lang="en-US" sz="1400" b="1" dirty="0" err="1" smtClean="0">
                <a:solidFill>
                  <a:srgbClr val="00B050"/>
                </a:solidFill>
                <a:latin typeface="+mn-lt"/>
                <a:cs typeface="Segoe UI Semilight" panose="020B0402040204020203" pitchFamily="34" charset="0"/>
              </a:rPr>
              <a:t>Cơ</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sở</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đăng</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ký</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sản</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xuất</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nhập</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khẩu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hoặc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ủy</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thác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nhập</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khẩu</a:t>
            </a:r>
            <a:r>
              <a:rPr lang="en-US" sz="1400" b="1" dirty="0" smtClean="0">
                <a:solidFill>
                  <a:srgbClr val="00B050"/>
                </a:solidFill>
                <a:latin typeface="+mn-lt"/>
                <a:cs typeface="Segoe UI Semilight" panose="020B0402040204020203" pitchFamily="34" charset="0"/>
              </a:rPr>
              <a:t>:</a:t>
            </a:r>
          </a:p>
          <a:p>
            <a:pPr marL="403225" indent="-171450" algn="just">
              <a:lnSpc>
                <a:spcPts val="2100"/>
              </a:lnSpc>
              <a:spcBef>
                <a:spcPts val="300"/>
              </a:spcBef>
              <a:buSzPct val="110000"/>
              <a:buFont typeface="Arial" panose="020B0604020202020204" pitchFamily="34" charset="0"/>
              <a:buChar char="•"/>
            </a:pPr>
            <a:r>
              <a:rPr lang="en-US" sz="1400" dirty="0" err="1" smtClean="0">
                <a:solidFill>
                  <a:srgbClr val="004E9A"/>
                </a:solidFill>
                <a:latin typeface="+mn-lt"/>
                <a:cs typeface="Segoe UI Semilight" panose="020B0402040204020203" pitchFamily="34" charset="0"/>
              </a:rPr>
              <a:t>Tự</a:t>
            </a:r>
            <a:r>
              <a:rPr lang="en-US" sz="1400" dirty="0" smtClean="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đánh</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giá</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xác</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định</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mức</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độ</a:t>
            </a:r>
            <a:r>
              <a:rPr lang="en-US" sz="1400" dirty="0">
                <a:solidFill>
                  <a:srgbClr val="004E9A"/>
                </a:solidFill>
                <a:latin typeface="+mn-lt"/>
                <a:cs typeface="Segoe UI Semilight" panose="020B0402040204020203" pitchFamily="34" charset="0"/>
              </a:rPr>
              <a:t> vi </a:t>
            </a:r>
            <a:r>
              <a:rPr lang="en-US" sz="1400" dirty="0" err="1">
                <a:solidFill>
                  <a:srgbClr val="004E9A"/>
                </a:solidFill>
                <a:latin typeface="+mn-lt"/>
                <a:cs typeface="Segoe UI Semilight" panose="020B0402040204020203" pitchFamily="34" charset="0"/>
              </a:rPr>
              <a:t>phạm</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của</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thuốc</a:t>
            </a:r>
            <a:r>
              <a:rPr lang="en-US" sz="1400" dirty="0">
                <a:solidFill>
                  <a:srgbClr val="004E9A"/>
                </a:solidFill>
                <a:latin typeface="+mn-lt"/>
                <a:cs typeface="Segoe UI Semilight" panose="020B0402040204020203" pitchFamily="34" charset="0"/>
              </a:rPr>
              <a:t> </a:t>
            </a:r>
            <a:endParaRPr lang="en-US" sz="1400" dirty="0" smtClean="0">
              <a:solidFill>
                <a:srgbClr val="004E9A"/>
              </a:solidFill>
              <a:latin typeface="+mn-lt"/>
              <a:cs typeface="Segoe UI Semilight" panose="020B0402040204020203" pitchFamily="34" charset="0"/>
            </a:endParaRPr>
          </a:p>
          <a:p>
            <a:pPr marL="403225" indent="-171450" algn="just">
              <a:lnSpc>
                <a:spcPts val="2100"/>
              </a:lnSpc>
              <a:spcBef>
                <a:spcPts val="300"/>
              </a:spcBef>
              <a:buSzPct val="110000"/>
              <a:buFont typeface="Arial" panose="020B0604020202020204" pitchFamily="34" charset="0"/>
              <a:buChar char="•"/>
            </a:pPr>
            <a:r>
              <a:rPr lang="en-US" sz="1400" dirty="0">
                <a:solidFill>
                  <a:srgbClr val="004E9A"/>
                </a:solidFill>
                <a:latin typeface="+mn-lt"/>
                <a:cs typeface="Segoe UI Semilight" panose="020B0402040204020203" pitchFamily="34" charset="0"/>
              </a:rPr>
              <a:t>Ra </a:t>
            </a:r>
            <a:r>
              <a:rPr lang="en-US" sz="1400" dirty="0" err="1">
                <a:solidFill>
                  <a:srgbClr val="004E9A"/>
                </a:solidFill>
                <a:latin typeface="+mn-lt"/>
                <a:cs typeface="Segoe UI Semilight" panose="020B0402040204020203" pitchFamily="34" charset="0"/>
              </a:rPr>
              <a:t>quyết</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định</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hồi</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thuốc</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bị</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hồi</a:t>
            </a:r>
            <a:r>
              <a:rPr lang="en-US" sz="1400" dirty="0" smtClean="0">
                <a:solidFill>
                  <a:srgbClr val="004E9A"/>
                </a:solidFill>
                <a:latin typeface="+mn-lt"/>
                <a:cs typeface="Segoe UI Semilight" panose="020B0402040204020203" pitchFamily="34" charset="0"/>
              </a:rPr>
              <a:t>, </a:t>
            </a:r>
            <a:r>
              <a:rPr lang="vi-VN" sz="1400" dirty="0">
                <a:solidFill>
                  <a:srgbClr val="004E9A"/>
                </a:solidFill>
                <a:latin typeface="+mn-lt"/>
                <a:cs typeface="Segoe UI Semilight" panose="020B0402040204020203" pitchFamily="34" charset="0"/>
              </a:rPr>
              <a:t>địa bàn </a:t>
            </a:r>
            <a:r>
              <a:rPr lang="en-US" sz="1400" dirty="0" err="1" smtClean="0">
                <a:solidFill>
                  <a:srgbClr val="004E9A"/>
                </a:solidFill>
                <a:latin typeface="+mn-lt"/>
                <a:cs typeface="Segoe UI Semilight" panose="020B0402040204020203" pitchFamily="34" charset="0"/>
              </a:rPr>
              <a:t>thu</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hồi</a:t>
            </a:r>
            <a:r>
              <a:rPr lang="en-US" sz="1400" dirty="0" smtClean="0">
                <a:solidFill>
                  <a:srgbClr val="004E9A"/>
                </a:solidFill>
                <a:latin typeface="+mn-lt"/>
                <a:cs typeface="Segoe UI Semilight" panose="020B0402040204020203" pitchFamily="34" charset="0"/>
              </a:rPr>
              <a:t> (</a:t>
            </a:r>
            <a:r>
              <a:rPr lang="vi-VN" sz="1400" dirty="0" smtClean="0">
                <a:solidFill>
                  <a:srgbClr val="004E9A"/>
                </a:solidFill>
                <a:latin typeface="+mn-lt"/>
                <a:cs typeface="Segoe UI Semilight" panose="020B0402040204020203" pitchFamily="34" charset="0"/>
              </a:rPr>
              <a:t>một</a:t>
            </a:r>
            <a:r>
              <a:rPr lang="vi-VN" sz="1400" dirty="0">
                <a:solidFill>
                  <a:srgbClr val="004E9A"/>
                </a:solidFill>
                <a:latin typeface="+mn-lt"/>
                <a:cs typeface="Segoe UI Semilight" panose="020B0402040204020203" pitchFamily="34" charset="0"/>
              </a:rPr>
              <a:t>, một số tỉnh, thành </a:t>
            </a:r>
            <a:r>
              <a:rPr lang="vi-VN" sz="1400" dirty="0" smtClean="0">
                <a:solidFill>
                  <a:srgbClr val="004E9A"/>
                </a:solidFill>
                <a:latin typeface="+mn-lt"/>
                <a:cs typeface="Segoe UI Semilight" panose="020B0402040204020203" pitchFamily="34" charset="0"/>
              </a:rPr>
              <a:t>phố</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hoặc</a:t>
            </a:r>
            <a:r>
              <a:rPr lang="en-US" sz="1400" dirty="0" smtClean="0">
                <a:solidFill>
                  <a:srgbClr val="004E9A"/>
                </a:solidFill>
                <a:latin typeface="+mn-lt"/>
                <a:cs typeface="Segoe UI Semilight" panose="020B0402040204020203" pitchFamily="34" charset="0"/>
              </a:rPr>
              <a:t> </a:t>
            </a:r>
            <a:r>
              <a:rPr lang="vi-VN" sz="1400" dirty="0" smtClean="0">
                <a:solidFill>
                  <a:srgbClr val="004E9A"/>
                </a:solidFill>
                <a:latin typeface="+mn-lt"/>
                <a:cs typeface="Segoe UI Semilight" panose="020B0402040204020203" pitchFamily="34" charset="0"/>
              </a:rPr>
              <a:t>toàn </a:t>
            </a:r>
            <a:r>
              <a:rPr lang="vi-VN" sz="1400" dirty="0">
                <a:solidFill>
                  <a:srgbClr val="004E9A"/>
                </a:solidFill>
                <a:latin typeface="+mn-lt"/>
                <a:cs typeface="Segoe UI Semilight" panose="020B0402040204020203" pitchFamily="34" charset="0"/>
              </a:rPr>
              <a:t>quốc theo đánh giá nguy cơ và nguyên nhân vi phạm	</a:t>
            </a:r>
            <a:endParaRPr lang="en-US" sz="1400" dirty="0" smtClean="0">
              <a:solidFill>
                <a:srgbClr val="004E9A"/>
              </a:solidFill>
              <a:latin typeface="+mn-lt"/>
              <a:cs typeface="Segoe UI Semilight" panose="020B0402040204020203" pitchFamily="34" charset="0"/>
            </a:endParaRPr>
          </a:p>
          <a:p>
            <a:pPr marL="403225" indent="-171450" algn="just">
              <a:lnSpc>
                <a:spcPts val="2100"/>
              </a:lnSpc>
              <a:spcBef>
                <a:spcPts val="300"/>
              </a:spcBef>
              <a:buSzPct val="110000"/>
              <a:buFont typeface="Arial" panose="020B0604020202020204" pitchFamily="34" charset="0"/>
              <a:buChar char="•"/>
            </a:pPr>
            <a:r>
              <a:rPr lang="vi-VN" sz="1400" dirty="0">
                <a:solidFill>
                  <a:srgbClr val="004E9A"/>
                </a:solidFill>
                <a:latin typeface="+mn-lt"/>
                <a:cs typeface="Segoe UI Semilight" panose="020B0402040204020203" pitchFamily="34" charset="0"/>
              </a:rPr>
              <a:t>Báo </a:t>
            </a:r>
            <a:r>
              <a:rPr lang="vi-VN" sz="1400" dirty="0" smtClean="0">
                <a:solidFill>
                  <a:srgbClr val="004E9A"/>
                </a:solidFill>
                <a:latin typeface="+mn-lt"/>
                <a:cs typeface="Segoe UI Semilight" panose="020B0402040204020203" pitchFamily="34" charset="0"/>
              </a:rPr>
              <a:t>cáo</a:t>
            </a:r>
            <a:r>
              <a:rPr lang="en-US" sz="1400" dirty="0" smtClean="0">
                <a:solidFill>
                  <a:srgbClr val="004E9A"/>
                </a:solidFill>
                <a:latin typeface="+mn-lt"/>
                <a:cs typeface="Segoe UI Semilight" panose="020B0402040204020203" pitchFamily="34" charset="0"/>
              </a:rPr>
              <a:t> </a:t>
            </a:r>
            <a:r>
              <a:rPr lang="vi-VN" sz="1400" dirty="0" smtClean="0">
                <a:solidFill>
                  <a:srgbClr val="004E9A"/>
                </a:solidFill>
                <a:latin typeface="+mn-lt"/>
                <a:cs typeface="Segoe UI Semilight" panose="020B0402040204020203" pitchFamily="34" charset="0"/>
              </a:rPr>
              <a:t>B</a:t>
            </a:r>
            <a:r>
              <a:rPr lang="en-US" sz="1400" dirty="0" smtClean="0">
                <a:solidFill>
                  <a:srgbClr val="004E9A"/>
                </a:solidFill>
                <a:latin typeface="+mn-lt"/>
                <a:cs typeface="Segoe UI Semilight" panose="020B0402040204020203" pitchFamily="34" charset="0"/>
              </a:rPr>
              <a:t>YT </a:t>
            </a:r>
            <a:r>
              <a:rPr lang="vi-VN" sz="1400" dirty="0" smtClean="0">
                <a:solidFill>
                  <a:srgbClr val="004E9A"/>
                </a:solidFill>
                <a:latin typeface="+mn-lt"/>
                <a:cs typeface="Segoe UI Semilight" panose="020B0402040204020203" pitchFamily="34" charset="0"/>
              </a:rPr>
              <a:t>(Cục </a:t>
            </a:r>
            <a:r>
              <a:rPr lang="en-US" sz="1400" dirty="0" smtClean="0">
                <a:solidFill>
                  <a:srgbClr val="004E9A"/>
                </a:solidFill>
                <a:latin typeface="+mn-lt"/>
                <a:cs typeface="Segoe UI Semilight" panose="020B0402040204020203" pitchFamily="34" charset="0"/>
              </a:rPr>
              <a:t>QLD</a:t>
            </a:r>
            <a:r>
              <a:rPr lang="vi-VN" sz="1400" dirty="0" smtClean="0">
                <a:solidFill>
                  <a:srgbClr val="004E9A"/>
                </a:solidFill>
                <a:latin typeface="+mn-lt"/>
                <a:cs typeface="Segoe UI Semilight" panose="020B0402040204020203" pitchFamily="34" charset="0"/>
              </a:rPr>
              <a:t>) </a:t>
            </a:r>
            <a:r>
              <a:rPr lang="vi-VN" sz="1400" dirty="0">
                <a:solidFill>
                  <a:srgbClr val="004E9A"/>
                </a:solidFill>
                <a:latin typeface="+mn-lt"/>
                <a:cs typeface="Segoe UI Semilight" panose="020B0402040204020203" pitchFamily="34" charset="0"/>
              </a:rPr>
              <a:t>về thuốc vi </a:t>
            </a:r>
            <a:r>
              <a:rPr lang="vi-VN" sz="1400" dirty="0" smtClean="0">
                <a:solidFill>
                  <a:srgbClr val="004E9A"/>
                </a:solidFill>
                <a:latin typeface="+mn-lt"/>
                <a:cs typeface="Segoe UI Semilight" panose="020B0402040204020203" pitchFamily="34" charset="0"/>
              </a:rPr>
              <a:t>phạm</a:t>
            </a:r>
            <a:r>
              <a:rPr lang="en-US" sz="1400" dirty="0" smtClean="0">
                <a:solidFill>
                  <a:srgbClr val="004E9A"/>
                </a:solidFill>
                <a:latin typeface="+mn-lt"/>
                <a:cs typeface="Segoe UI Semilight" panose="020B0402040204020203" pitchFamily="34" charset="0"/>
              </a:rPr>
              <a:t>:</a:t>
            </a:r>
            <a:r>
              <a:rPr lang="vi-VN" sz="1400" dirty="0" smtClean="0">
                <a:solidFill>
                  <a:srgbClr val="004E9A"/>
                </a:solidFill>
                <a:latin typeface="+mn-lt"/>
                <a:cs typeface="Segoe UI Semilight" panose="020B0402040204020203" pitchFamily="34" charset="0"/>
              </a:rPr>
              <a:t> thông </a:t>
            </a:r>
            <a:r>
              <a:rPr lang="vi-VN" sz="1400" dirty="0">
                <a:solidFill>
                  <a:srgbClr val="004E9A"/>
                </a:solidFill>
                <a:latin typeface="+mn-lt"/>
                <a:cs typeface="Segoe UI Semilight" panose="020B0402040204020203" pitchFamily="34" charset="0"/>
              </a:rPr>
              <a:t>tin liên quan đến vi phạm, kết quả tự đánh giá mức độ vi phạm, mức độ  và phạm vi thu hồi</a:t>
            </a:r>
            <a:r>
              <a:rPr lang="vi-VN" sz="1400" dirty="0" smtClean="0">
                <a:solidFill>
                  <a:srgbClr val="004E9A"/>
                </a:solidFill>
                <a:latin typeface="+mn-lt"/>
                <a:cs typeface="Segoe UI Semilight" panose="020B0402040204020203" pitchFamily="34" charset="0"/>
              </a:rPr>
              <a:t>;</a:t>
            </a:r>
            <a:endParaRPr lang="en-US" sz="1400" dirty="0" smtClean="0">
              <a:solidFill>
                <a:srgbClr val="004E9A"/>
              </a:solidFill>
              <a:latin typeface="+mn-lt"/>
              <a:cs typeface="Segoe UI Semilight" panose="020B0402040204020203" pitchFamily="34" charset="0"/>
            </a:endParaRPr>
          </a:p>
          <a:p>
            <a:pPr marL="403225" indent="-171450" algn="just">
              <a:lnSpc>
                <a:spcPts val="2100"/>
              </a:lnSpc>
              <a:spcBef>
                <a:spcPts val="300"/>
              </a:spcBef>
              <a:buSzPct val="110000"/>
              <a:buFont typeface="Arial" panose="020B0604020202020204" pitchFamily="34" charset="0"/>
              <a:buChar char="•"/>
            </a:pPr>
            <a:r>
              <a:rPr lang="en-US" sz="1400" dirty="0" err="1">
                <a:solidFill>
                  <a:srgbClr val="004E9A"/>
                </a:solidFill>
                <a:latin typeface="+mn-lt"/>
                <a:cs typeface="Segoe UI Semilight" panose="020B0402040204020203" pitchFamily="34" charset="0"/>
              </a:rPr>
              <a:t>Tổ</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chức</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hồi</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tiếp</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nhận</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thuốc</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bị</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hồi</a:t>
            </a:r>
            <a:endParaRPr lang="en-US" sz="1400" dirty="0" smtClean="0">
              <a:solidFill>
                <a:srgbClr val="004E9A"/>
              </a:solidFill>
              <a:latin typeface="+mn-lt"/>
              <a:cs typeface="Segoe UI Semilight" panose="020B0402040204020203" pitchFamily="34" charset="0"/>
            </a:endParaRPr>
          </a:p>
          <a:p>
            <a:pPr marL="403225" indent="-171450" algn="just">
              <a:lnSpc>
                <a:spcPts val="2100"/>
              </a:lnSpc>
              <a:spcBef>
                <a:spcPts val="300"/>
              </a:spcBef>
              <a:buSzPct val="110000"/>
              <a:buFont typeface="Arial" panose="020B0604020202020204" pitchFamily="34" charset="0"/>
              <a:buChar char="•"/>
            </a:pPr>
            <a:r>
              <a:rPr lang="vi-VN" sz="1400" dirty="0">
                <a:solidFill>
                  <a:srgbClr val="004E9A"/>
                </a:solidFill>
                <a:latin typeface="+mn-lt"/>
                <a:cs typeface="Segoe UI Semilight" panose="020B0402040204020203" pitchFamily="34" charset="0"/>
              </a:rPr>
              <a:t>Ra quyết định thu hồi thay thế quyết định đã ban hành </a:t>
            </a:r>
            <a:r>
              <a:rPr lang="en-US" sz="1400" dirty="0" err="1" smtClean="0">
                <a:solidFill>
                  <a:srgbClr val="004E9A"/>
                </a:solidFill>
                <a:latin typeface="+mn-lt"/>
                <a:cs typeface="Segoe UI Semilight" panose="020B0402040204020203" pitchFamily="34" charset="0"/>
              </a:rPr>
              <a:t>khi</a:t>
            </a:r>
            <a:r>
              <a:rPr lang="en-US" sz="1400" dirty="0" smtClean="0">
                <a:solidFill>
                  <a:srgbClr val="004E9A"/>
                </a:solidFill>
                <a:latin typeface="+mn-lt"/>
                <a:cs typeface="Segoe UI Semilight" panose="020B0402040204020203" pitchFamily="34" charset="0"/>
              </a:rPr>
              <a:t> </a:t>
            </a:r>
            <a:r>
              <a:rPr lang="vi-VN" sz="1400" dirty="0" smtClean="0">
                <a:solidFill>
                  <a:srgbClr val="004E9A"/>
                </a:solidFill>
                <a:latin typeface="+mn-lt"/>
                <a:cs typeface="Segoe UI Semilight" panose="020B0402040204020203" pitchFamily="34" charset="0"/>
              </a:rPr>
              <a:t>B</a:t>
            </a:r>
            <a:r>
              <a:rPr lang="en-US" sz="1400" dirty="0" smtClean="0">
                <a:solidFill>
                  <a:srgbClr val="004E9A"/>
                </a:solidFill>
                <a:latin typeface="+mn-lt"/>
                <a:cs typeface="Segoe UI Semilight" panose="020B0402040204020203" pitchFamily="34" charset="0"/>
              </a:rPr>
              <a:t>YT</a:t>
            </a:r>
            <a:r>
              <a:rPr lang="vi-VN" sz="1400" dirty="0" smtClean="0">
                <a:solidFill>
                  <a:srgbClr val="004E9A"/>
                </a:solidFill>
                <a:latin typeface="+mn-lt"/>
                <a:cs typeface="Segoe UI Semilight" panose="020B0402040204020203" pitchFamily="34" charset="0"/>
              </a:rPr>
              <a:t> </a:t>
            </a:r>
            <a:r>
              <a:rPr lang="vi-VN" sz="1400" dirty="0">
                <a:solidFill>
                  <a:srgbClr val="004E9A"/>
                </a:solidFill>
                <a:latin typeface="+mn-lt"/>
                <a:cs typeface="Segoe UI Semilight" panose="020B0402040204020203" pitchFamily="34" charset="0"/>
              </a:rPr>
              <a:t>có ý kiến về mức độ và phạm vi thu hồi không phù </a:t>
            </a:r>
            <a:r>
              <a:rPr lang="vi-VN" sz="1400" dirty="0" smtClean="0">
                <a:solidFill>
                  <a:srgbClr val="004E9A"/>
                </a:solidFill>
                <a:latin typeface="+mn-lt"/>
                <a:cs typeface="Segoe UI Semilight" panose="020B0402040204020203" pitchFamily="34" charset="0"/>
              </a:rPr>
              <a:t>hợp</a:t>
            </a:r>
            <a:r>
              <a:rPr lang="en-US" sz="1400" dirty="0" smtClean="0">
                <a:solidFill>
                  <a:srgbClr val="004E9A"/>
                </a:solidFill>
                <a:latin typeface="+mn-lt"/>
                <a:cs typeface="Segoe UI Semilight" panose="020B0402040204020203" pitchFamily="34" charset="0"/>
              </a:rPr>
              <a:t>, </a:t>
            </a:r>
            <a:r>
              <a:rPr lang="vi-VN" sz="1400" dirty="0" smtClean="0">
                <a:solidFill>
                  <a:srgbClr val="004E9A"/>
                </a:solidFill>
                <a:latin typeface="+mn-lt"/>
                <a:cs typeface="Segoe UI Semilight" panose="020B0402040204020203" pitchFamily="34" charset="0"/>
              </a:rPr>
              <a:t>không </a:t>
            </a:r>
            <a:r>
              <a:rPr lang="vi-VN" sz="1400" dirty="0">
                <a:solidFill>
                  <a:srgbClr val="004E9A"/>
                </a:solidFill>
                <a:latin typeface="+mn-lt"/>
                <a:cs typeface="Segoe UI Semilight" panose="020B0402040204020203" pitchFamily="34" charset="0"/>
              </a:rPr>
              <a:t>bảo đảm an toàn</a:t>
            </a:r>
            <a:endParaRPr lang="en-US" sz="1400" dirty="0" smtClean="0">
              <a:solidFill>
                <a:srgbClr val="004E9A"/>
              </a:solidFill>
              <a:latin typeface="+mn-lt"/>
              <a:cs typeface="Segoe UI Semilight" panose="020B0402040204020203" pitchFamily="34" charset="0"/>
            </a:endParaRPr>
          </a:p>
          <a:p>
            <a:pPr marL="403225" indent="-171450" algn="just">
              <a:lnSpc>
                <a:spcPts val="2100"/>
              </a:lnSpc>
              <a:spcBef>
                <a:spcPts val="300"/>
              </a:spcBef>
              <a:buSzPct val="110000"/>
              <a:buFont typeface="Arial" panose="020B0604020202020204" pitchFamily="34" charset="0"/>
              <a:buChar char="•"/>
            </a:pPr>
            <a:r>
              <a:rPr lang="en-US" sz="1400" dirty="0" err="1">
                <a:solidFill>
                  <a:srgbClr val="004E9A"/>
                </a:solidFill>
                <a:latin typeface="+mn-lt"/>
                <a:cs typeface="Segoe UI Semilight" panose="020B0402040204020203" pitchFamily="34" charset="0"/>
              </a:rPr>
              <a:t>Báo</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cáo</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kết</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quả</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hồi</a:t>
            </a:r>
            <a:r>
              <a:rPr lang="en-US" sz="1400" dirty="0" smtClean="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xử</a:t>
            </a:r>
            <a:r>
              <a:rPr lang="en-US" sz="1400" dirty="0" smtClean="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lý</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thuốc</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thu</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hồi</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kết</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quả</a:t>
            </a:r>
            <a:r>
              <a:rPr lang="en-US" sz="1400" dirty="0">
                <a:solidFill>
                  <a:srgbClr val="004E9A"/>
                </a:solidFill>
                <a:latin typeface="+mn-lt"/>
                <a:cs typeface="Segoe UI Semilight" panose="020B0402040204020203" pitchFamily="34" charset="0"/>
              </a:rPr>
              <a:t> </a:t>
            </a:r>
            <a:r>
              <a:rPr lang="en-US" sz="1400" dirty="0" err="1" smtClean="0">
                <a:solidFill>
                  <a:srgbClr val="004E9A"/>
                </a:solidFill>
                <a:latin typeface="+mn-lt"/>
                <a:cs typeface="Segoe UI Semilight" panose="020B0402040204020203" pitchFamily="34" charset="0"/>
              </a:rPr>
              <a:t>đánh</a:t>
            </a:r>
            <a:r>
              <a:rPr lang="en-US" sz="1400" dirty="0" smtClean="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giá</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xác</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định</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nguyên</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nhân</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và</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biện</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pháp</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khắc</a:t>
            </a:r>
            <a:r>
              <a:rPr lang="en-US" sz="1400" dirty="0">
                <a:solidFill>
                  <a:srgbClr val="004E9A"/>
                </a:solidFill>
                <a:latin typeface="+mn-lt"/>
                <a:cs typeface="Segoe UI Semilight" panose="020B0402040204020203" pitchFamily="34" charset="0"/>
              </a:rPr>
              <a:t> </a:t>
            </a:r>
            <a:r>
              <a:rPr lang="en-US" sz="1400" dirty="0" err="1">
                <a:solidFill>
                  <a:srgbClr val="004E9A"/>
                </a:solidFill>
                <a:latin typeface="+mn-lt"/>
                <a:cs typeface="Segoe UI Semilight" panose="020B0402040204020203" pitchFamily="34" charset="0"/>
              </a:rPr>
              <a:t>phục</a:t>
            </a:r>
            <a:endParaRPr lang="en-US" sz="1400" dirty="0">
              <a:solidFill>
                <a:srgbClr val="004E9A"/>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400" dirty="0" smtClean="0">
                <a:solidFill>
                  <a:srgbClr val="004E9A"/>
                </a:solidFill>
                <a:latin typeface="+mn-lt"/>
                <a:cs typeface="Segoe UI Semilight" panose="020B0402040204020203" pitchFamily="34" charset="0"/>
              </a:rPr>
              <a:t>             </a:t>
            </a: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3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15)</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675232"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sz="1600" b="1" dirty="0" err="1" smtClean="0">
                <a:solidFill>
                  <a:srgbClr val="00B050"/>
                </a:solidFill>
                <a:latin typeface="+mn-lt"/>
                <a:cs typeface="Segoe UI Semilight" panose="020B0402040204020203" pitchFamily="34" charset="0"/>
              </a:rPr>
              <a:t>Quy</a:t>
            </a:r>
            <a:r>
              <a:rPr lang="en-US" sz="1600" b="1" dirty="0" smtClean="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trình</a:t>
            </a:r>
            <a:r>
              <a:rPr lang="en-US" sz="1600" b="1" dirty="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thu</a:t>
            </a:r>
            <a:r>
              <a:rPr lang="en-US" sz="1600" b="1" dirty="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hồi</a:t>
            </a:r>
            <a:r>
              <a:rPr lang="en-US" sz="1600" b="1" dirty="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tự</a:t>
            </a:r>
            <a:r>
              <a:rPr lang="en-US" sz="1600" b="1" dirty="0">
                <a:solidFill>
                  <a:srgbClr val="00B050"/>
                </a:solidFill>
                <a:latin typeface="+mn-lt"/>
                <a:cs typeface="Segoe UI Semilight" panose="020B0402040204020203" pitchFamily="34" charset="0"/>
              </a:rPr>
              <a:t> </a:t>
            </a:r>
            <a:r>
              <a:rPr lang="en-US" sz="1600" b="1" dirty="0" err="1">
                <a:solidFill>
                  <a:srgbClr val="00B050"/>
                </a:solidFill>
                <a:latin typeface="+mn-lt"/>
                <a:cs typeface="Segoe UI Semilight" panose="020B0402040204020203" pitchFamily="34" charset="0"/>
              </a:rPr>
              <a:t>nguyện</a:t>
            </a:r>
            <a:endParaRPr lang="en-US" sz="1600"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4248945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272807" y="1072605"/>
            <a:ext cx="6719502" cy="3592860"/>
          </a:xfrm>
          <a:prstGeom prst="rect">
            <a:avLst/>
          </a:prstGeom>
        </p:spPr>
        <p:txBody>
          <a:bodyPr spcFirstLastPara="1" wrap="square" lIns="91425" tIns="91425" rIns="91425" bIns="91425" anchor="t" anchorCtr="0">
            <a:noAutofit/>
          </a:bodyPr>
          <a:lstStyle/>
          <a:p>
            <a:pPr marL="0" indent="0" algn="just">
              <a:lnSpc>
                <a:spcPts val="2000"/>
              </a:lnSpc>
              <a:buSzPct val="110000"/>
              <a:buNone/>
            </a:pPr>
            <a:r>
              <a:rPr lang="en-US" sz="1400" b="1" dirty="0" smtClean="0">
                <a:solidFill>
                  <a:srgbClr val="00B050"/>
                </a:solidFill>
                <a:latin typeface="+mn-lt"/>
                <a:cs typeface="Segoe UI Semilight" panose="020B0402040204020203" pitchFamily="34" charset="0"/>
              </a:rPr>
              <a:t>* </a:t>
            </a:r>
            <a:r>
              <a:rPr lang="vi-VN" sz="1400" b="1" dirty="0" smtClean="0">
                <a:solidFill>
                  <a:srgbClr val="00B050"/>
                </a:solidFill>
                <a:latin typeface="+mn-lt"/>
                <a:cs typeface="Segoe UI Semilight" panose="020B0402040204020203" pitchFamily="34" charset="0"/>
              </a:rPr>
              <a:t>Thuốc </a:t>
            </a:r>
            <a:r>
              <a:rPr lang="vi-VN" sz="1400" b="1" dirty="0">
                <a:solidFill>
                  <a:srgbClr val="00B050"/>
                </a:solidFill>
                <a:latin typeface="+mn-lt"/>
                <a:cs typeface="Segoe UI Semilight" panose="020B0402040204020203" pitchFamily="34" charset="0"/>
              </a:rPr>
              <a:t>vi phạm được phép khắc phục hoặc tái </a:t>
            </a:r>
            <a:r>
              <a:rPr lang="vi-VN" sz="1400" b="1" dirty="0" smtClean="0">
                <a:solidFill>
                  <a:srgbClr val="00B050"/>
                </a:solidFill>
                <a:latin typeface="+mn-lt"/>
                <a:cs typeface="Segoe UI Semilight" panose="020B0402040204020203" pitchFamily="34" charset="0"/>
              </a:rPr>
              <a:t>xuất:</a:t>
            </a:r>
            <a:endParaRPr lang="vi-VN" sz="1400" b="1" dirty="0">
              <a:solidFill>
                <a:srgbClr val="00B050"/>
              </a:solidFill>
              <a:latin typeface="+mn-lt"/>
              <a:cs typeface="Segoe UI Semilight" panose="020B0402040204020203" pitchFamily="34" charset="0"/>
            </a:endParaRPr>
          </a:p>
          <a:p>
            <a:pPr marL="285750" indent="-169863" algn="just">
              <a:lnSpc>
                <a:spcPts val="2100"/>
              </a:lnSpc>
              <a:spcBef>
                <a:spcPts val="3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V</a:t>
            </a:r>
            <a:r>
              <a:rPr lang="vi-VN" sz="1500" dirty="0" smtClean="0">
                <a:solidFill>
                  <a:srgbClr val="004E9A"/>
                </a:solidFill>
                <a:latin typeface="+mn-lt"/>
                <a:cs typeface="Segoe UI Semilight" panose="020B0402040204020203" pitchFamily="34" charset="0"/>
              </a:rPr>
              <a:t>i </a:t>
            </a:r>
            <a:r>
              <a:rPr lang="vi-VN" sz="1500" dirty="0">
                <a:solidFill>
                  <a:srgbClr val="004E9A"/>
                </a:solidFill>
                <a:latin typeface="+mn-lt"/>
                <a:cs typeface="Segoe UI Semilight" panose="020B0402040204020203" pitchFamily="34" charset="0"/>
              </a:rPr>
              <a:t>phạm mức độ 3 và không thuộc trường hợp quy định tại điểm đ và e khoản 1 Điều 17 </a:t>
            </a:r>
            <a:r>
              <a:rPr lang="en-US" sz="1500" dirty="0" smtClean="0">
                <a:solidFill>
                  <a:srgbClr val="004E9A"/>
                </a:solidFill>
                <a:latin typeface="+mn-lt"/>
                <a:cs typeface="Segoe UI Semilight" panose="020B0402040204020203" pitchFamily="34" charset="0"/>
              </a:rPr>
              <a:t>(</a:t>
            </a:r>
            <a:r>
              <a:rPr lang="en-US" sz="1500" dirty="0" err="1" smtClean="0">
                <a:solidFill>
                  <a:srgbClr val="004E9A"/>
                </a:solidFill>
                <a:latin typeface="+mn-lt"/>
                <a:cs typeface="Segoe UI Semilight" panose="020B0402040204020203" pitchFamily="34" charset="0"/>
              </a:rPr>
              <a:t>không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thể</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khắc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phục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tái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xuất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hoặc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cơ</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sở</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không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khắc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phục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tái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xuất</a:t>
            </a:r>
            <a:r>
              <a:rPr lang="en-US" sz="1500" dirty="0" smtClean="0">
                <a:solidFill>
                  <a:srgbClr val="004E9A"/>
                </a:solidFill>
                <a:latin typeface="+mn-lt"/>
                <a:cs typeface="Segoe UI Semilight" panose="020B0402040204020203" pitchFamily="34" charset="0"/>
              </a:rPr>
              <a:t>)</a:t>
            </a:r>
            <a:r>
              <a:rPr lang="vi-VN" sz="1500" dirty="0" smtClean="0">
                <a:solidFill>
                  <a:srgbClr val="004E9A"/>
                </a:solidFill>
                <a:latin typeface="+mn-lt"/>
                <a:cs typeface="Segoe UI Semilight" panose="020B0402040204020203" pitchFamily="34" charset="0"/>
              </a:rPr>
              <a:t>;</a:t>
            </a:r>
            <a:endParaRPr lang="vi-VN" sz="1500" dirty="0">
              <a:solidFill>
                <a:srgbClr val="004E9A"/>
              </a:solidFill>
              <a:latin typeface="+mn-lt"/>
              <a:cs typeface="Segoe UI Semilight" panose="020B0402040204020203" pitchFamily="34" charset="0"/>
            </a:endParaRPr>
          </a:p>
          <a:p>
            <a:pPr marL="285750" indent="-169863" algn="just">
              <a:lnSpc>
                <a:spcPts val="2100"/>
              </a:lnSpc>
              <a:spcBef>
                <a:spcPts val="3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V</a:t>
            </a:r>
            <a:r>
              <a:rPr lang="vi-VN" sz="1500" dirty="0" smtClean="0">
                <a:solidFill>
                  <a:srgbClr val="004E9A"/>
                </a:solidFill>
                <a:latin typeface="+mn-lt"/>
                <a:cs typeface="Segoe UI Semilight" panose="020B0402040204020203" pitchFamily="34" charset="0"/>
              </a:rPr>
              <a:t>i </a:t>
            </a:r>
            <a:r>
              <a:rPr lang="vi-VN" sz="1500" dirty="0">
                <a:solidFill>
                  <a:srgbClr val="004E9A"/>
                </a:solidFill>
                <a:latin typeface="+mn-lt"/>
                <a:cs typeface="Segoe UI Semilight" panose="020B0402040204020203" pitchFamily="34" charset="0"/>
              </a:rPr>
              <a:t>phạm quy định về ghi nhãn, tờ hướng dẫn sử dụng;</a:t>
            </a:r>
          </a:p>
          <a:p>
            <a:pPr marL="285750" indent="-169863" algn="just">
              <a:lnSpc>
                <a:spcPts val="2100"/>
              </a:lnSpc>
              <a:spcBef>
                <a:spcPts val="3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Đ</a:t>
            </a:r>
            <a:r>
              <a:rPr lang="vi-VN" sz="1500" dirty="0" smtClean="0">
                <a:solidFill>
                  <a:srgbClr val="004E9A"/>
                </a:solidFill>
                <a:latin typeface="+mn-lt"/>
                <a:cs typeface="Segoe UI Semilight" panose="020B0402040204020203" pitchFamily="34" charset="0"/>
              </a:rPr>
              <a:t>óng </a:t>
            </a:r>
            <a:r>
              <a:rPr lang="vi-VN" sz="1500" dirty="0">
                <a:solidFill>
                  <a:srgbClr val="004E9A"/>
                </a:solidFill>
                <a:latin typeface="+mn-lt"/>
                <a:cs typeface="Segoe UI Semilight" panose="020B0402040204020203" pitchFamily="34" charset="0"/>
              </a:rPr>
              <a:t>gói trong bao bì ngoài từ các thuốc thành phần được đóng gói trong bao bì trực tiếp khác nhau (bộ kít) mà một hoặc một số thuốc thành phần không đạt </a:t>
            </a:r>
            <a:r>
              <a:rPr lang="en-US" sz="1500" dirty="0" smtClean="0">
                <a:solidFill>
                  <a:srgbClr val="004E9A"/>
                </a:solidFill>
                <a:latin typeface="+mn-lt"/>
                <a:cs typeface="Segoe UI Semilight" panose="020B0402040204020203" pitchFamily="34" charset="0"/>
              </a:rPr>
              <a:t>TCCL</a:t>
            </a:r>
          </a:p>
          <a:p>
            <a:pPr marL="511175" lvl="1" indent="-223838" algn="just">
              <a:lnSpc>
                <a:spcPts val="2100"/>
              </a:lnSpc>
              <a:spcBef>
                <a:spcPts val="300"/>
              </a:spcBef>
              <a:buSzPct val="110000"/>
              <a:buFont typeface="Wingdings" panose="05000000000000000000" pitchFamily="2" charset="2"/>
              <a:buChar char="ü"/>
            </a:pPr>
            <a:r>
              <a:rPr lang="en-US" sz="1400" i="1" dirty="0" smtClean="0">
                <a:solidFill>
                  <a:srgbClr val="004E9A"/>
                </a:solidFill>
                <a:latin typeface="+mn-lt"/>
                <a:cs typeface="Segoe UI Semilight" panose="020B0402040204020203" pitchFamily="34" charset="0"/>
              </a:rPr>
              <a:t>T</a:t>
            </a:r>
            <a:r>
              <a:rPr lang="vi-VN" sz="1400" i="1" dirty="0" smtClean="0">
                <a:solidFill>
                  <a:srgbClr val="004E9A"/>
                </a:solidFill>
                <a:latin typeface="+mn-lt"/>
                <a:cs typeface="Segoe UI Semilight" panose="020B0402040204020203" pitchFamily="34" charset="0"/>
              </a:rPr>
              <a:t>huốc </a:t>
            </a:r>
            <a:r>
              <a:rPr lang="vi-VN" sz="1400" i="1" dirty="0">
                <a:solidFill>
                  <a:srgbClr val="004E9A"/>
                </a:solidFill>
                <a:latin typeface="+mn-lt"/>
                <a:cs typeface="Segoe UI Semilight" panose="020B0402040204020203" pitchFamily="34" charset="0"/>
              </a:rPr>
              <a:t>thành </a:t>
            </a:r>
            <a:r>
              <a:rPr lang="vi-VN" sz="1400" i="1" dirty="0" smtClean="0">
                <a:solidFill>
                  <a:srgbClr val="004E9A"/>
                </a:solidFill>
                <a:latin typeface="+mn-lt"/>
                <a:cs typeface="Segoe UI Semilight" panose="020B0402040204020203" pitchFamily="34" charset="0"/>
              </a:rPr>
              <a:t>phần</a:t>
            </a: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không</a:t>
            </a: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đạt</a:t>
            </a:r>
            <a:r>
              <a:rPr lang="en-US" sz="1400" i="1" dirty="0" smtClean="0">
                <a:solidFill>
                  <a:srgbClr val="004E9A"/>
                </a:solidFill>
                <a:latin typeface="+mn-lt"/>
                <a:cs typeface="Segoe UI Semilight" panose="020B0402040204020203" pitchFamily="34" charset="0"/>
              </a:rPr>
              <a:t> TCCL </a:t>
            </a:r>
            <a:r>
              <a:rPr lang="vi-VN" sz="1400" i="1" dirty="0" smtClean="0">
                <a:solidFill>
                  <a:srgbClr val="004E9A"/>
                </a:solidFill>
                <a:latin typeface="+mn-lt"/>
                <a:cs typeface="Segoe UI Semilight" panose="020B0402040204020203" pitchFamily="34" charset="0"/>
              </a:rPr>
              <a:t>được </a:t>
            </a:r>
            <a:r>
              <a:rPr lang="vi-VN" sz="1400" i="1" dirty="0">
                <a:solidFill>
                  <a:srgbClr val="004E9A"/>
                </a:solidFill>
                <a:latin typeface="+mn-lt"/>
                <a:cs typeface="Segoe UI Semilight" panose="020B0402040204020203" pitchFamily="34" charset="0"/>
              </a:rPr>
              <a:t>phép tái chế, tái xuất hoặc hủy bỏ </a:t>
            </a:r>
            <a:r>
              <a:rPr lang="en-US" sz="1400" i="1" dirty="0" err="1" smtClean="0">
                <a:solidFill>
                  <a:srgbClr val="004E9A"/>
                </a:solidFill>
                <a:latin typeface="+mn-lt"/>
                <a:cs typeface="Segoe UI Semilight" panose="020B0402040204020203" pitchFamily="34" charset="0"/>
              </a:rPr>
              <a:t>theo</a:t>
            </a: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mức</a:t>
            </a:r>
            <a:r>
              <a:rPr lang="en-US" sz="1400" i="1" dirty="0" smtClean="0">
                <a:solidFill>
                  <a:srgbClr val="004E9A"/>
                </a:solidFill>
                <a:latin typeface="+mn-lt"/>
                <a:cs typeface="Segoe UI Semilight" panose="020B0402040204020203" pitchFamily="34" charset="0"/>
              </a:rPr>
              <a:t> vi </a:t>
            </a:r>
            <a:r>
              <a:rPr lang="en-US" sz="1400" i="1" dirty="0" err="1" smtClean="0">
                <a:solidFill>
                  <a:srgbClr val="004E9A"/>
                </a:solidFill>
                <a:latin typeface="+mn-lt"/>
                <a:cs typeface="Segoe UI Semilight" panose="020B0402040204020203" pitchFamily="34" charset="0"/>
              </a:rPr>
              <a:t>phạm</a:t>
            </a:r>
            <a:r>
              <a:rPr lang="vi-VN" sz="1400" i="1" dirty="0" smtClean="0">
                <a:solidFill>
                  <a:srgbClr val="004E9A"/>
                </a:solidFill>
                <a:latin typeface="+mn-lt"/>
                <a:cs typeface="Segoe UI Semilight" panose="020B0402040204020203" pitchFamily="34" charset="0"/>
              </a:rPr>
              <a:t>. </a:t>
            </a:r>
            <a:endParaRPr lang="en-US" sz="1400" i="1" dirty="0" smtClean="0">
              <a:solidFill>
                <a:srgbClr val="004E9A"/>
              </a:solidFill>
              <a:latin typeface="+mn-lt"/>
              <a:cs typeface="Segoe UI Semilight" panose="020B0402040204020203" pitchFamily="34" charset="0"/>
            </a:endParaRPr>
          </a:p>
          <a:p>
            <a:pPr marL="511175" lvl="1" indent="-223838" algn="just">
              <a:lnSpc>
                <a:spcPts val="2100"/>
              </a:lnSpc>
              <a:spcBef>
                <a:spcPts val="300"/>
              </a:spcBef>
              <a:buSzPct val="110000"/>
              <a:buFont typeface="Wingdings" panose="05000000000000000000" pitchFamily="2" charset="2"/>
              <a:buChar char="ü"/>
            </a:pPr>
            <a:r>
              <a:rPr lang="vi-VN" sz="1400" i="1" dirty="0" smtClean="0">
                <a:solidFill>
                  <a:srgbClr val="004E9A"/>
                </a:solidFill>
                <a:latin typeface="+mn-lt"/>
                <a:cs typeface="Segoe UI Semilight" panose="020B0402040204020203" pitchFamily="34" charset="0"/>
              </a:rPr>
              <a:t>Các </a:t>
            </a:r>
            <a:r>
              <a:rPr lang="vi-VN" sz="1400" i="1" dirty="0">
                <a:solidFill>
                  <a:srgbClr val="004E9A"/>
                </a:solidFill>
                <a:latin typeface="+mn-lt"/>
                <a:cs typeface="Segoe UI Semilight" panose="020B0402040204020203" pitchFamily="34" charset="0"/>
              </a:rPr>
              <a:t>thành phần khác đạt </a:t>
            </a:r>
            <a:r>
              <a:rPr lang="en-US" sz="1400" i="1" dirty="0" smtClean="0">
                <a:solidFill>
                  <a:srgbClr val="004E9A"/>
                </a:solidFill>
                <a:latin typeface="+mn-lt"/>
                <a:cs typeface="Segoe UI Semilight" panose="020B0402040204020203" pitchFamily="34" charset="0"/>
              </a:rPr>
              <a:t>TCCL </a:t>
            </a:r>
            <a:r>
              <a:rPr lang="vi-VN" sz="1400" i="1" dirty="0" smtClean="0">
                <a:solidFill>
                  <a:srgbClr val="004E9A"/>
                </a:solidFill>
                <a:latin typeface="+mn-lt"/>
                <a:cs typeface="Segoe UI Semilight" panose="020B0402040204020203" pitchFamily="34" charset="0"/>
              </a:rPr>
              <a:t>được </a:t>
            </a:r>
            <a:r>
              <a:rPr lang="vi-VN" sz="1400" i="1" dirty="0">
                <a:solidFill>
                  <a:srgbClr val="004E9A"/>
                </a:solidFill>
                <a:latin typeface="+mn-lt"/>
                <a:cs typeface="Segoe UI Semilight" panose="020B0402040204020203" pitchFamily="34" charset="0"/>
              </a:rPr>
              <a:t>phép tái chế, đóng gói lại phù hợp.</a:t>
            </a: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a:t>
            </a:r>
            <a:r>
              <a:rPr lang="en-US" sz="1400" i="1" dirty="0">
                <a:solidFill>
                  <a:srgbClr val="004E9A"/>
                </a:solidFill>
                <a:latin typeface="+mn-lt"/>
                <a:cs typeface="Segoe UI Semilight" panose="020B0402040204020203" pitchFamily="34" charset="0"/>
              </a:rPr>
              <a:t>1</a:t>
            </a: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16)</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5006811"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cs typeface="Segoe UI Semilight" panose="020B0402040204020203" pitchFamily="34" charset="0"/>
              </a:rPr>
              <a:t>Xử</a:t>
            </a:r>
            <a:r>
              <a:rPr lang="en-US" b="1" dirty="0" smtClean="0">
                <a:solidFill>
                  <a:srgbClr val="00B050"/>
                </a:solidFill>
                <a:latin typeface="+mn-lt"/>
                <a:cs typeface="Segoe UI Semilight" panose="020B0402040204020203" pitchFamily="34" charset="0"/>
              </a:rPr>
              <a:t> </a:t>
            </a:r>
            <a:r>
              <a:rPr lang="en-US" b="1" dirty="0" err="1">
                <a:solidFill>
                  <a:srgbClr val="00B050"/>
                </a:solidFill>
                <a:latin typeface="+mn-lt"/>
                <a:cs typeface="Segoe UI Semilight" panose="020B0402040204020203" pitchFamily="34" charset="0"/>
              </a:rPr>
              <a:t>lý</a:t>
            </a:r>
            <a:r>
              <a:rPr lang="en-US" b="1" dirty="0">
                <a:solidFill>
                  <a:srgbClr val="00B050"/>
                </a:solidFill>
                <a:latin typeface="+mn-lt"/>
                <a:cs typeface="Segoe UI Semilight" panose="020B0402040204020203" pitchFamily="34" charset="0"/>
              </a:rPr>
              <a:t> </a:t>
            </a:r>
            <a:r>
              <a:rPr lang="en-US" b="1" dirty="0" err="1">
                <a:solidFill>
                  <a:srgbClr val="00B050"/>
                </a:solidFill>
                <a:latin typeface="+mn-lt"/>
                <a:cs typeface="Segoe UI Semilight" panose="020B0402040204020203" pitchFamily="34" charset="0"/>
              </a:rPr>
              <a:t>thuốc</a:t>
            </a:r>
            <a:r>
              <a:rPr lang="en-US" b="1" dirty="0">
                <a:solidFill>
                  <a:srgbClr val="00B050"/>
                </a:solidFill>
                <a:latin typeface="+mn-lt"/>
                <a:cs typeface="Segoe UI Semilight" panose="020B0402040204020203" pitchFamily="34" charset="0"/>
              </a:rPr>
              <a:t> vi </a:t>
            </a:r>
            <a:r>
              <a:rPr lang="en-US" b="1" dirty="0" err="1">
                <a:solidFill>
                  <a:srgbClr val="00B050"/>
                </a:solidFill>
                <a:latin typeface="+mn-lt"/>
                <a:cs typeface="Segoe UI Semilight" panose="020B0402040204020203" pitchFamily="34" charset="0"/>
              </a:rPr>
              <a:t>phạm</a:t>
            </a:r>
            <a:endParaRPr lang="en-US"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794859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210202" y="1090570"/>
            <a:ext cx="6719502" cy="3592860"/>
          </a:xfrm>
          <a:prstGeom prst="rect">
            <a:avLst/>
          </a:prstGeom>
        </p:spPr>
        <p:txBody>
          <a:bodyPr spcFirstLastPara="1" wrap="square" lIns="91425" tIns="91425" rIns="91425" bIns="91425" anchor="t" anchorCtr="0">
            <a:noAutofit/>
          </a:bodyPr>
          <a:lstStyle/>
          <a:p>
            <a:pPr marL="0" indent="0" algn="just">
              <a:lnSpc>
                <a:spcPts val="2100"/>
              </a:lnSpc>
              <a:spcBef>
                <a:spcPts val="3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phải</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hủy</a:t>
            </a:r>
            <a:r>
              <a:rPr lang="en-US" sz="1400" b="1" dirty="0" smtClean="0">
                <a:solidFill>
                  <a:srgbClr val="00B050"/>
                </a:solidFill>
                <a:latin typeface="+mn-lt"/>
                <a:cs typeface="Segoe UI Semilight" panose="020B0402040204020203" pitchFamily="34" charset="0"/>
              </a:rPr>
              <a:t>:</a:t>
            </a:r>
          </a:p>
          <a:p>
            <a:pPr marL="285750" indent="-169863" algn="just">
              <a:lnSpc>
                <a:spcPts val="2100"/>
              </a:lnSpc>
              <a:spcBef>
                <a:spcPts val="300"/>
              </a:spcBef>
              <a:buSzPct val="110000"/>
              <a:buFont typeface="Arial" panose="020B0604020202020204" pitchFamily="34" charset="0"/>
              <a:buChar char="•"/>
            </a:pPr>
            <a:r>
              <a:rPr lang="vi-VN" sz="1400" dirty="0" smtClean="0">
                <a:solidFill>
                  <a:srgbClr val="0070C0"/>
                </a:solidFill>
                <a:latin typeface="+mn-lt"/>
                <a:cs typeface="Segoe UI Semilight" panose="020B0402040204020203" pitchFamily="34" charset="0"/>
              </a:rPr>
              <a:t>Thuốc </a:t>
            </a:r>
            <a:r>
              <a:rPr lang="vi-VN" sz="1400" dirty="0">
                <a:solidFill>
                  <a:srgbClr val="0070C0"/>
                </a:solidFill>
                <a:latin typeface="+mn-lt"/>
                <a:cs typeface="Segoe UI Semilight" panose="020B0402040204020203" pitchFamily="34" charset="0"/>
              </a:rPr>
              <a:t>hết hạn dùng;</a:t>
            </a:r>
          </a:p>
          <a:p>
            <a:pPr marL="285750" indent="-169863" algn="just">
              <a:lnSpc>
                <a:spcPts val="2100"/>
              </a:lnSpc>
              <a:spcBef>
                <a:spcPts val="300"/>
              </a:spcBef>
              <a:buSzPct val="110000"/>
              <a:buFont typeface="Arial" panose="020B0604020202020204" pitchFamily="34" charset="0"/>
              <a:buChar char="•"/>
            </a:pPr>
            <a:r>
              <a:rPr lang="vi-VN" sz="1400" dirty="0" smtClean="0">
                <a:solidFill>
                  <a:srgbClr val="0070C0"/>
                </a:solidFill>
                <a:latin typeface="+mn-lt"/>
                <a:cs typeface="Segoe UI Semilight" panose="020B0402040204020203" pitchFamily="34" charset="0"/>
              </a:rPr>
              <a:t>Thuốc </a:t>
            </a:r>
            <a:r>
              <a:rPr lang="vi-VN" sz="1400" dirty="0">
                <a:solidFill>
                  <a:srgbClr val="0070C0"/>
                </a:solidFill>
                <a:latin typeface="+mn-lt"/>
                <a:cs typeface="Segoe UI Semilight" panose="020B0402040204020203" pitchFamily="34" charset="0"/>
              </a:rPr>
              <a:t>bị hư hỏng trong quá trình sản xuất, bảo quản, vận chuyển;</a:t>
            </a:r>
          </a:p>
          <a:p>
            <a:pPr marL="285750" indent="-169863" algn="just">
              <a:lnSpc>
                <a:spcPts val="2100"/>
              </a:lnSpc>
              <a:spcBef>
                <a:spcPts val="300"/>
              </a:spcBef>
              <a:buSzPct val="110000"/>
              <a:buFont typeface="Arial" panose="020B0604020202020204" pitchFamily="34" charset="0"/>
              <a:buChar char="•"/>
            </a:pPr>
            <a:r>
              <a:rPr lang="vi-VN" sz="1400" dirty="0" smtClean="0">
                <a:solidFill>
                  <a:srgbClr val="0070C0"/>
                </a:solidFill>
                <a:latin typeface="+mn-lt"/>
                <a:cs typeface="Segoe UI Semilight" panose="020B0402040204020203" pitchFamily="34" charset="0"/>
              </a:rPr>
              <a:t>Thuốc </a:t>
            </a:r>
            <a:r>
              <a:rPr lang="vi-VN" sz="1400" dirty="0">
                <a:solidFill>
                  <a:srgbClr val="0070C0"/>
                </a:solidFill>
                <a:latin typeface="+mn-lt"/>
                <a:cs typeface="Segoe UI Semilight" panose="020B0402040204020203" pitchFamily="34" charset="0"/>
              </a:rPr>
              <a:t>là mẫu lưu đã hết hạn thời gian lưu mẫu theo quy định;</a:t>
            </a:r>
          </a:p>
          <a:p>
            <a:pPr marL="285750" indent="-169863" algn="just">
              <a:lnSpc>
                <a:spcPts val="2100"/>
              </a:lnSpc>
              <a:spcBef>
                <a:spcPts val="300"/>
              </a:spcBef>
              <a:buSzPct val="110000"/>
              <a:buFont typeface="Arial" panose="020B0604020202020204" pitchFamily="34" charset="0"/>
              <a:buChar char="•"/>
            </a:pPr>
            <a:r>
              <a:rPr lang="vi-VN" sz="1400" dirty="0" smtClean="0">
                <a:solidFill>
                  <a:srgbClr val="0070C0"/>
                </a:solidFill>
                <a:latin typeface="+mn-lt"/>
                <a:cs typeface="Segoe UI Semilight" panose="020B0402040204020203" pitchFamily="34" charset="0"/>
              </a:rPr>
              <a:t>Thuốc </a:t>
            </a:r>
            <a:r>
              <a:rPr lang="vi-VN" sz="1400" dirty="0">
                <a:solidFill>
                  <a:srgbClr val="0070C0"/>
                </a:solidFill>
                <a:latin typeface="+mn-lt"/>
                <a:cs typeface="Segoe UI Semilight" panose="020B0402040204020203" pitchFamily="34" charset="0"/>
              </a:rPr>
              <a:t>bị thu hồi do vi phạm mức độ 1 hoặc mức độ 2; </a:t>
            </a:r>
            <a:r>
              <a:rPr lang="vi-VN" sz="1400" dirty="0" smtClean="0">
                <a:solidFill>
                  <a:srgbClr val="0070C0"/>
                </a:solidFill>
                <a:latin typeface="+mn-lt"/>
                <a:cs typeface="Segoe UI Semilight" panose="020B0402040204020203" pitchFamily="34" charset="0"/>
              </a:rPr>
              <a:t>vi </a:t>
            </a:r>
            <a:r>
              <a:rPr lang="vi-VN" sz="1400" dirty="0">
                <a:solidFill>
                  <a:srgbClr val="0070C0"/>
                </a:solidFill>
                <a:latin typeface="+mn-lt"/>
                <a:cs typeface="Segoe UI Semilight" panose="020B0402040204020203" pitchFamily="34" charset="0"/>
              </a:rPr>
              <a:t>phạm mức độ </a:t>
            </a:r>
            <a:r>
              <a:rPr lang="vi-VN" sz="1400" dirty="0" smtClean="0">
                <a:solidFill>
                  <a:srgbClr val="0070C0"/>
                </a:solidFill>
                <a:latin typeface="+mn-lt"/>
                <a:cs typeface="Segoe UI Semilight" panose="020B0402040204020203" pitchFamily="34" charset="0"/>
              </a:rPr>
              <a:t>3</a:t>
            </a:r>
            <a:r>
              <a:rPr lang="en-US" sz="1400" dirty="0" smtClean="0">
                <a:solidFill>
                  <a:srgbClr val="0070C0"/>
                </a:solidFill>
                <a:latin typeface="+mn-lt"/>
                <a:cs typeface="Segoe UI Semilight" panose="020B0402040204020203" pitchFamily="34" charset="0"/>
              </a:rPr>
              <a:t> </a:t>
            </a:r>
            <a:r>
              <a:rPr lang="en-US" sz="1400" dirty="0" err="1" smtClean="0">
                <a:solidFill>
                  <a:srgbClr val="0070C0"/>
                </a:solidFill>
                <a:latin typeface="+mn-lt"/>
                <a:cs typeface="Segoe UI Semilight" panose="020B0402040204020203" pitchFamily="34" charset="0"/>
              </a:rPr>
              <a:t>mà</a:t>
            </a:r>
            <a:r>
              <a:rPr lang="en-US" sz="1400" dirty="0" smtClean="0">
                <a:solidFill>
                  <a:srgbClr val="0070C0"/>
                </a:solidFill>
                <a:latin typeface="+mn-lt"/>
                <a:cs typeface="Segoe UI Semilight" panose="020B0402040204020203" pitchFamily="34" charset="0"/>
              </a:rPr>
              <a:t> </a:t>
            </a:r>
            <a:r>
              <a:rPr lang="vi-VN" sz="1400" dirty="0" smtClean="0">
                <a:solidFill>
                  <a:srgbClr val="0070C0"/>
                </a:solidFill>
                <a:latin typeface="+mn-lt"/>
                <a:cs typeface="Segoe UI Semilight" panose="020B0402040204020203" pitchFamily="34" charset="0"/>
              </a:rPr>
              <a:t>không </a:t>
            </a:r>
            <a:r>
              <a:rPr lang="vi-VN" sz="1400" dirty="0">
                <a:solidFill>
                  <a:srgbClr val="0070C0"/>
                </a:solidFill>
                <a:latin typeface="+mn-lt"/>
                <a:cs typeface="Segoe UI Semilight" panose="020B0402040204020203" pitchFamily="34" charset="0"/>
              </a:rPr>
              <a:t>thể khắc phục, tái xuất </a:t>
            </a:r>
            <a:r>
              <a:rPr lang="vi-VN" sz="1400" dirty="0" smtClean="0">
                <a:solidFill>
                  <a:srgbClr val="0070C0"/>
                </a:solidFill>
                <a:latin typeface="+mn-lt"/>
                <a:cs typeface="Segoe UI Semilight" panose="020B0402040204020203" pitchFamily="34" charset="0"/>
              </a:rPr>
              <a:t>được</a:t>
            </a:r>
            <a:r>
              <a:rPr lang="en-US" sz="1400" dirty="0">
                <a:solidFill>
                  <a:srgbClr val="0070C0"/>
                </a:solidFill>
                <a:latin typeface="+mn-lt"/>
                <a:cs typeface="Segoe UI Semilight" panose="020B0402040204020203" pitchFamily="34" charset="0"/>
              </a:rPr>
              <a:t> </a:t>
            </a:r>
            <a:r>
              <a:rPr lang="en-US" sz="1400" dirty="0" err="1" smtClean="0">
                <a:solidFill>
                  <a:srgbClr val="0070C0"/>
                </a:solidFill>
                <a:latin typeface="+mn-lt"/>
                <a:cs typeface="Segoe UI Semilight" panose="020B0402040204020203" pitchFamily="34" charset="0"/>
              </a:rPr>
              <a:t>hoặc</a:t>
            </a:r>
            <a:r>
              <a:rPr lang="vi-VN" sz="1400" dirty="0" smtClean="0">
                <a:solidFill>
                  <a:srgbClr val="0070C0"/>
                </a:solidFill>
                <a:latin typeface="+mn-lt"/>
                <a:cs typeface="Segoe UI Semilight" panose="020B0402040204020203" pitchFamily="34" charset="0"/>
              </a:rPr>
              <a:t> </a:t>
            </a:r>
            <a:r>
              <a:rPr lang="vi-VN" sz="1400" dirty="0">
                <a:solidFill>
                  <a:srgbClr val="0070C0"/>
                </a:solidFill>
                <a:latin typeface="+mn-lt"/>
                <a:cs typeface="Segoe UI Semilight" panose="020B0402040204020203" pitchFamily="34" charset="0"/>
              </a:rPr>
              <a:t>cơ sở không thực hiện</a:t>
            </a:r>
          </a:p>
          <a:p>
            <a:pPr marL="285750" indent="-169863" algn="just">
              <a:lnSpc>
                <a:spcPts val="2100"/>
              </a:lnSpc>
              <a:spcBef>
                <a:spcPts val="300"/>
              </a:spcBef>
              <a:buSzPct val="110000"/>
              <a:buFont typeface="Arial" panose="020B0604020202020204" pitchFamily="34" charset="0"/>
              <a:buChar char="•"/>
            </a:pPr>
            <a:r>
              <a:rPr lang="en-US" sz="1400" dirty="0" smtClean="0">
                <a:solidFill>
                  <a:srgbClr val="0070C0"/>
                </a:solidFill>
                <a:latin typeface="+mn-lt"/>
                <a:cs typeface="Segoe UI Semilight" panose="020B0402040204020203" pitchFamily="34" charset="0"/>
              </a:rPr>
              <a:t>T</a:t>
            </a:r>
            <a:r>
              <a:rPr lang="vi-VN" sz="1400" dirty="0" smtClean="0">
                <a:solidFill>
                  <a:srgbClr val="0070C0"/>
                </a:solidFill>
                <a:latin typeface="+mn-lt"/>
                <a:cs typeface="Segoe UI Semilight" panose="020B0402040204020203" pitchFamily="34" charset="0"/>
              </a:rPr>
              <a:t>huốc </a:t>
            </a:r>
            <a:r>
              <a:rPr lang="vi-VN" sz="1400" dirty="0">
                <a:solidFill>
                  <a:srgbClr val="0070C0"/>
                </a:solidFill>
                <a:latin typeface="+mn-lt"/>
                <a:cs typeface="Segoe UI Semilight" panose="020B0402040204020203" pitchFamily="34" charset="0"/>
              </a:rPr>
              <a:t>giả, thuốc nhập lậu, thuốc không rõ nguồn gốc, xuất xứ, thuốc có chứa các chất bị cấm sử dụng;</a:t>
            </a:r>
          </a:p>
          <a:p>
            <a:pPr marL="285750" indent="-169863" algn="just">
              <a:lnSpc>
                <a:spcPts val="2100"/>
              </a:lnSpc>
              <a:spcBef>
                <a:spcPts val="300"/>
              </a:spcBef>
              <a:buSzPct val="110000"/>
              <a:buFont typeface="Arial" panose="020B0604020202020204" pitchFamily="34" charset="0"/>
              <a:buChar char="•"/>
            </a:pPr>
            <a:r>
              <a:rPr lang="vi-VN" sz="1400" dirty="0" smtClean="0">
                <a:solidFill>
                  <a:srgbClr val="0070C0"/>
                </a:solidFill>
                <a:latin typeface="+mn-lt"/>
                <a:cs typeface="Segoe UI Semilight" panose="020B0402040204020203" pitchFamily="34" charset="0"/>
              </a:rPr>
              <a:t>Thuốc </a:t>
            </a:r>
            <a:r>
              <a:rPr lang="vi-VN" sz="1400" dirty="0">
                <a:solidFill>
                  <a:srgbClr val="0070C0"/>
                </a:solidFill>
                <a:latin typeface="+mn-lt"/>
                <a:cs typeface="Segoe UI Semilight" panose="020B0402040204020203" pitchFamily="34" charset="0"/>
              </a:rPr>
              <a:t>thuộc trường hợp phải bị tiêu hủy theo </a:t>
            </a:r>
            <a:r>
              <a:rPr lang="vi-VN" sz="1400" dirty="0" smtClean="0">
                <a:solidFill>
                  <a:srgbClr val="0070C0"/>
                </a:solidFill>
                <a:latin typeface="+mn-lt"/>
                <a:cs typeface="Segoe UI Semilight" panose="020B0402040204020203" pitchFamily="34" charset="0"/>
              </a:rPr>
              <a:t>Nghị </a:t>
            </a:r>
            <a:r>
              <a:rPr lang="vi-VN" sz="1400" dirty="0">
                <a:solidFill>
                  <a:srgbClr val="0070C0"/>
                </a:solidFill>
                <a:latin typeface="+mn-lt"/>
                <a:cs typeface="Segoe UI Semilight" panose="020B0402040204020203" pitchFamily="34" charset="0"/>
              </a:rPr>
              <a:t>định về xử phạt hành </a:t>
            </a:r>
            <a:r>
              <a:rPr lang="vi-VN" sz="1400" dirty="0" smtClean="0">
                <a:solidFill>
                  <a:srgbClr val="0070C0"/>
                </a:solidFill>
                <a:latin typeface="+mn-lt"/>
                <a:cs typeface="Segoe UI Semilight" panose="020B0402040204020203" pitchFamily="34" charset="0"/>
              </a:rPr>
              <a:t>chính.</a:t>
            </a:r>
            <a:endParaRPr lang="vi-VN" sz="1400" dirty="0">
              <a:solidFill>
                <a:srgbClr val="0070C0"/>
              </a:solidFill>
              <a:latin typeface="+mn-lt"/>
              <a:cs typeface="Segoe UI Semilight" panose="020B0402040204020203" pitchFamily="34" charset="0"/>
            </a:endParaRPr>
          </a:p>
          <a:p>
            <a:pPr marL="285750" indent="-169863" algn="just">
              <a:lnSpc>
                <a:spcPts val="2100"/>
              </a:lnSpc>
              <a:spcBef>
                <a:spcPts val="300"/>
              </a:spcBef>
              <a:buSzPct val="110000"/>
              <a:buFont typeface="Arial" panose="020B0604020202020204" pitchFamily="34" charset="0"/>
              <a:buChar char="•"/>
            </a:pPr>
            <a:r>
              <a:rPr lang="vi-VN" sz="1400" dirty="0" smtClean="0">
                <a:solidFill>
                  <a:srgbClr val="0070C0"/>
                </a:solidFill>
                <a:latin typeface="+mn-lt"/>
                <a:cs typeface="Segoe UI Semilight" panose="020B0402040204020203" pitchFamily="34" charset="0"/>
              </a:rPr>
              <a:t>Thuốc </a:t>
            </a:r>
            <a:r>
              <a:rPr lang="vi-VN" sz="1400" dirty="0">
                <a:solidFill>
                  <a:srgbClr val="0070C0"/>
                </a:solidFill>
                <a:latin typeface="+mn-lt"/>
                <a:cs typeface="Segoe UI Semilight" panose="020B0402040204020203" pitchFamily="34" charset="0"/>
              </a:rPr>
              <a:t>sản xuất từ nguyên liệu không đạt </a:t>
            </a:r>
            <a:r>
              <a:rPr lang="en-US" sz="1400" dirty="0" smtClean="0">
                <a:solidFill>
                  <a:srgbClr val="0070C0"/>
                </a:solidFill>
                <a:latin typeface="+mn-lt"/>
                <a:cs typeface="Segoe UI Semilight" panose="020B0402040204020203" pitchFamily="34" charset="0"/>
              </a:rPr>
              <a:t>TCCL</a:t>
            </a:r>
            <a:r>
              <a:rPr lang="vi-VN" sz="1400" dirty="0" smtClean="0">
                <a:solidFill>
                  <a:srgbClr val="0070C0"/>
                </a:solidFill>
                <a:latin typeface="+mn-lt"/>
                <a:cs typeface="Segoe UI Semilight" panose="020B0402040204020203" pitchFamily="34" charset="0"/>
              </a:rPr>
              <a:t>, </a:t>
            </a:r>
            <a:r>
              <a:rPr lang="vi-VN" sz="1400" dirty="0">
                <a:solidFill>
                  <a:srgbClr val="0070C0"/>
                </a:solidFill>
                <a:latin typeface="+mn-lt"/>
                <a:cs typeface="Segoe UI Semilight" panose="020B0402040204020203" pitchFamily="34" charset="0"/>
              </a:rPr>
              <a:t>trừ </a:t>
            </a:r>
            <a:r>
              <a:rPr lang="vi-VN" sz="1400" dirty="0" smtClean="0">
                <a:solidFill>
                  <a:srgbClr val="0070C0"/>
                </a:solidFill>
                <a:latin typeface="+mn-lt"/>
                <a:cs typeface="Segoe UI Semilight" panose="020B0402040204020203" pitchFamily="34" charset="0"/>
              </a:rPr>
              <a:t>chỉ </a:t>
            </a:r>
            <a:r>
              <a:rPr lang="vi-VN" sz="1400" dirty="0">
                <a:solidFill>
                  <a:srgbClr val="0070C0"/>
                </a:solidFill>
                <a:latin typeface="+mn-lt"/>
                <a:cs typeface="Segoe UI Semilight" panose="020B0402040204020203" pitchFamily="34" charset="0"/>
              </a:rPr>
              <a:t>tiêu không đạt được xử lý trong quá trình sản xuất và không ảnh hưởng tới quy </a:t>
            </a:r>
            <a:r>
              <a:rPr lang="vi-VN" sz="1400" dirty="0" smtClean="0">
                <a:solidFill>
                  <a:srgbClr val="0070C0"/>
                </a:solidFill>
                <a:latin typeface="+mn-lt"/>
                <a:cs typeface="Segoe UI Semilight" panose="020B0402040204020203" pitchFamily="34" charset="0"/>
              </a:rPr>
              <a:t>trình</a:t>
            </a:r>
            <a:r>
              <a:rPr lang="en-US" sz="1400" dirty="0" smtClean="0">
                <a:solidFill>
                  <a:srgbClr val="0070C0"/>
                </a:solidFill>
                <a:latin typeface="+mn-lt"/>
                <a:cs typeface="Segoe UI Semilight" panose="020B0402040204020203" pitchFamily="34" charset="0"/>
              </a:rPr>
              <a:t>, </a:t>
            </a:r>
            <a:r>
              <a:rPr lang="vi-VN" sz="1400" dirty="0" smtClean="0">
                <a:solidFill>
                  <a:srgbClr val="0070C0"/>
                </a:solidFill>
                <a:latin typeface="+mn-lt"/>
                <a:cs typeface="Segoe UI Semilight" panose="020B0402040204020203" pitchFamily="34" charset="0"/>
              </a:rPr>
              <a:t>chất lượng</a:t>
            </a:r>
            <a:r>
              <a:rPr lang="en-US" sz="1400" dirty="0" smtClean="0">
                <a:solidFill>
                  <a:srgbClr val="0070C0"/>
                </a:solidFill>
                <a:latin typeface="+mn-lt"/>
                <a:cs typeface="Segoe UI Semilight" panose="020B0402040204020203" pitchFamily="34" charset="0"/>
              </a:rPr>
              <a:t> </a:t>
            </a:r>
            <a:r>
              <a:rPr lang="en-US" sz="1400" dirty="0" err="1" smtClean="0">
                <a:solidFill>
                  <a:srgbClr val="0070C0"/>
                </a:solidFill>
                <a:latin typeface="+mn-lt"/>
                <a:cs typeface="Segoe UI Semilight" panose="020B0402040204020203" pitchFamily="34" charset="0"/>
              </a:rPr>
              <a:t>thuốc</a:t>
            </a:r>
            <a:endParaRPr lang="vi-VN" sz="1400" dirty="0">
              <a:solidFill>
                <a:srgbClr val="0070C0"/>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a:t>
            </a:r>
            <a:r>
              <a:rPr lang="en-US" sz="1400" i="1" dirty="0">
                <a:solidFill>
                  <a:srgbClr val="004E9A"/>
                </a:solidFill>
                <a:latin typeface="+mn-lt"/>
                <a:cs typeface="Segoe UI Semilight" panose="020B0402040204020203" pitchFamily="34" charset="0"/>
              </a:rPr>
              <a:t>1</a:t>
            </a:r>
            <a:r>
              <a:rPr lang="en-US" sz="1400" i="1" dirty="0" smtClean="0">
                <a:solidFill>
                  <a:srgbClr val="004E9A"/>
                </a:solidFill>
                <a:latin typeface="+mn-lt"/>
                <a:cs typeface="Segoe UI Semilight" panose="020B0402040204020203" pitchFamily="34" charset="0"/>
              </a:rPr>
              <a:t>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17)</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2754197"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cs typeface="Segoe UI Semilight" panose="020B0402040204020203" pitchFamily="34" charset="0"/>
              </a:rPr>
              <a:t>Hủy</a:t>
            </a:r>
            <a:r>
              <a:rPr lang="en-US" b="1" dirty="0" smtClean="0">
                <a:solidFill>
                  <a:srgbClr val="00B050"/>
                </a:solidFill>
                <a:latin typeface="+mn-lt"/>
                <a:cs typeface="Segoe UI Semilight" panose="020B0402040204020203" pitchFamily="34" charset="0"/>
              </a:rPr>
              <a:t> </a:t>
            </a:r>
            <a:r>
              <a:rPr lang="en-US" b="1" dirty="0" err="1">
                <a:solidFill>
                  <a:srgbClr val="00B050"/>
                </a:solidFill>
                <a:latin typeface="+mn-lt"/>
                <a:cs typeface="Segoe UI Semilight" panose="020B0402040204020203" pitchFamily="34" charset="0"/>
              </a:rPr>
              <a:t>thuốc</a:t>
            </a:r>
            <a:endParaRPr lang="en-US"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3965765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223359" y="1078051"/>
            <a:ext cx="6719502" cy="3592860"/>
          </a:xfrm>
          <a:prstGeom prst="rect">
            <a:avLst/>
          </a:prstGeom>
        </p:spPr>
        <p:txBody>
          <a:bodyPr spcFirstLastPara="1" wrap="square" lIns="91425" tIns="91425" rIns="91425" bIns="91425" anchor="t" anchorCtr="0">
            <a:noAutofit/>
          </a:bodyPr>
          <a:lstStyle/>
          <a:p>
            <a:pPr marL="0" indent="0" algn="just">
              <a:lnSpc>
                <a:spcPts val="1900"/>
              </a:lnSpc>
              <a:spcBef>
                <a:spcPts val="300"/>
              </a:spcBef>
              <a:buSzPct val="110000"/>
              <a:buNone/>
            </a:pPr>
            <a:r>
              <a:rPr lang="en-US" sz="1400" b="1" dirty="0" smtClean="0">
                <a:solidFill>
                  <a:srgbClr val="00B050"/>
                </a:solidFill>
                <a:latin typeface="+mn-lt"/>
                <a:cs typeface="Segoe UI Semilight" panose="020B0402040204020203" pitchFamily="34" charset="0"/>
              </a:rPr>
              <a:t>* </a:t>
            </a:r>
            <a:r>
              <a:rPr lang="en-US" sz="1400" b="1" dirty="0">
                <a:solidFill>
                  <a:srgbClr val="00B050"/>
                </a:solidFill>
                <a:latin typeface="+mn-lt"/>
                <a:cs typeface="Segoe UI Semilight" panose="020B0402040204020203" pitchFamily="34" charset="0"/>
              </a:rPr>
              <a:t>C</a:t>
            </a:r>
            <a:r>
              <a:rPr lang="vi-VN" sz="1400" b="1" dirty="0" smtClean="0">
                <a:solidFill>
                  <a:srgbClr val="00B050"/>
                </a:solidFill>
                <a:latin typeface="+mn-lt"/>
                <a:cs typeface="Segoe UI Semilight" panose="020B0402040204020203" pitchFamily="34" charset="0"/>
              </a:rPr>
              <a:t>ơ </a:t>
            </a:r>
            <a:r>
              <a:rPr lang="vi-VN" sz="1400" b="1" dirty="0">
                <a:solidFill>
                  <a:srgbClr val="00B050"/>
                </a:solidFill>
                <a:latin typeface="+mn-lt"/>
                <a:cs typeface="Segoe UI Semilight" panose="020B0402040204020203" pitchFamily="34" charset="0"/>
              </a:rPr>
              <a:t>sở sản xuất, nhập khẩu, bán buôn, </a:t>
            </a:r>
            <a:r>
              <a:rPr lang="vi-VN" sz="1400" b="1" dirty="0" smtClean="0">
                <a:solidFill>
                  <a:srgbClr val="00B050"/>
                </a:solidFill>
                <a:latin typeface="+mn-lt"/>
                <a:cs typeface="Segoe UI Semilight" panose="020B0402040204020203" pitchFamily="34" charset="0"/>
              </a:rPr>
              <a:t>kiểm nghiệm, </a:t>
            </a:r>
            <a:r>
              <a:rPr lang="vi-VN" sz="1400" b="1" dirty="0">
                <a:solidFill>
                  <a:srgbClr val="00B050"/>
                </a:solidFill>
                <a:latin typeface="+mn-lt"/>
                <a:cs typeface="Segoe UI Semilight" panose="020B0402040204020203" pitchFamily="34" charset="0"/>
              </a:rPr>
              <a:t>bệnh </a:t>
            </a:r>
            <a:r>
              <a:rPr lang="vi-VN" sz="1400" b="1" dirty="0" smtClean="0">
                <a:solidFill>
                  <a:srgbClr val="00B050"/>
                </a:solidFill>
                <a:latin typeface="+mn-lt"/>
                <a:cs typeface="Segoe UI Semilight" panose="020B0402040204020203" pitchFamily="34" charset="0"/>
              </a:rPr>
              <a:t>viện</a:t>
            </a:r>
            <a:r>
              <a:rPr lang="en-US" sz="1400" b="1" dirty="0" smtClean="0">
                <a:solidFill>
                  <a:srgbClr val="00B050"/>
                </a:solidFill>
                <a:latin typeface="+mn-lt"/>
                <a:cs typeface="Segoe UI Semilight" panose="020B0402040204020203" pitchFamily="34" charset="0"/>
              </a:rPr>
              <a:t>/</a:t>
            </a:r>
            <a:r>
              <a:rPr lang="vi-VN" sz="1400" b="1" dirty="0" smtClean="0">
                <a:solidFill>
                  <a:srgbClr val="00B050"/>
                </a:solidFill>
                <a:latin typeface="+mn-lt"/>
                <a:cs typeface="Segoe UI Semilight" panose="020B0402040204020203" pitchFamily="34" charset="0"/>
              </a:rPr>
              <a:t>viện:</a:t>
            </a:r>
            <a:endParaRPr lang="vi-VN" sz="1400" b="1" dirty="0">
              <a:solidFill>
                <a:srgbClr val="00B050"/>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Người </a:t>
            </a:r>
            <a:r>
              <a:rPr lang="vi-VN" sz="1500" dirty="0">
                <a:solidFill>
                  <a:srgbClr val="004E9A"/>
                </a:solidFill>
                <a:latin typeface="+mn-lt"/>
                <a:cs typeface="Segoe UI Semilight" panose="020B0402040204020203" pitchFamily="34" charset="0"/>
              </a:rPr>
              <a:t>đứng đầu cơ sở </a:t>
            </a:r>
            <a:r>
              <a:rPr lang="vi-VN" sz="1500" dirty="0" smtClean="0">
                <a:solidFill>
                  <a:srgbClr val="004E9A"/>
                </a:solidFill>
                <a:latin typeface="+mn-lt"/>
                <a:cs typeface="Segoe UI Semilight" panose="020B0402040204020203" pitchFamily="34" charset="0"/>
              </a:rPr>
              <a:t>ra </a:t>
            </a:r>
            <a:r>
              <a:rPr lang="vi-VN" sz="1500" dirty="0">
                <a:solidFill>
                  <a:srgbClr val="004E9A"/>
                </a:solidFill>
                <a:latin typeface="+mn-lt"/>
                <a:cs typeface="Segoe UI Semilight" panose="020B0402040204020203" pitchFamily="34" charset="0"/>
              </a:rPr>
              <a:t>quyết định thành lập Hội đồng hủy thuốc để tổ chức việc </a:t>
            </a:r>
            <a:r>
              <a:rPr lang="vi-VN" sz="1500" dirty="0" smtClean="0">
                <a:solidFill>
                  <a:srgbClr val="004E9A"/>
                </a:solidFill>
                <a:latin typeface="+mn-lt"/>
                <a:cs typeface="Segoe UI Semilight" panose="020B0402040204020203" pitchFamily="34" charset="0"/>
              </a:rPr>
              <a:t>hủy, </a:t>
            </a:r>
            <a:r>
              <a:rPr lang="vi-VN" sz="1500" dirty="0">
                <a:solidFill>
                  <a:srgbClr val="004E9A"/>
                </a:solidFill>
                <a:latin typeface="+mn-lt"/>
                <a:cs typeface="Segoe UI Semilight" panose="020B0402040204020203" pitchFamily="34" charset="0"/>
              </a:rPr>
              <a:t>quyết định phương pháp hủy, giám sát việc hủy thuốc. Hội đồng có ít nhất 03 người, trong đó </a:t>
            </a:r>
            <a:r>
              <a:rPr lang="vi-VN" sz="1500" dirty="0" smtClean="0">
                <a:solidFill>
                  <a:srgbClr val="004E9A"/>
                </a:solidFill>
                <a:latin typeface="+mn-lt"/>
                <a:cs typeface="Segoe UI Semilight" panose="020B0402040204020203" pitchFamily="34" charset="0"/>
              </a:rPr>
              <a:t>người </a:t>
            </a:r>
            <a:r>
              <a:rPr lang="vi-VN" sz="1500" dirty="0">
                <a:solidFill>
                  <a:srgbClr val="004E9A"/>
                </a:solidFill>
                <a:latin typeface="+mn-lt"/>
                <a:cs typeface="Segoe UI Semilight" panose="020B0402040204020203" pitchFamily="34" charset="0"/>
              </a:rPr>
              <a:t>phụ trách chuyên </a:t>
            </a:r>
            <a:r>
              <a:rPr lang="vi-VN" sz="1500" dirty="0" smtClean="0">
                <a:solidFill>
                  <a:srgbClr val="004E9A"/>
                </a:solidFill>
                <a:latin typeface="+mn-lt"/>
                <a:cs typeface="Segoe UI Semilight" panose="020B0402040204020203" pitchFamily="34" charset="0"/>
              </a:rPr>
              <a:t>môn; </a:t>
            </a:r>
            <a:endParaRPr lang="vi-VN" sz="1500" dirty="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Việc </a:t>
            </a:r>
            <a:r>
              <a:rPr lang="vi-VN" sz="1500" dirty="0">
                <a:solidFill>
                  <a:srgbClr val="004E9A"/>
                </a:solidFill>
                <a:latin typeface="+mn-lt"/>
                <a:cs typeface="Segoe UI Semilight" panose="020B0402040204020203" pitchFamily="34" charset="0"/>
              </a:rPr>
              <a:t>hủy </a:t>
            </a:r>
            <a:r>
              <a:rPr lang="vi-VN" sz="1500" dirty="0" smtClean="0">
                <a:solidFill>
                  <a:srgbClr val="004E9A"/>
                </a:solidFill>
                <a:latin typeface="+mn-lt"/>
                <a:cs typeface="Segoe UI Semilight" panose="020B0402040204020203" pitchFamily="34" charset="0"/>
              </a:rPr>
              <a:t>phải </a:t>
            </a:r>
            <a:r>
              <a:rPr lang="vi-VN" sz="1500" dirty="0">
                <a:solidFill>
                  <a:srgbClr val="004E9A"/>
                </a:solidFill>
                <a:latin typeface="+mn-lt"/>
                <a:cs typeface="Segoe UI Semilight" panose="020B0402040204020203" pitchFamily="34" charset="0"/>
              </a:rPr>
              <a:t>đảm bảo an toàn </a:t>
            </a:r>
            <a:r>
              <a:rPr lang="vi-VN" sz="1500" dirty="0" smtClean="0">
                <a:solidFill>
                  <a:srgbClr val="004E9A"/>
                </a:solidFill>
                <a:latin typeface="+mn-lt"/>
                <a:cs typeface="Segoe UI Semilight" panose="020B0402040204020203" pitchFamily="34" charset="0"/>
              </a:rPr>
              <a:t>theo quy </a:t>
            </a:r>
            <a:r>
              <a:rPr lang="vi-VN" sz="1500" dirty="0">
                <a:solidFill>
                  <a:srgbClr val="004E9A"/>
                </a:solidFill>
                <a:latin typeface="+mn-lt"/>
                <a:cs typeface="Segoe UI Semilight" panose="020B0402040204020203" pitchFamily="34" charset="0"/>
              </a:rPr>
              <a:t>định </a:t>
            </a:r>
            <a:r>
              <a:rPr lang="vi-VN" sz="1500" dirty="0" smtClean="0">
                <a:solidFill>
                  <a:srgbClr val="004E9A"/>
                </a:solidFill>
                <a:latin typeface="+mn-lt"/>
                <a:cs typeface="Segoe UI Semilight" panose="020B0402040204020203" pitchFamily="34" charset="0"/>
              </a:rPr>
              <a:t>về </a:t>
            </a:r>
            <a:r>
              <a:rPr lang="vi-VN" sz="1500" dirty="0">
                <a:solidFill>
                  <a:srgbClr val="004E9A"/>
                </a:solidFill>
                <a:latin typeface="+mn-lt"/>
                <a:cs typeface="Segoe UI Semilight" panose="020B0402040204020203" pitchFamily="34" charset="0"/>
              </a:rPr>
              <a:t>bảo vệ môi trường;</a:t>
            </a:r>
          </a:p>
          <a:p>
            <a:pPr marL="285750" indent="-169863" algn="just">
              <a:lnSpc>
                <a:spcPts val="2000"/>
              </a:lnSpc>
              <a:spcBef>
                <a:spcPts val="600"/>
              </a:spcBef>
              <a:buSzPct val="110000"/>
              <a:buFont typeface="Arial" panose="020B0604020202020204" pitchFamily="34" charset="0"/>
              <a:buChar char="•"/>
            </a:pPr>
            <a:r>
              <a:rPr lang="en-US" sz="1500" dirty="0" err="1" smtClean="0">
                <a:solidFill>
                  <a:srgbClr val="004E9A"/>
                </a:solidFill>
                <a:latin typeface="+mn-lt"/>
                <a:cs typeface="Segoe UI Semilight" panose="020B0402040204020203" pitchFamily="34" charset="0"/>
              </a:rPr>
              <a:t>Bá</a:t>
            </a:r>
            <a:r>
              <a:rPr lang="vi-VN" sz="1500" dirty="0" smtClean="0">
                <a:solidFill>
                  <a:srgbClr val="004E9A"/>
                </a:solidFill>
                <a:latin typeface="+mn-lt"/>
                <a:cs typeface="Segoe UI Semilight" panose="020B0402040204020203" pitchFamily="34" charset="0"/>
              </a:rPr>
              <a:t>o </a:t>
            </a:r>
            <a:r>
              <a:rPr lang="vi-VN" sz="1500" dirty="0">
                <a:solidFill>
                  <a:srgbClr val="004E9A"/>
                </a:solidFill>
                <a:latin typeface="+mn-lt"/>
                <a:cs typeface="Segoe UI Semilight" panose="020B0402040204020203" pitchFamily="34" charset="0"/>
              </a:rPr>
              <a:t>cáo kèm theo biên bản hủy thuốc gửi tới </a:t>
            </a:r>
            <a:r>
              <a:rPr lang="vi-VN" sz="1500" dirty="0" smtClean="0">
                <a:solidFill>
                  <a:srgbClr val="004E9A"/>
                </a:solidFill>
                <a:latin typeface="+mn-lt"/>
                <a:cs typeface="Segoe UI Semilight" panose="020B0402040204020203" pitchFamily="34" charset="0"/>
              </a:rPr>
              <a:t>S</a:t>
            </a:r>
            <a:r>
              <a:rPr lang="en-US" sz="1500" dirty="0" smtClean="0">
                <a:solidFill>
                  <a:srgbClr val="004E9A"/>
                </a:solidFill>
                <a:latin typeface="+mn-lt"/>
                <a:cs typeface="Segoe UI Semilight" panose="020B0402040204020203" pitchFamily="34" charset="0"/>
              </a:rPr>
              <a:t>YT </a:t>
            </a:r>
            <a:r>
              <a:rPr lang="vi-VN" sz="1500" dirty="0" smtClean="0">
                <a:solidFill>
                  <a:srgbClr val="004E9A"/>
                </a:solidFill>
                <a:latin typeface="+mn-lt"/>
                <a:cs typeface="Segoe UI Semilight" panose="020B0402040204020203" pitchFamily="34" charset="0"/>
              </a:rPr>
              <a:t>sở </a:t>
            </a:r>
            <a:r>
              <a:rPr lang="vi-VN" sz="1500" dirty="0">
                <a:solidFill>
                  <a:srgbClr val="004E9A"/>
                </a:solidFill>
                <a:latin typeface="+mn-lt"/>
                <a:cs typeface="Segoe UI Semilight" panose="020B0402040204020203" pitchFamily="34" charset="0"/>
              </a:rPr>
              <a:t>tại đối với các trường hợp hủy thuốc quy định tại các điểm d, đ, e, g và h khoản 1 Điều này</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thuốc</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thu</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hồi</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thuốc</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giả</a:t>
            </a:r>
            <a:r>
              <a:rPr lang="en-US" sz="1500" dirty="0">
                <a:solidFill>
                  <a:srgbClr val="004E9A"/>
                </a:solidFill>
                <a:latin typeface="+mn-lt"/>
                <a:cs typeface="Segoe UI Semilight" panose="020B0402040204020203" pitchFamily="34" charset="0"/>
              </a:rPr>
              <a:t>..)</a:t>
            </a:r>
            <a:r>
              <a:rPr lang="vi-VN" sz="1500" dirty="0">
                <a:solidFill>
                  <a:srgbClr val="004E9A"/>
                </a:solidFill>
                <a:latin typeface="+mn-lt"/>
                <a:cs typeface="Segoe UI Semilight" panose="020B0402040204020203" pitchFamily="34" charset="0"/>
              </a:rPr>
              <a:t>. </a:t>
            </a:r>
            <a:endParaRPr lang="en-US" sz="1500" dirty="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Cơ </a:t>
            </a:r>
            <a:r>
              <a:rPr lang="vi-VN" sz="1500" dirty="0">
                <a:solidFill>
                  <a:srgbClr val="004E9A"/>
                </a:solidFill>
                <a:latin typeface="+mn-lt"/>
                <a:cs typeface="Segoe UI Semilight" panose="020B0402040204020203" pitchFamily="34" charset="0"/>
              </a:rPr>
              <a:t>sở </a:t>
            </a:r>
            <a:r>
              <a:rPr lang="vi-VN" sz="1500" dirty="0" smtClean="0">
                <a:solidFill>
                  <a:srgbClr val="004E9A"/>
                </a:solidFill>
                <a:latin typeface="+mn-lt"/>
                <a:cs typeface="Segoe UI Semilight" panose="020B0402040204020203" pitchFamily="34" charset="0"/>
              </a:rPr>
              <a:t>chịu </a:t>
            </a:r>
            <a:r>
              <a:rPr lang="vi-VN" sz="1500" dirty="0">
                <a:solidFill>
                  <a:srgbClr val="004E9A"/>
                </a:solidFill>
                <a:latin typeface="+mn-lt"/>
                <a:cs typeface="Segoe UI Semilight" panose="020B0402040204020203" pitchFamily="34" charset="0"/>
              </a:rPr>
              <a:t>toàn bộ trách nhiệm liên quan đến việc hủy thuốc. </a:t>
            </a:r>
            <a:endParaRPr lang="en-US" sz="1500" dirty="0" smtClean="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Biên </a:t>
            </a:r>
            <a:r>
              <a:rPr lang="vi-VN" sz="1500" dirty="0">
                <a:solidFill>
                  <a:srgbClr val="004E9A"/>
                </a:solidFill>
                <a:latin typeface="+mn-lt"/>
                <a:cs typeface="Segoe UI Semilight" panose="020B0402040204020203" pitchFamily="34" charset="0"/>
              </a:rPr>
              <a:t>bản hủy thuốc </a:t>
            </a:r>
            <a:r>
              <a:rPr lang="vi-VN" sz="1500" dirty="0" smtClean="0">
                <a:solidFill>
                  <a:srgbClr val="004E9A"/>
                </a:solidFill>
                <a:latin typeface="+mn-lt"/>
                <a:cs typeface="Segoe UI Semilight" panose="020B0402040204020203" pitchFamily="34" charset="0"/>
              </a:rPr>
              <a:t>mẫu </a:t>
            </a:r>
            <a:r>
              <a:rPr lang="vi-VN" sz="1500" dirty="0">
                <a:solidFill>
                  <a:srgbClr val="004E9A"/>
                </a:solidFill>
                <a:latin typeface="+mn-lt"/>
                <a:cs typeface="Segoe UI Semilight" panose="020B0402040204020203" pitchFamily="34" charset="0"/>
              </a:rPr>
              <a:t>số 06 Phụ lục </a:t>
            </a:r>
            <a:r>
              <a:rPr lang="vi-VN" sz="1500" dirty="0" smtClean="0">
                <a:solidFill>
                  <a:srgbClr val="004E9A"/>
                </a:solidFill>
                <a:latin typeface="+mn-lt"/>
                <a:cs typeface="Segoe UI Semilight" panose="020B0402040204020203" pitchFamily="34" charset="0"/>
              </a:rPr>
              <a:t>III. </a:t>
            </a:r>
            <a:endParaRPr lang="vi-VN" sz="1500" dirty="0">
              <a:solidFill>
                <a:srgbClr val="004E9A"/>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2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17)</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2754197"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cs typeface="Segoe UI Semilight" panose="020B0402040204020203" pitchFamily="34" charset="0"/>
              </a:rPr>
              <a:t>Hủy</a:t>
            </a:r>
            <a:r>
              <a:rPr lang="en-US" b="1" dirty="0" smtClean="0">
                <a:solidFill>
                  <a:srgbClr val="00B050"/>
                </a:solidFill>
                <a:latin typeface="+mn-lt"/>
                <a:cs typeface="Segoe UI Semilight" panose="020B0402040204020203" pitchFamily="34" charset="0"/>
              </a:rPr>
              <a:t> </a:t>
            </a:r>
            <a:r>
              <a:rPr lang="en-US" b="1" dirty="0" err="1">
                <a:solidFill>
                  <a:srgbClr val="00B050"/>
                </a:solidFill>
                <a:latin typeface="+mn-lt"/>
                <a:cs typeface="Segoe UI Semilight" panose="020B0402040204020203" pitchFamily="34" charset="0"/>
              </a:rPr>
              <a:t>thuốc</a:t>
            </a:r>
            <a:endParaRPr lang="en-US"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552220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334443" y="1083596"/>
            <a:ext cx="6719502" cy="3592860"/>
          </a:xfrm>
          <a:prstGeom prst="rect">
            <a:avLst/>
          </a:prstGeom>
        </p:spPr>
        <p:txBody>
          <a:bodyPr spcFirstLastPara="1" wrap="square" lIns="91425" tIns="91425" rIns="91425" bIns="91425" anchor="t" anchorCtr="0">
            <a:noAutofit/>
          </a:bodyPr>
          <a:lstStyle/>
          <a:p>
            <a:pPr marL="0" indent="0" algn="just">
              <a:lnSpc>
                <a:spcPts val="2000"/>
              </a:lnSpc>
              <a:spcBef>
                <a:spcPts val="600"/>
              </a:spcBef>
              <a:buSzPct val="110000"/>
              <a:buNone/>
            </a:pPr>
            <a:r>
              <a:rPr lang="en-US" sz="1500"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Tại</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cơ</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sở</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bán</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lẻ</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phòng</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khám</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chữa</a:t>
            </a:r>
            <a:r>
              <a:rPr lang="en-US" sz="1500" b="1"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bệnh</a:t>
            </a:r>
            <a:r>
              <a:rPr lang="vi-VN" sz="1500" b="1" dirty="0" smtClean="0">
                <a:solidFill>
                  <a:srgbClr val="00B050"/>
                </a:solidFill>
                <a:latin typeface="+mn-lt"/>
                <a:cs typeface="Segoe UI Semilight" panose="020B0402040204020203" pitchFamily="34" charset="0"/>
              </a:rPr>
              <a:t>:</a:t>
            </a:r>
            <a:endParaRPr lang="vi-VN" sz="1500" b="1" dirty="0">
              <a:solidFill>
                <a:srgbClr val="00B050"/>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T</a:t>
            </a:r>
            <a:r>
              <a:rPr lang="vi-VN" sz="1500" dirty="0" smtClean="0">
                <a:solidFill>
                  <a:srgbClr val="004E9A"/>
                </a:solidFill>
                <a:latin typeface="+mn-lt"/>
                <a:cs typeface="Segoe UI Semilight" panose="020B0402040204020203" pitchFamily="34" charset="0"/>
              </a:rPr>
              <a:t>hực </a:t>
            </a:r>
            <a:r>
              <a:rPr lang="vi-VN" sz="1500" dirty="0">
                <a:solidFill>
                  <a:srgbClr val="004E9A"/>
                </a:solidFill>
                <a:latin typeface="+mn-lt"/>
                <a:cs typeface="Segoe UI Semilight" panose="020B0402040204020203" pitchFamily="34" charset="0"/>
              </a:rPr>
              <a:t>hiện theo hợp đồng với cơ sở </a:t>
            </a:r>
            <a:r>
              <a:rPr lang="vi-VN" sz="1500" dirty="0" smtClean="0">
                <a:solidFill>
                  <a:srgbClr val="004E9A"/>
                </a:solidFill>
                <a:latin typeface="+mn-lt"/>
                <a:cs typeface="Segoe UI Semilight" panose="020B0402040204020203" pitchFamily="34" charset="0"/>
              </a:rPr>
              <a:t>xử </a:t>
            </a:r>
            <a:r>
              <a:rPr lang="vi-VN" sz="1500" dirty="0">
                <a:solidFill>
                  <a:srgbClr val="004E9A"/>
                </a:solidFill>
                <a:latin typeface="+mn-lt"/>
                <a:cs typeface="Segoe UI Semilight" panose="020B0402040204020203" pitchFamily="34" charset="0"/>
              </a:rPr>
              <a:t>lý rác thải công nghiệp; </a:t>
            </a: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Người </a:t>
            </a:r>
            <a:r>
              <a:rPr lang="vi-VN" sz="1500" dirty="0">
                <a:solidFill>
                  <a:srgbClr val="004E9A"/>
                </a:solidFill>
                <a:latin typeface="+mn-lt"/>
                <a:cs typeface="Segoe UI Semilight" panose="020B0402040204020203" pitchFamily="34" charset="0"/>
              </a:rPr>
              <a:t>chịu trách nhiệm chuyên môn của cơ sở bán lẻ, người đứng đầu phòng khám chữa bệnh chịu trách nhiệm về việc hủy thuốc, giám sát việc hủy thuốc; lưu trữ tài liệu về việc hủy thuốc;</a:t>
            </a:r>
          </a:p>
          <a:p>
            <a:pPr marL="0" indent="0" algn="just">
              <a:lnSpc>
                <a:spcPts val="2000"/>
              </a:lnSpc>
              <a:spcBef>
                <a:spcPts val="600"/>
              </a:spcBef>
              <a:spcAft>
                <a:spcPts val="300"/>
              </a:spcAft>
              <a:buSzPct val="110000"/>
              <a:buNone/>
            </a:pPr>
            <a:r>
              <a:rPr lang="en-US" sz="1500" i="1" dirty="0" smtClean="0">
                <a:solidFill>
                  <a:srgbClr val="004E9A"/>
                </a:solidFill>
                <a:latin typeface="+mn-lt"/>
                <a:cs typeface="Segoe UI Semilight" panose="020B0402040204020203" pitchFamily="34" charset="0"/>
              </a:rPr>
              <a:t>             ( </a:t>
            </a:r>
            <a:r>
              <a:rPr lang="en-US" sz="1500" i="1" dirty="0" err="1" smtClean="0">
                <a:solidFill>
                  <a:srgbClr val="004E9A"/>
                </a:solidFill>
                <a:latin typeface="+mn-lt"/>
                <a:cs typeface="Segoe UI Semilight" panose="020B0402040204020203" pitchFamily="34" charset="0"/>
              </a:rPr>
              <a:t>Khoản</a:t>
            </a:r>
            <a:r>
              <a:rPr lang="en-US" sz="1500" i="1" dirty="0" smtClean="0">
                <a:solidFill>
                  <a:srgbClr val="004E9A"/>
                </a:solidFill>
                <a:latin typeface="+mn-lt"/>
                <a:cs typeface="Segoe UI Semilight" panose="020B0402040204020203" pitchFamily="34" charset="0"/>
              </a:rPr>
              <a:t> </a:t>
            </a:r>
            <a:r>
              <a:rPr lang="en-US" sz="1500" i="1" dirty="0">
                <a:solidFill>
                  <a:srgbClr val="004E9A"/>
                </a:solidFill>
                <a:latin typeface="+mn-lt"/>
                <a:cs typeface="Segoe UI Semilight" panose="020B0402040204020203" pitchFamily="34" charset="0"/>
              </a:rPr>
              <a:t>5</a:t>
            </a:r>
            <a:r>
              <a:rPr lang="en-US" sz="1500" i="1" dirty="0" smtClean="0">
                <a:solidFill>
                  <a:srgbClr val="004E9A"/>
                </a:solidFill>
                <a:latin typeface="+mn-lt"/>
                <a:cs typeface="Segoe UI Semilight" panose="020B0402040204020203" pitchFamily="34" charset="0"/>
              </a:rPr>
              <a:t> </a:t>
            </a:r>
            <a:r>
              <a:rPr lang="en-US" sz="1500" i="1" dirty="0" err="1" smtClean="0">
                <a:solidFill>
                  <a:srgbClr val="004E9A"/>
                </a:solidFill>
                <a:latin typeface="+mn-lt"/>
                <a:cs typeface="Segoe UI Semilight" panose="020B0402040204020203" pitchFamily="34" charset="0"/>
              </a:rPr>
              <a:t>Điều</a:t>
            </a:r>
            <a:r>
              <a:rPr lang="en-US" sz="1500" i="1" dirty="0" smtClean="0">
                <a:solidFill>
                  <a:srgbClr val="004E9A"/>
                </a:solidFill>
                <a:latin typeface="+mn-lt"/>
                <a:cs typeface="Segoe UI Semilight" panose="020B0402040204020203" pitchFamily="34" charset="0"/>
              </a:rPr>
              <a:t> 17)</a:t>
            </a:r>
          </a:p>
          <a:p>
            <a:pPr marL="0" indent="0" algn="just">
              <a:lnSpc>
                <a:spcPts val="2000"/>
              </a:lnSpc>
              <a:spcBef>
                <a:spcPts val="600"/>
              </a:spcBef>
              <a:spcAft>
                <a:spcPts val="300"/>
              </a:spcAft>
              <a:buSzPct val="110000"/>
              <a:buNone/>
            </a:pPr>
            <a:r>
              <a:rPr lang="en-US" sz="1500" dirty="0" smtClean="0">
                <a:solidFill>
                  <a:srgbClr val="00B050"/>
                </a:solidFill>
                <a:latin typeface="+mn-lt"/>
                <a:cs typeface="Segoe UI Semilight" panose="020B0402040204020203" pitchFamily="34" charset="0"/>
              </a:rPr>
              <a:t>* </a:t>
            </a:r>
            <a:r>
              <a:rPr lang="en-US" sz="1500" b="1" dirty="0" err="1" smtClean="0">
                <a:solidFill>
                  <a:srgbClr val="00B050"/>
                </a:solidFill>
                <a:latin typeface="+mn-lt"/>
                <a:cs typeface="Segoe UI Semilight" panose="020B0402040204020203" pitchFamily="34" charset="0"/>
              </a:rPr>
              <a:t>Hủy</a:t>
            </a:r>
            <a:r>
              <a:rPr lang="en-US" sz="1500" b="1" dirty="0" smtClean="0">
                <a:solidFill>
                  <a:srgbClr val="00B050"/>
                </a:solidFill>
                <a:latin typeface="+mn-lt"/>
                <a:cs typeface="Segoe UI Semilight" panose="020B0402040204020203" pitchFamily="34" charset="0"/>
              </a:rPr>
              <a:t> </a:t>
            </a:r>
            <a:r>
              <a:rPr lang="en-US" sz="1500" b="1" dirty="0" err="1">
                <a:solidFill>
                  <a:srgbClr val="00B050"/>
                </a:solidFill>
                <a:latin typeface="+mn-lt"/>
                <a:cs typeface="Segoe UI Semilight" panose="020B0402040204020203" pitchFamily="34" charset="0"/>
              </a:rPr>
              <a:t>thuốc</a:t>
            </a:r>
            <a:r>
              <a:rPr lang="en-US" sz="1500" b="1" dirty="0">
                <a:solidFill>
                  <a:srgbClr val="00B050"/>
                </a:solidFill>
                <a:latin typeface="+mn-lt"/>
                <a:cs typeface="Segoe UI Semilight" panose="020B0402040204020203" pitchFamily="34" charset="0"/>
              </a:rPr>
              <a:t> </a:t>
            </a:r>
            <a:r>
              <a:rPr lang="en-US" sz="1500" b="1" dirty="0" err="1">
                <a:solidFill>
                  <a:srgbClr val="00B050"/>
                </a:solidFill>
                <a:latin typeface="+mn-lt"/>
                <a:cs typeface="Segoe UI Semilight" panose="020B0402040204020203" pitchFamily="34" charset="0"/>
              </a:rPr>
              <a:t>phải</a:t>
            </a:r>
            <a:r>
              <a:rPr lang="en-US" sz="1500" b="1" dirty="0">
                <a:solidFill>
                  <a:srgbClr val="00B050"/>
                </a:solidFill>
                <a:latin typeface="+mn-lt"/>
                <a:cs typeface="Segoe UI Semilight" panose="020B0402040204020203" pitchFamily="34" charset="0"/>
              </a:rPr>
              <a:t> </a:t>
            </a:r>
            <a:r>
              <a:rPr lang="en-US" sz="1500" b="1" dirty="0" err="1">
                <a:solidFill>
                  <a:srgbClr val="00B050"/>
                </a:solidFill>
                <a:latin typeface="+mn-lt"/>
                <a:cs typeface="Segoe UI Semilight" panose="020B0402040204020203" pitchFamily="34" charset="0"/>
              </a:rPr>
              <a:t>kiểm</a:t>
            </a:r>
            <a:r>
              <a:rPr lang="en-US" sz="1500" b="1" dirty="0">
                <a:solidFill>
                  <a:srgbClr val="00B050"/>
                </a:solidFill>
                <a:latin typeface="+mn-lt"/>
                <a:cs typeface="Segoe UI Semilight" panose="020B0402040204020203" pitchFamily="34" charset="0"/>
              </a:rPr>
              <a:t> </a:t>
            </a:r>
            <a:r>
              <a:rPr lang="en-US" sz="1500" b="1" dirty="0" err="1">
                <a:solidFill>
                  <a:srgbClr val="00B050"/>
                </a:solidFill>
                <a:latin typeface="+mn-lt"/>
                <a:cs typeface="Segoe UI Semilight" panose="020B0402040204020203" pitchFamily="34" charset="0"/>
              </a:rPr>
              <a:t>soát</a:t>
            </a:r>
            <a:r>
              <a:rPr lang="en-US" sz="1500" b="1" dirty="0">
                <a:solidFill>
                  <a:srgbClr val="00B050"/>
                </a:solidFill>
                <a:latin typeface="+mn-lt"/>
                <a:cs typeface="Segoe UI Semilight" panose="020B0402040204020203" pitchFamily="34" charset="0"/>
              </a:rPr>
              <a:t> </a:t>
            </a:r>
            <a:r>
              <a:rPr lang="en-US" sz="1500" b="1" dirty="0" err="1">
                <a:solidFill>
                  <a:srgbClr val="00B050"/>
                </a:solidFill>
                <a:latin typeface="+mn-lt"/>
                <a:cs typeface="Segoe UI Semilight" panose="020B0402040204020203" pitchFamily="34" charset="0"/>
              </a:rPr>
              <a:t>đặc</a:t>
            </a:r>
            <a:r>
              <a:rPr lang="en-US" sz="1500" b="1" dirty="0">
                <a:solidFill>
                  <a:srgbClr val="00B050"/>
                </a:solidFill>
                <a:latin typeface="+mn-lt"/>
                <a:cs typeface="Segoe UI Semilight" panose="020B0402040204020203" pitchFamily="34" charset="0"/>
              </a:rPr>
              <a:t> </a:t>
            </a:r>
            <a:r>
              <a:rPr lang="en-US" sz="1500" b="1" dirty="0" err="1">
                <a:solidFill>
                  <a:srgbClr val="00B050"/>
                </a:solidFill>
                <a:latin typeface="+mn-lt"/>
                <a:cs typeface="Segoe UI Semilight" panose="020B0402040204020203" pitchFamily="34" charset="0"/>
              </a:rPr>
              <a:t>biệt</a:t>
            </a:r>
            <a:r>
              <a:rPr lang="en-US" sz="1500" b="1" dirty="0">
                <a:solidFill>
                  <a:srgbClr val="00B050"/>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phải</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thực</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hiện</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theo</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quy</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định</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tại</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Điều</a:t>
            </a:r>
            <a:r>
              <a:rPr lang="en-US" sz="1500" dirty="0">
                <a:solidFill>
                  <a:srgbClr val="004E9A"/>
                </a:solidFill>
                <a:latin typeface="+mn-lt"/>
                <a:cs typeface="Segoe UI Semilight" panose="020B0402040204020203" pitchFamily="34" charset="0"/>
              </a:rPr>
              <a:t> 37 </a:t>
            </a:r>
            <a:r>
              <a:rPr lang="en-US" sz="1500" dirty="0" err="1">
                <a:solidFill>
                  <a:srgbClr val="004E9A"/>
                </a:solidFill>
                <a:latin typeface="+mn-lt"/>
                <a:cs typeface="Segoe UI Semilight" panose="020B0402040204020203" pitchFamily="34" charset="0"/>
              </a:rPr>
              <a:t>của</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Nghị</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định</a:t>
            </a:r>
            <a:r>
              <a:rPr lang="en-US" sz="1500" dirty="0">
                <a:solidFill>
                  <a:srgbClr val="004E9A"/>
                </a:solidFill>
                <a:latin typeface="+mn-lt"/>
                <a:cs typeface="Segoe UI Semilight" panose="020B0402040204020203" pitchFamily="34" charset="0"/>
              </a:rPr>
              <a:t> </a:t>
            </a:r>
            <a:r>
              <a:rPr lang="en-US" sz="1500" dirty="0" err="1">
                <a:solidFill>
                  <a:srgbClr val="004E9A"/>
                </a:solidFill>
                <a:latin typeface="+mn-lt"/>
                <a:cs typeface="Segoe UI Semilight" panose="020B0402040204020203" pitchFamily="34" charset="0"/>
              </a:rPr>
              <a:t>số</a:t>
            </a:r>
            <a:r>
              <a:rPr lang="en-US" sz="1500" dirty="0">
                <a:solidFill>
                  <a:srgbClr val="004E9A"/>
                </a:solidFill>
                <a:latin typeface="+mn-lt"/>
                <a:cs typeface="Segoe UI Semilight" panose="020B0402040204020203" pitchFamily="34" charset="0"/>
              </a:rPr>
              <a:t> </a:t>
            </a:r>
            <a:r>
              <a:rPr lang="en-US" sz="1500" dirty="0" smtClean="0">
                <a:solidFill>
                  <a:srgbClr val="004E9A"/>
                </a:solidFill>
                <a:latin typeface="+mn-lt"/>
                <a:cs typeface="Segoe UI Semilight" panose="020B0402040204020203" pitchFamily="34" charset="0"/>
              </a:rPr>
              <a:t>163/2025/NĐ-CP</a:t>
            </a:r>
          </a:p>
          <a:p>
            <a:pPr marL="0" indent="0" algn="just">
              <a:lnSpc>
                <a:spcPts val="2000"/>
              </a:lnSpc>
              <a:spcBef>
                <a:spcPts val="600"/>
              </a:spcBef>
              <a:spcAft>
                <a:spcPts val="300"/>
              </a:spcAft>
              <a:buSzPct val="110000"/>
              <a:buNone/>
            </a:pPr>
            <a:r>
              <a:rPr lang="en-US" sz="1500" i="1" dirty="0" smtClean="0">
                <a:solidFill>
                  <a:srgbClr val="004E9A"/>
                </a:solidFill>
                <a:latin typeface="+mn-lt"/>
                <a:cs typeface="Segoe UI Semilight" panose="020B0402040204020203" pitchFamily="34" charset="0"/>
              </a:rPr>
              <a:t>             (</a:t>
            </a:r>
            <a:r>
              <a:rPr lang="en-US" sz="1500" i="1" dirty="0" err="1" smtClean="0">
                <a:solidFill>
                  <a:srgbClr val="004E9A"/>
                </a:solidFill>
                <a:latin typeface="+mn-lt"/>
                <a:cs typeface="Segoe UI Semilight" panose="020B0402040204020203" pitchFamily="34" charset="0"/>
              </a:rPr>
              <a:t>Khoản</a:t>
            </a:r>
            <a:r>
              <a:rPr lang="en-US" sz="1500" i="1" dirty="0" smtClean="0">
                <a:solidFill>
                  <a:srgbClr val="004E9A"/>
                </a:solidFill>
                <a:latin typeface="+mn-lt"/>
                <a:cs typeface="Segoe UI Semilight" panose="020B0402040204020203" pitchFamily="34" charset="0"/>
              </a:rPr>
              <a:t> 4 </a:t>
            </a:r>
            <a:r>
              <a:rPr lang="en-US" sz="1500" i="1" dirty="0" err="1" smtClean="0">
                <a:solidFill>
                  <a:srgbClr val="004E9A"/>
                </a:solidFill>
                <a:latin typeface="+mn-lt"/>
                <a:cs typeface="Segoe UI Semilight" panose="020B0402040204020203" pitchFamily="34" charset="0"/>
              </a:rPr>
              <a:t>Điều</a:t>
            </a:r>
            <a:r>
              <a:rPr lang="en-US" sz="1500" i="1" dirty="0" smtClean="0">
                <a:solidFill>
                  <a:srgbClr val="004E9A"/>
                </a:solidFill>
                <a:latin typeface="+mn-lt"/>
                <a:cs typeface="Segoe UI Semilight" panose="020B0402040204020203" pitchFamily="34" charset="0"/>
              </a:rPr>
              <a:t> 17)</a:t>
            </a:r>
            <a:endParaRPr lang="vi-VN" sz="15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2754197"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cs typeface="Segoe UI Semilight" panose="020B0402040204020203" pitchFamily="34" charset="0"/>
              </a:rPr>
              <a:t>Hủy</a:t>
            </a:r>
            <a:r>
              <a:rPr lang="en-US" b="1" dirty="0" smtClean="0">
                <a:solidFill>
                  <a:srgbClr val="00B050"/>
                </a:solidFill>
                <a:latin typeface="+mn-lt"/>
                <a:cs typeface="Segoe UI Semilight" panose="020B0402040204020203" pitchFamily="34" charset="0"/>
              </a:rPr>
              <a:t> </a:t>
            </a:r>
            <a:r>
              <a:rPr lang="en-US" b="1" dirty="0" err="1">
                <a:solidFill>
                  <a:srgbClr val="00B050"/>
                </a:solidFill>
                <a:latin typeface="+mn-lt"/>
                <a:cs typeface="Segoe UI Semilight" panose="020B0402040204020203" pitchFamily="34" charset="0"/>
              </a:rPr>
              <a:t>thuốc</a:t>
            </a:r>
            <a:endParaRPr lang="en-US"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122017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163943" y="1078051"/>
            <a:ext cx="6719502" cy="3592860"/>
          </a:xfrm>
          <a:prstGeom prst="rect">
            <a:avLst/>
          </a:prstGeom>
        </p:spPr>
        <p:txBody>
          <a:bodyPr spcFirstLastPara="1" wrap="square" lIns="91425" tIns="91425" rIns="91425" bIns="91425" anchor="t" anchorCtr="0">
            <a:noAutofit/>
          </a:bodyPr>
          <a:lstStyle/>
          <a:p>
            <a:pPr marL="0" indent="0" algn="just">
              <a:lnSpc>
                <a:spcPts val="1900"/>
              </a:lnSpc>
              <a:spcBef>
                <a:spcPts val="3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Hủy</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vắc</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xin</a:t>
            </a:r>
            <a:r>
              <a:rPr lang="vi-VN" sz="1400" b="1" dirty="0" smtClean="0">
                <a:solidFill>
                  <a:srgbClr val="00B050"/>
                </a:solidFill>
                <a:latin typeface="+mn-lt"/>
                <a:cs typeface="Segoe UI Semilight" panose="020B0402040204020203" pitchFamily="34" charset="0"/>
              </a:rPr>
              <a:t>:</a:t>
            </a:r>
            <a:endParaRPr lang="vi-VN" sz="1400" b="1" dirty="0">
              <a:solidFill>
                <a:srgbClr val="00B050"/>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Trước </a:t>
            </a:r>
            <a:r>
              <a:rPr lang="vi-VN" sz="1500" dirty="0">
                <a:solidFill>
                  <a:srgbClr val="004E9A"/>
                </a:solidFill>
                <a:latin typeface="+mn-lt"/>
                <a:cs typeface="Segoe UI Semilight" panose="020B0402040204020203" pitchFamily="34" charset="0"/>
              </a:rPr>
              <a:t>khi thực hiện </a:t>
            </a:r>
            <a:r>
              <a:rPr lang="vi-VN" sz="1500" dirty="0" smtClean="0">
                <a:solidFill>
                  <a:srgbClr val="004E9A"/>
                </a:solidFill>
                <a:latin typeface="+mn-lt"/>
                <a:cs typeface="Segoe UI Semilight" panose="020B0402040204020203" pitchFamily="34" charset="0"/>
              </a:rPr>
              <a:t>ít </a:t>
            </a:r>
            <a:r>
              <a:rPr lang="vi-VN" sz="1500" dirty="0">
                <a:solidFill>
                  <a:srgbClr val="004E9A"/>
                </a:solidFill>
                <a:latin typeface="+mn-lt"/>
                <a:cs typeface="Segoe UI Semilight" panose="020B0402040204020203" pitchFamily="34" charset="0"/>
              </a:rPr>
              <a:t>nhất 07 ngày làm việc, cơ sở </a:t>
            </a:r>
            <a:r>
              <a:rPr lang="vi-VN" sz="1500" dirty="0" smtClean="0">
                <a:solidFill>
                  <a:srgbClr val="004E9A"/>
                </a:solidFill>
                <a:latin typeface="+mn-lt"/>
                <a:cs typeface="Segoe UI Semilight" panose="020B0402040204020203" pitchFamily="34" charset="0"/>
              </a:rPr>
              <a:t>thông </a:t>
            </a:r>
            <a:r>
              <a:rPr lang="vi-VN" sz="1500" dirty="0">
                <a:solidFill>
                  <a:srgbClr val="004E9A"/>
                </a:solidFill>
                <a:latin typeface="+mn-lt"/>
                <a:cs typeface="Segoe UI Semilight" panose="020B0402040204020203" pitchFamily="34" charset="0"/>
              </a:rPr>
              <a:t>báo kế hoạch hủy đến </a:t>
            </a:r>
            <a:r>
              <a:rPr lang="vi-VN" sz="1500" dirty="0" smtClean="0">
                <a:solidFill>
                  <a:srgbClr val="004E9A"/>
                </a:solidFill>
                <a:latin typeface="+mn-lt"/>
                <a:cs typeface="Segoe UI Semilight" panose="020B0402040204020203" pitchFamily="34" charset="0"/>
              </a:rPr>
              <a:t>S</a:t>
            </a:r>
            <a:r>
              <a:rPr lang="en-US" sz="1500" dirty="0" smtClean="0">
                <a:solidFill>
                  <a:srgbClr val="004E9A"/>
                </a:solidFill>
                <a:latin typeface="+mn-lt"/>
                <a:cs typeface="Segoe UI Semilight" panose="020B0402040204020203" pitchFamily="34" charset="0"/>
              </a:rPr>
              <a:t>YT </a:t>
            </a:r>
            <a:r>
              <a:rPr lang="vi-VN" sz="1500" dirty="0" smtClean="0">
                <a:solidFill>
                  <a:srgbClr val="004E9A"/>
                </a:solidFill>
                <a:latin typeface="+mn-lt"/>
                <a:cs typeface="Segoe UI Semilight" panose="020B0402040204020203" pitchFamily="34" charset="0"/>
              </a:rPr>
              <a:t>sở tại</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thông </a:t>
            </a:r>
            <a:r>
              <a:rPr lang="vi-VN" sz="1500" dirty="0">
                <a:solidFill>
                  <a:srgbClr val="004E9A"/>
                </a:solidFill>
                <a:latin typeface="+mn-lt"/>
                <a:cs typeface="Segoe UI Semilight" panose="020B0402040204020203" pitchFamily="34" charset="0"/>
              </a:rPr>
              <a:t>tin về tên, số lượng, nồng </a:t>
            </a:r>
            <a:r>
              <a:rPr lang="vi-VN" sz="1500" dirty="0" smtClean="0">
                <a:solidFill>
                  <a:srgbClr val="004E9A"/>
                </a:solidFill>
                <a:latin typeface="+mn-lt"/>
                <a:cs typeface="Segoe UI Semilight" panose="020B0402040204020203" pitchFamily="34" charset="0"/>
              </a:rPr>
              <a:t>độ</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hàm </a:t>
            </a:r>
            <a:r>
              <a:rPr lang="vi-VN" sz="1500" dirty="0">
                <a:solidFill>
                  <a:srgbClr val="004E9A"/>
                </a:solidFill>
                <a:latin typeface="+mn-lt"/>
                <a:cs typeface="Segoe UI Semilight" panose="020B0402040204020203" pitchFamily="34" charset="0"/>
              </a:rPr>
              <a:t>lượng của từng vắc </a:t>
            </a:r>
            <a:r>
              <a:rPr lang="vi-VN" sz="1500" dirty="0" smtClean="0">
                <a:solidFill>
                  <a:srgbClr val="004E9A"/>
                </a:solidFill>
                <a:latin typeface="+mn-lt"/>
                <a:cs typeface="Segoe UI Semilight" panose="020B0402040204020203" pitchFamily="34" charset="0"/>
              </a:rPr>
              <a:t>xin, </a:t>
            </a:r>
            <a:r>
              <a:rPr lang="vi-VN" sz="1500" dirty="0">
                <a:solidFill>
                  <a:srgbClr val="004E9A"/>
                </a:solidFill>
                <a:latin typeface="+mn-lt"/>
                <a:cs typeface="Segoe UI Semilight" panose="020B0402040204020203" pitchFamily="34" charset="0"/>
              </a:rPr>
              <a:t>lý </a:t>
            </a:r>
            <a:r>
              <a:rPr lang="vi-VN" sz="1500" dirty="0" smtClean="0">
                <a:solidFill>
                  <a:srgbClr val="004E9A"/>
                </a:solidFill>
                <a:latin typeface="+mn-lt"/>
                <a:cs typeface="Segoe UI Semilight" panose="020B0402040204020203" pitchFamily="34" charset="0"/>
              </a:rPr>
              <a:t>do, </a:t>
            </a:r>
            <a:r>
              <a:rPr lang="vi-VN" sz="1500" dirty="0">
                <a:solidFill>
                  <a:srgbClr val="004E9A"/>
                </a:solidFill>
                <a:latin typeface="+mn-lt"/>
                <a:cs typeface="Segoe UI Semilight" panose="020B0402040204020203" pitchFamily="34" charset="0"/>
              </a:rPr>
              <a:t>thời </a:t>
            </a:r>
            <a:r>
              <a:rPr lang="vi-VN" sz="1500" dirty="0" smtClean="0">
                <a:solidFill>
                  <a:srgbClr val="004E9A"/>
                </a:solidFill>
                <a:latin typeface="+mn-lt"/>
                <a:cs typeface="Segoe UI Semilight" panose="020B0402040204020203" pitchFamily="34" charset="0"/>
              </a:rPr>
              <a:t>gian, </a:t>
            </a:r>
            <a:r>
              <a:rPr lang="vi-VN" sz="1500" dirty="0">
                <a:solidFill>
                  <a:srgbClr val="004E9A"/>
                </a:solidFill>
                <a:latin typeface="+mn-lt"/>
                <a:cs typeface="Segoe UI Semilight" panose="020B0402040204020203" pitchFamily="34" charset="0"/>
              </a:rPr>
              <a:t>địa </a:t>
            </a:r>
            <a:r>
              <a:rPr lang="vi-VN" sz="1500" dirty="0" smtClean="0">
                <a:solidFill>
                  <a:srgbClr val="004E9A"/>
                </a:solidFill>
                <a:latin typeface="+mn-lt"/>
                <a:cs typeface="Segoe UI Semilight" panose="020B0402040204020203" pitchFamily="34" charset="0"/>
              </a:rPr>
              <a:t>điểm</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và </a:t>
            </a:r>
            <a:r>
              <a:rPr lang="vi-VN" sz="1500" dirty="0">
                <a:solidFill>
                  <a:srgbClr val="004E9A"/>
                </a:solidFill>
                <a:latin typeface="+mn-lt"/>
                <a:cs typeface="Segoe UI Semilight" panose="020B0402040204020203" pitchFamily="34" charset="0"/>
              </a:rPr>
              <a:t>phương pháp </a:t>
            </a:r>
            <a:r>
              <a:rPr lang="vi-VN" sz="1500" dirty="0" smtClean="0">
                <a:solidFill>
                  <a:srgbClr val="004E9A"/>
                </a:solidFill>
                <a:latin typeface="+mn-lt"/>
                <a:cs typeface="Segoe UI Semilight" panose="020B0402040204020203" pitchFamily="34" charset="0"/>
              </a:rPr>
              <a:t>hủy</a:t>
            </a:r>
            <a:r>
              <a:rPr lang="en-US" sz="1500" dirty="0" smtClean="0">
                <a:solidFill>
                  <a:srgbClr val="004E9A"/>
                </a:solidFill>
                <a:latin typeface="+mn-lt"/>
                <a:cs typeface="Segoe UI Semilight" panose="020B0402040204020203" pitchFamily="34" charset="0"/>
              </a:rPr>
              <a:t>)</a:t>
            </a:r>
            <a:r>
              <a:rPr lang="vi-VN" sz="1500" dirty="0" smtClean="0">
                <a:solidFill>
                  <a:srgbClr val="004E9A"/>
                </a:solidFill>
                <a:latin typeface="+mn-lt"/>
                <a:cs typeface="Segoe UI Semilight" panose="020B0402040204020203" pitchFamily="34" charset="0"/>
              </a:rPr>
              <a:t>.</a:t>
            </a:r>
            <a:endParaRPr lang="en-US" sz="1500" dirty="0" smtClean="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S</a:t>
            </a:r>
            <a:r>
              <a:rPr lang="en-US" sz="1500" dirty="0" smtClean="0">
                <a:solidFill>
                  <a:srgbClr val="004E9A"/>
                </a:solidFill>
                <a:latin typeface="+mn-lt"/>
                <a:cs typeface="Segoe UI Semilight" panose="020B0402040204020203" pitchFamily="34" charset="0"/>
              </a:rPr>
              <a:t>YT </a:t>
            </a:r>
            <a:r>
              <a:rPr lang="vi-VN" sz="1500" dirty="0" smtClean="0">
                <a:solidFill>
                  <a:srgbClr val="004E9A"/>
                </a:solidFill>
                <a:latin typeface="+mn-lt"/>
                <a:cs typeface="Segoe UI Semilight" panose="020B0402040204020203" pitchFamily="34" charset="0"/>
              </a:rPr>
              <a:t>có </a:t>
            </a:r>
            <a:r>
              <a:rPr lang="vi-VN" sz="1500" dirty="0">
                <a:solidFill>
                  <a:srgbClr val="004E9A"/>
                </a:solidFill>
                <a:latin typeface="+mn-lt"/>
                <a:cs typeface="Segoe UI Semilight" panose="020B0402040204020203" pitchFamily="34" charset="0"/>
              </a:rPr>
              <a:t>trách nhiệm giám sát việc hủy vắc </a:t>
            </a:r>
            <a:r>
              <a:rPr lang="vi-VN" sz="1500" dirty="0" smtClean="0">
                <a:solidFill>
                  <a:srgbClr val="004E9A"/>
                </a:solidFill>
                <a:latin typeface="+mn-lt"/>
                <a:cs typeface="Segoe UI Semilight" panose="020B0402040204020203" pitchFamily="34" charset="0"/>
              </a:rPr>
              <a:t>xin</a:t>
            </a:r>
            <a:r>
              <a:rPr lang="en-US" sz="1500" dirty="0" smtClean="0">
                <a:solidFill>
                  <a:srgbClr val="004E9A"/>
                </a:solidFill>
                <a:latin typeface="+mn-lt"/>
                <a:cs typeface="Segoe UI Semilight" panose="020B0402040204020203" pitchFamily="34" charset="0"/>
              </a:rPr>
              <a:t>.</a:t>
            </a:r>
            <a:r>
              <a:rPr lang="vi-VN" sz="1500" dirty="0" smtClean="0">
                <a:solidFill>
                  <a:srgbClr val="004E9A"/>
                </a:solidFill>
                <a:latin typeface="+mn-lt"/>
                <a:cs typeface="Segoe UI Semilight" panose="020B0402040204020203" pitchFamily="34" charset="0"/>
              </a:rPr>
              <a:t>  </a:t>
            </a:r>
            <a:endParaRPr lang="vi-VN" sz="1500" dirty="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Quy </a:t>
            </a:r>
            <a:r>
              <a:rPr lang="vi-VN" sz="1500" dirty="0">
                <a:solidFill>
                  <a:srgbClr val="004E9A"/>
                </a:solidFill>
                <a:latin typeface="+mn-lt"/>
                <a:cs typeface="Segoe UI Semilight" panose="020B0402040204020203" pitchFamily="34" charset="0"/>
              </a:rPr>
              <a:t>trình </a:t>
            </a:r>
            <a:r>
              <a:rPr lang="vi-VN" sz="1500" dirty="0" smtClean="0">
                <a:solidFill>
                  <a:srgbClr val="004E9A"/>
                </a:solidFill>
                <a:latin typeface="+mn-lt"/>
                <a:cs typeface="Segoe UI Semilight" panose="020B0402040204020203" pitchFamily="34" charset="0"/>
              </a:rPr>
              <a:t>hủy</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việc </a:t>
            </a:r>
            <a:r>
              <a:rPr lang="vi-VN" sz="1500" dirty="0">
                <a:solidFill>
                  <a:srgbClr val="004E9A"/>
                </a:solidFill>
                <a:latin typeface="+mn-lt"/>
                <a:cs typeface="Segoe UI Semilight" panose="020B0402040204020203" pitchFamily="34" charset="0"/>
              </a:rPr>
              <a:t>hủy vắc xin phải được thực hiện theo đúng các quy định hiện hành về quản lý chất thải y tế, quản lý chất thải nguy hại. </a:t>
            </a:r>
            <a:endParaRPr lang="en-US" sz="1500" dirty="0" smtClean="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Cơ </a:t>
            </a:r>
            <a:r>
              <a:rPr lang="vi-VN" sz="1500" dirty="0">
                <a:solidFill>
                  <a:srgbClr val="004E9A"/>
                </a:solidFill>
                <a:latin typeface="+mn-lt"/>
                <a:cs typeface="Segoe UI Semilight" panose="020B0402040204020203" pitchFamily="34" charset="0"/>
              </a:rPr>
              <a:t>sở </a:t>
            </a:r>
            <a:r>
              <a:rPr lang="vi-VN" sz="1500" dirty="0" smtClean="0">
                <a:solidFill>
                  <a:srgbClr val="004E9A"/>
                </a:solidFill>
                <a:latin typeface="+mn-lt"/>
                <a:cs typeface="Segoe UI Semilight" panose="020B0402040204020203" pitchFamily="34" charset="0"/>
              </a:rPr>
              <a:t>báo </a:t>
            </a:r>
            <a:r>
              <a:rPr lang="vi-VN" sz="1500" dirty="0">
                <a:solidFill>
                  <a:srgbClr val="004E9A"/>
                </a:solidFill>
                <a:latin typeface="+mn-lt"/>
                <a:cs typeface="Segoe UI Semilight" panose="020B0402040204020203" pitchFamily="34" charset="0"/>
              </a:rPr>
              <a:t>cáo việc hủy vắc </a:t>
            </a:r>
            <a:r>
              <a:rPr lang="vi-VN" sz="1500" dirty="0" smtClean="0">
                <a:solidFill>
                  <a:srgbClr val="004E9A"/>
                </a:solidFill>
                <a:latin typeface="+mn-lt"/>
                <a:cs typeface="Segoe UI Semilight" panose="020B0402040204020203" pitchFamily="34" charset="0"/>
              </a:rPr>
              <a:t>xin</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biên </a:t>
            </a:r>
            <a:r>
              <a:rPr lang="vi-VN" sz="1500" dirty="0">
                <a:solidFill>
                  <a:srgbClr val="004E9A"/>
                </a:solidFill>
                <a:latin typeface="+mn-lt"/>
                <a:cs typeface="Segoe UI Semilight" panose="020B0402040204020203" pitchFamily="34" charset="0"/>
              </a:rPr>
              <a:t>bản hủy tới </a:t>
            </a:r>
            <a:r>
              <a:rPr lang="vi-VN" sz="1500" dirty="0" smtClean="0">
                <a:solidFill>
                  <a:srgbClr val="004E9A"/>
                </a:solidFill>
                <a:latin typeface="+mn-lt"/>
                <a:cs typeface="Segoe UI Semilight" panose="020B0402040204020203" pitchFamily="34" charset="0"/>
              </a:rPr>
              <a:t>S</a:t>
            </a:r>
            <a:r>
              <a:rPr lang="en-US" sz="1500" dirty="0" smtClean="0">
                <a:solidFill>
                  <a:srgbClr val="004E9A"/>
                </a:solidFill>
                <a:latin typeface="+mn-lt"/>
                <a:cs typeface="Segoe UI Semilight" panose="020B0402040204020203" pitchFamily="34" charset="0"/>
              </a:rPr>
              <a:t>YT </a:t>
            </a:r>
            <a:r>
              <a:rPr lang="vi-VN" sz="1500" dirty="0" smtClean="0">
                <a:solidFill>
                  <a:srgbClr val="004E9A"/>
                </a:solidFill>
                <a:latin typeface="+mn-lt"/>
                <a:cs typeface="Segoe UI Semilight" panose="020B0402040204020203" pitchFamily="34" charset="0"/>
              </a:rPr>
              <a:t>sở </a:t>
            </a:r>
            <a:r>
              <a:rPr lang="vi-VN" sz="1500" dirty="0">
                <a:solidFill>
                  <a:srgbClr val="004E9A"/>
                </a:solidFill>
                <a:latin typeface="+mn-lt"/>
                <a:cs typeface="Segoe UI Semilight" panose="020B0402040204020203" pitchFamily="34" charset="0"/>
              </a:rPr>
              <a:t>tại </a:t>
            </a:r>
            <a:r>
              <a:rPr lang="en-US" sz="1500" dirty="0" smtClean="0">
                <a:solidFill>
                  <a:srgbClr val="004E9A"/>
                </a:solidFill>
                <a:latin typeface="+mn-lt"/>
                <a:cs typeface="Segoe UI Semilight" panose="020B0402040204020203" pitchFamily="34" charset="0"/>
              </a:rPr>
              <a:t>&amp; </a:t>
            </a:r>
            <a:r>
              <a:rPr lang="vi-VN" sz="1500" dirty="0" smtClean="0">
                <a:solidFill>
                  <a:srgbClr val="004E9A"/>
                </a:solidFill>
                <a:latin typeface="+mn-lt"/>
                <a:cs typeface="Segoe UI Semilight" panose="020B0402040204020203" pitchFamily="34" charset="0"/>
              </a:rPr>
              <a:t>Cục </a:t>
            </a:r>
            <a:r>
              <a:rPr lang="en-US" sz="1500" dirty="0" smtClean="0">
                <a:solidFill>
                  <a:srgbClr val="004E9A"/>
                </a:solidFill>
                <a:latin typeface="+mn-lt"/>
                <a:cs typeface="Segoe UI Semilight" panose="020B0402040204020203" pitchFamily="34" charset="0"/>
              </a:rPr>
              <a:t>QLD</a:t>
            </a:r>
            <a:r>
              <a:rPr lang="vi-VN" sz="1500" dirty="0" smtClean="0">
                <a:solidFill>
                  <a:srgbClr val="004E9A"/>
                </a:solidFill>
                <a:latin typeface="+mn-lt"/>
                <a:cs typeface="Segoe UI Semilight" panose="020B0402040204020203" pitchFamily="34" charset="0"/>
              </a:rPr>
              <a:t>. </a:t>
            </a:r>
            <a:endParaRPr lang="en-US" sz="1500" dirty="0" smtClean="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Biên </a:t>
            </a:r>
            <a:r>
              <a:rPr lang="vi-VN" sz="1500" dirty="0">
                <a:solidFill>
                  <a:srgbClr val="004E9A"/>
                </a:solidFill>
                <a:latin typeface="+mn-lt"/>
                <a:cs typeface="Segoe UI Semilight" panose="020B0402040204020203" pitchFamily="34" charset="0"/>
              </a:rPr>
              <a:t>bản hủy vắc xin </a:t>
            </a:r>
            <a:r>
              <a:rPr lang="vi-VN" sz="1500" dirty="0" smtClean="0">
                <a:solidFill>
                  <a:srgbClr val="004E9A"/>
                </a:solidFill>
                <a:latin typeface="+mn-lt"/>
                <a:cs typeface="Segoe UI Semilight" panose="020B0402040204020203" pitchFamily="34" charset="0"/>
              </a:rPr>
              <a:t>mẫu </a:t>
            </a:r>
            <a:r>
              <a:rPr lang="vi-VN" sz="1500" dirty="0">
                <a:solidFill>
                  <a:srgbClr val="004E9A"/>
                </a:solidFill>
                <a:latin typeface="+mn-lt"/>
                <a:cs typeface="Segoe UI Semilight" panose="020B0402040204020203" pitchFamily="34" charset="0"/>
              </a:rPr>
              <a:t>số 06 Phụ lục </a:t>
            </a:r>
            <a:r>
              <a:rPr lang="vi-VN" sz="1500" dirty="0" smtClean="0">
                <a:solidFill>
                  <a:srgbClr val="004E9A"/>
                </a:solidFill>
                <a:latin typeface="+mn-lt"/>
                <a:cs typeface="Segoe UI Semilight" panose="020B0402040204020203" pitchFamily="34" charset="0"/>
              </a:rPr>
              <a:t>III</a:t>
            </a:r>
            <a:r>
              <a:rPr lang="en-US" sz="1500" dirty="0" smtClean="0">
                <a:solidFill>
                  <a:srgbClr val="004E9A"/>
                </a:solidFill>
                <a:latin typeface="+mn-lt"/>
                <a:cs typeface="Segoe UI Semilight" panose="020B0402040204020203" pitchFamily="34" charset="0"/>
              </a:rPr>
              <a:t>.</a:t>
            </a:r>
            <a:endParaRPr lang="vi-VN" sz="1500" dirty="0">
              <a:solidFill>
                <a:srgbClr val="004E9A"/>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3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17)</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2754197"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cs typeface="Segoe UI Semilight" panose="020B0402040204020203" pitchFamily="34" charset="0"/>
              </a:rPr>
              <a:t>Hủy</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thuốc</a:t>
            </a:r>
            <a:endParaRPr lang="en-US"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654439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210202" y="1046430"/>
            <a:ext cx="6719502" cy="3592860"/>
          </a:xfrm>
          <a:prstGeom prst="rect">
            <a:avLst/>
          </a:prstGeom>
        </p:spPr>
        <p:txBody>
          <a:bodyPr spcFirstLastPara="1" wrap="square" lIns="91425" tIns="91425" rIns="91425" bIns="91425" anchor="t" anchorCtr="0">
            <a:noAutofit/>
          </a:bodyPr>
          <a:lstStyle/>
          <a:p>
            <a:pPr marL="0" indent="0" algn="just">
              <a:lnSpc>
                <a:spcPts val="1900"/>
              </a:lnSpc>
              <a:spcBef>
                <a:spcPts val="3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Dấu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hiệu</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của</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thuốc</a:t>
            </a:r>
            <a:r>
              <a:rPr lang="vi-VN" sz="1400" b="1" dirty="0" smtClean="0">
                <a:solidFill>
                  <a:srgbClr val="00B050"/>
                </a:solidFill>
                <a:latin typeface="+mn-lt"/>
                <a:cs typeface="Segoe UI Semilight" panose="020B0402040204020203" pitchFamily="34" charset="0"/>
              </a:rPr>
              <a:t>:</a:t>
            </a:r>
            <a:endParaRPr lang="vi-VN" sz="1400" b="1" dirty="0">
              <a:solidFill>
                <a:srgbClr val="00B050"/>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C</a:t>
            </a:r>
            <a:r>
              <a:rPr lang="vi-VN" sz="1500" dirty="0" smtClean="0">
                <a:solidFill>
                  <a:srgbClr val="004E9A"/>
                </a:solidFill>
                <a:latin typeface="+mn-lt"/>
                <a:cs typeface="Segoe UI Semilight" panose="020B0402040204020203" pitchFamily="34" charset="0"/>
              </a:rPr>
              <a:t>ó báo cáo </a:t>
            </a:r>
            <a:r>
              <a:rPr lang="en-US" sz="1500" dirty="0" smtClean="0">
                <a:solidFill>
                  <a:srgbClr val="004E9A"/>
                </a:solidFill>
                <a:latin typeface="+mn-lt"/>
                <a:cs typeface="Segoe UI Semilight" panose="020B0402040204020203" pitchFamily="34" charset="0"/>
              </a:rPr>
              <a:t>ADR</a:t>
            </a:r>
            <a:r>
              <a:rPr lang="vi-VN" sz="1500" dirty="0" smtClean="0">
                <a:solidFill>
                  <a:srgbClr val="004E9A"/>
                </a:solidFill>
                <a:latin typeface="+mn-lt"/>
                <a:cs typeface="Segoe UI Semilight" panose="020B0402040204020203" pitchFamily="34" charset="0"/>
              </a:rPr>
              <a:t> mức độ nghiêm trọng hoặc lặp lại, liên quan đến thuốc mà không phải </a:t>
            </a:r>
            <a:r>
              <a:rPr lang="en-US" sz="1500" dirty="0" smtClean="0">
                <a:solidFill>
                  <a:srgbClr val="004E9A"/>
                </a:solidFill>
                <a:latin typeface="+mn-lt"/>
                <a:cs typeface="Segoe UI Semilight" panose="020B0402040204020203" pitchFamily="34" charset="0"/>
              </a:rPr>
              <a:t>ADR </a:t>
            </a:r>
            <a:r>
              <a:rPr lang="vi-VN" sz="1500" dirty="0" smtClean="0">
                <a:solidFill>
                  <a:srgbClr val="004E9A"/>
                </a:solidFill>
                <a:latin typeface="+mn-lt"/>
                <a:cs typeface="Segoe UI Semilight" panose="020B0402040204020203" pitchFamily="34" charset="0"/>
              </a:rPr>
              <a:t>đã biết của thuốc;</a:t>
            </a:r>
            <a:endParaRPr lang="en-US" sz="1500" dirty="0" smtClean="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Ng</a:t>
            </a:r>
            <a:r>
              <a:rPr lang="vi-VN" sz="1500" dirty="0" smtClean="0">
                <a:solidFill>
                  <a:srgbClr val="004E9A"/>
                </a:solidFill>
                <a:latin typeface="+mn-lt"/>
                <a:cs typeface="Segoe UI Semilight" panose="020B0402040204020203" pitchFamily="34" charset="0"/>
              </a:rPr>
              <a:t>hi ngờ có chứa các chất, tạp chất độc vượt giới hạn an toàn;</a:t>
            </a:r>
          </a:p>
          <a:p>
            <a:pPr marL="285750" indent="-169863" algn="just">
              <a:lnSpc>
                <a:spcPts val="2000"/>
              </a:lnSpc>
              <a:spcBef>
                <a:spcPts val="6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N</a:t>
            </a:r>
            <a:r>
              <a:rPr lang="vi-VN" sz="1500" dirty="0" smtClean="0">
                <a:solidFill>
                  <a:srgbClr val="004E9A"/>
                </a:solidFill>
                <a:latin typeface="+mn-lt"/>
                <a:cs typeface="Segoe UI Semilight" panose="020B0402040204020203" pitchFamily="34" charset="0"/>
              </a:rPr>
              <a:t>ghi ngờ không đạt </a:t>
            </a:r>
            <a:r>
              <a:rPr lang="en-US" sz="1500" dirty="0" smtClean="0">
                <a:solidFill>
                  <a:srgbClr val="004E9A"/>
                </a:solidFill>
                <a:latin typeface="+mn-lt"/>
                <a:cs typeface="Segoe UI Semilight" panose="020B0402040204020203" pitchFamily="34" charset="0"/>
              </a:rPr>
              <a:t>TCCL</a:t>
            </a:r>
            <a:r>
              <a:rPr lang="vi-VN" sz="1500" dirty="0" smtClean="0">
                <a:solidFill>
                  <a:srgbClr val="004E9A"/>
                </a:solidFill>
                <a:latin typeface="+mn-lt"/>
                <a:cs typeface="Segoe UI Semilight" panose="020B0402040204020203" pitchFamily="34" charset="0"/>
              </a:rPr>
              <a:t>; có dấu hiệu</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giả mạo, không đúng nguồn gốc</a:t>
            </a:r>
            <a:r>
              <a:rPr lang="en-US" sz="1500" dirty="0" smtClean="0">
                <a:solidFill>
                  <a:srgbClr val="004E9A"/>
                </a:solidFill>
                <a:latin typeface="+mn-lt"/>
                <a:cs typeface="Segoe UI Semilight" panose="020B0402040204020203" pitchFamily="34" charset="0"/>
              </a:rPr>
              <a:t>;</a:t>
            </a:r>
          </a:p>
          <a:p>
            <a:pPr marL="285750" indent="-169863" algn="just">
              <a:lnSpc>
                <a:spcPts val="2000"/>
              </a:lnSpc>
              <a:spcBef>
                <a:spcPts val="6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S</a:t>
            </a:r>
            <a:r>
              <a:rPr lang="vi-VN" sz="1500" dirty="0" smtClean="0">
                <a:solidFill>
                  <a:srgbClr val="004E9A"/>
                </a:solidFill>
                <a:latin typeface="+mn-lt"/>
                <a:cs typeface="Segoe UI Semilight" panose="020B0402040204020203" pitchFamily="34" charset="0"/>
              </a:rPr>
              <a:t>ản xuất từ nguyên liệu không rõ nguồn gốc hoặc không đạt </a:t>
            </a:r>
            <a:r>
              <a:rPr lang="en-US" sz="1500" dirty="0" smtClean="0">
                <a:solidFill>
                  <a:srgbClr val="004E9A"/>
                </a:solidFill>
                <a:latin typeface="+mn-lt"/>
                <a:cs typeface="Segoe UI Semilight" panose="020B0402040204020203" pitchFamily="34" charset="0"/>
              </a:rPr>
              <a:t>TCCL;</a:t>
            </a:r>
            <a:endParaRPr lang="vi-VN" sz="1500" dirty="0" smtClean="0">
              <a:solidFill>
                <a:srgbClr val="004E9A"/>
              </a:solidFill>
              <a:latin typeface="+mn-lt"/>
              <a:cs typeface="Segoe UI Semilight" panose="020B0402040204020203" pitchFamily="34" charset="0"/>
            </a:endParaRPr>
          </a:p>
          <a:p>
            <a:pPr marL="285750" indent="-169863" algn="just">
              <a:lnSpc>
                <a:spcPts val="2000"/>
              </a:lnSpc>
              <a:spcBef>
                <a:spcPts val="6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S</a:t>
            </a:r>
            <a:r>
              <a:rPr lang="vi-VN" sz="1500" dirty="0" smtClean="0">
                <a:solidFill>
                  <a:srgbClr val="004E9A"/>
                </a:solidFill>
                <a:latin typeface="+mn-lt"/>
                <a:cs typeface="Segoe UI Semilight" panose="020B0402040204020203" pitchFamily="34" charset="0"/>
              </a:rPr>
              <a:t>ản xuất tại cơ sở trong nước có vi phạm nghiêm trọng về điều kiện sản xuất thuốc theo thông tin của cơ quan chức năng (Thanh tra, Công an, Quản lý thị trường) hoặc báo cáo của </a:t>
            </a:r>
            <a:r>
              <a:rPr lang="en-US" sz="1500" dirty="0" smtClean="0">
                <a:solidFill>
                  <a:srgbClr val="004E9A"/>
                </a:solidFill>
                <a:latin typeface="+mn-lt"/>
                <a:cs typeface="Segoe UI Semilight" panose="020B0402040204020203" pitchFamily="34" charset="0"/>
              </a:rPr>
              <a:t>SYT</a:t>
            </a:r>
            <a:r>
              <a:rPr lang="vi-VN" sz="1500" dirty="0" smtClean="0">
                <a:solidFill>
                  <a:srgbClr val="004E9A"/>
                </a:solidFill>
                <a:latin typeface="+mn-lt"/>
                <a:cs typeface="Segoe UI Semilight" panose="020B0402040204020203" pitchFamily="34" charset="0"/>
              </a:rPr>
              <a:t>;</a:t>
            </a:r>
          </a:p>
          <a:p>
            <a:pPr marL="285750" indent="-169863" algn="just">
              <a:lnSpc>
                <a:spcPts val="2000"/>
              </a:lnSpc>
              <a:spcBef>
                <a:spcPts val="6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S</a:t>
            </a:r>
            <a:r>
              <a:rPr lang="vi-VN" sz="1500" dirty="0" smtClean="0">
                <a:solidFill>
                  <a:srgbClr val="004E9A"/>
                </a:solidFill>
                <a:latin typeface="+mn-lt"/>
                <a:cs typeface="Segoe UI Semilight" panose="020B0402040204020203" pitchFamily="34" charset="0"/>
              </a:rPr>
              <a:t>ản xuất tại cơ sở nước ngoài vi phạm nghiêm trọng </a:t>
            </a:r>
            <a:r>
              <a:rPr lang="en-US" sz="1500" dirty="0" smtClean="0">
                <a:solidFill>
                  <a:srgbClr val="004E9A"/>
                </a:solidFill>
                <a:latin typeface="+mn-lt"/>
                <a:cs typeface="Segoe UI Semilight" panose="020B0402040204020203" pitchFamily="34" charset="0"/>
              </a:rPr>
              <a:t>GMP</a:t>
            </a:r>
            <a:r>
              <a:rPr lang="vi-VN" sz="1500" dirty="0" smtClean="0">
                <a:solidFill>
                  <a:srgbClr val="004E9A"/>
                </a:solidFill>
                <a:latin typeface="+mn-lt"/>
                <a:cs typeface="Segoe UI Semilight" panose="020B0402040204020203" pitchFamily="34" charset="0"/>
              </a:rPr>
              <a:t>, đồng thời một hoặc một số thuốc bị thu hồi hoặc tạm dừng lưu hành</a:t>
            </a:r>
            <a:r>
              <a:rPr lang="en-US" sz="1500" dirty="0" smtClean="0">
                <a:solidFill>
                  <a:srgbClr val="004E9A"/>
                </a:solidFill>
                <a:latin typeface="+mn-lt"/>
                <a:cs typeface="Segoe UI Semilight" panose="020B0402040204020203" pitchFamily="34" charset="0"/>
              </a:rPr>
              <a:t>.</a:t>
            </a:r>
            <a:endParaRPr lang="vi-VN" sz="1500" dirty="0" smtClean="0">
              <a:solidFill>
                <a:srgbClr val="004E9A"/>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3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18)</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4921868"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cs typeface="Segoe UI Semilight" panose="020B0402040204020203" pitchFamily="34" charset="0"/>
              </a:rPr>
              <a:t>Tạm</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ngừng</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kinh</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doanh</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sử</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dụng</a:t>
            </a:r>
            <a:endParaRPr lang="en-US"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2435788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92B991E3-BEFC-E723-91BF-FB503A119999}"/>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44B35EC3-C05F-CDB5-497B-7E0950F19AAE}"/>
              </a:ext>
            </a:extLst>
          </p:cNvPr>
          <p:cNvSpPr txBox="1">
            <a:spLocks noGrp="1"/>
          </p:cNvSpPr>
          <p:nvPr>
            <p:ph type="title"/>
          </p:nvPr>
        </p:nvSpPr>
        <p:spPr>
          <a:xfrm>
            <a:off x="3734485" y="166406"/>
            <a:ext cx="338407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B050"/>
                </a:solidFill>
                <a:latin typeface="+mj-lt"/>
                <a:ea typeface="Segoe UI Black" panose="020B0A02040204020203" pitchFamily="34" charset="0"/>
              </a:rPr>
              <a:t>PHẦN 1 </a:t>
            </a:r>
          </a:p>
        </p:txBody>
      </p:sp>
      <p:sp>
        <p:nvSpPr>
          <p:cNvPr id="303" name="Google Shape;303;p54">
            <a:extLst>
              <a:ext uri="{FF2B5EF4-FFF2-40B4-BE49-F238E27FC236}">
                <a16:creationId xmlns:a16="http://schemas.microsoft.com/office/drawing/2014/main" xmlns="" id="{E647AEA9-F79E-41D3-EA75-42D181823E9A}"/>
              </a:ext>
            </a:extLst>
          </p:cNvPr>
          <p:cNvSpPr txBox="1">
            <a:spLocks noGrp="1"/>
          </p:cNvSpPr>
          <p:nvPr>
            <p:ph type="body" idx="1"/>
          </p:nvPr>
        </p:nvSpPr>
        <p:spPr>
          <a:xfrm>
            <a:off x="340413" y="1102513"/>
            <a:ext cx="8393976" cy="1673771"/>
          </a:xfrm>
          <a:prstGeom prst="rect">
            <a:avLst/>
          </a:prstGeom>
        </p:spPr>
        <p:txBody>
          <a:bodyPr spcFirstLastPara="1" wrap="square" lIns="91425" tIns="91425" rIns="91425" bIns="91425" anchor="t" anchorCtr="0">
            <a:noAutofit/>
          </a:bodyPr>
          <a:lstStyle/>
          <a:p>
            <a:pPr marL="0" indent="0" algn="ctr">
              <a:spcAft>
                <a:spcPts val="1600"/>
              </a:spcAft>
              <a:buSzPct val="110000"/>
              <a:buNone/>
            </a:pPr>
            <a:r>
              <a:rPr lang="en-US" sz="2400" b="1" dirty="0">
                <a:solidFill>
                  <a:srgbClr val="004D86"/>
                </a:solidFill>
                <a:latin typeface="Arial (Body)"/>
                <a:cs typeface="Segoe UI Semilight" panose="020B0402040204020203" pitchFamily="34" charset="0"/>
              </a:rPr>
              <a:t>CĂN CỨ PHÁP LÝ VÀ </a:t>
            </a:r>
            <a:r>
              <a:rPr lang="en-US" sz="2400" b="1" dirty="0" smtClean="0">
                <a:solidFill>
                  <a:srgbClr val="004D86"/>
                </a:solidFill>
                <a:latin typeface="Arial (Body)"/>
                <a:cs typeface="Segoe UI Semilight" panose="020B0402040204020203" pitchFamily="34" charset="0"/>
              </a:rPr>
              <a:t>CƠ SỞ</a:t>
            </a:r>
            <a:endParaRPr lang="en-US" sz="2400" b="1" dirty="0">
              <a:solidFill>
                <a:srgbClr val="004D86"/>
              </a:solidFill>
              <a:latin typeface="Arial (Body)"/>
              <a:cs typeface="Segoe UI Semilight" panose="020B0402040204020203" pitchFamily="34" charset="0"/>
            </a:endParaRPr>
          </a:p>
          <a:p>
            <a:pPr marL="0" indent="0" algn="ctr">
              <a:spcAft>
                <a:spcPts val="1600"/>
              </a:spcAft>
              <a:buSzPct val="110000"/>
              <a:buNone/>
            </a:pPr>
            <a:r>
              <a:rPr lang="en-US" sz="2400" b="1" dirty="0">
                <a:solidFill>
                  <a:srgbClr val="004D86"/>
                </a:solidFill>
                <a:latin typeface="Arial (Body)"/>
                <a:cs typeface="Segoe UI Semilight" panose="020B0402040204020203" pitchFamily="34" charset="0"/>
              </a:rPr>
              <a:t>XÂY DỰNG THÔNG TƯ</a:t>
            </a:r>
            <a:endParaRPr lang="vi-VN" sz="2400" b="1" dirty="0">
              <a:solidFill>
                <a:srgbClr val="004D86"/>
              </a:solidFill>
              <a:latin typeface="Arial (Body)"/>
              <a:cs typeface="Segoe UI Semilight" panose="020B0402040204020203" pitchFamily="34" charset="0"/>
            </a:endParaRPr>
          </a:p>
        </p:txBody>
      </p:sp>
      <p:cxnSp>
        <p:nvCxnSpPr>
          <p:cNvPr id="305" name="Google Shape;305;p54">
            <a:extLst>
              <a:ext uri="{FF2B5EF4-FFF2-40B4-BE49-F238E27FC236}">
                <a16:creationId xmlns:a16="http://schemas.microsoft.com/office/drawing/2014/main" xmlns="" id="{F223CFA8-A131-4AC9-8BDF-EEFB2B1BFA98}"/>
              </a:ext>
            </a:extLst>
          </p:cNvPr>
          <p:cNvCxnSpPr/>
          <p:nvPr/>
        </p:nvCxnSpPr>
        <p:spPr>
          <a:xfrm>
            <a:off x="2095431" y="897687"/>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690E9ABF-2B9E-D333-04FF-DDC8A517C432}"/>
              </a:ext>
            </a:extLst>
          </p:cNvPr>
          <p:cNvPicPr preferRelativeResize="0"/>
          <p:nvPr/>
        </p:nvPicPr>
        <p:blipFill rotWithShape="1">
          <a:blip r:embed="rId3">
            <a:alphaModFix/>
          </a:blip>
          <a:srcRect t="31505" b="34422"/>
          <a:stretch/>
        </p:blipFill>
        <p:spPr>
          <a:xfrm>
            <a:off x="-63474" y="2422101"/>
            <a:ext cx="9201750" cy="1896299"/>
          </a:xfrm>
          <a:prstGeom prst="rect">
            <a:avLst/>
          </a:prstGeom>
          <a:noFill/>
          <a:ln>
            <a:noFill/>
          </a:ln>
        </p:spPr>
      </p:pic>
      <p:pic>
        <p:nvPicPr>
          <p:cNvPr id="7" name="Picture 6">
            <a:extLst>
              <a:ext uri="{FF2B5EF4-FFF2-40B4-BE49-F238E27FC236}">
                <a16:creationId xmlns:a16="http://schemas.microsoft.com/office/drawing/2014/main" xmlns="" id="{2BA14192-17DB-4145-B182-417E2337EA65}"/>
              </a:ext>
            </a:extLst>
          </p:cNvPr>
          <p:cNvPicPr>
            <a:picLocks noChangeAspect="1"/>
          </p:cNvPicPr>
          <p:nvPr/>
        </p:nvPicPr>
        <p:blipFill>
          <a:blip r:embed="rId4"/>
          <a:stretch>
            <a:fillRect/>
          </a:stretch>
        </p:blipFill>
        <p:spPr>
          <a:xfrm>
            <a:off x="0" y="4746745"/>
            <a:ext cx="9143999" cy="396755"/>
          </a:xfrm>
          <a:prstGeom prst="rect">
            <a:avLst/>
          </a:prstGeom>
        </p:spPr>
      </p:pic>
      <p:sp>
        <p:nvSpPr>
          <p:cNvPr id="4" name="Rectangle 3">
            <a:extLst>
              <a:ext uri="{FF2B5EF4-FFF2-40B4-BE49-F238E27FC236}">
                <a16:creationId xmlns:a16="http://schemas.microsoft.com/office/drawing/2014/main" xmlns="" id="{3FD26807-CC57-4C61-B04B-4ACF24D94F73}"/>
              </a:ext>
            </a:extLst>
          </p:cNvPr>
          <p:cNvSpPr/>
          <p:nvPr/>
        </p:nvSpPr>
        <p:spPr>
          <a:xfrm>
            <a:off x="6883444" y="4541920"/>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921682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lvl="0"/>
            <a:r>
              <a:rPr lang="en-US" sz="1800" dirty="0">
                <a:solidFill>
                  <a:srgbClr val="0070C0"/>
                </a:solidFill>
                <a:latin typeface="Arial"/>
                <a:ea typeface="Segoe UI Black" panose="020B0A02040204020203" pitchFamily="34" charset="0"/>
              </a:rPr>
              <a:t>3.</a:t>
            </a:r>
            <a:r>
              <a:rPr lang="vi-VN" sz="1800" dirty="0">
                <a:solidFill>
                  <a:srgbClr val="0070C0"/>
                </a:solidFill>
                <a:latin typeface="Arial" panose="020B0604020202020204" pitchFamily="34" charset="0"/>
                <a:ea typeface="Segoe UI Black" panose="020B0A02040204020203" pitchFamily="34" charset="0"/>
              </a:rPr>
              <a:t> Nội dung </a:t>
            </a:r>
            <a:r>
              <a:rPr lang="en-US" sz="1800" dirty="0">
                <a:solidFill>
                  <a:srgbClr val="0070C0"/>
                </a:solidFill>
                <a:latin typeface="Arial"/>
                <a:ea typeface="Segoe UI Black" panose="020B0A02040204020203" pitchFamily="34" charset="0"/>
              </a:rPr>
              <a:t>Thu </a:t>
            </a:r>
            <a:r>
              <a:rPr lang="en-US" sz="1800" dirty="0" err="1">
                <a:solidFill>
                  <a:srgbClr val="0070C0"/>
                </a:solidFill>
                <a:latin typeface="Arial"/>
                <a:ea typeface="Segoe UI Black" panose="020B0A02040204020203" pitchFamily="34" charset="0"/>
              </a:rPr>
              <a:t>hồi</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 </a:t>
            </a:r>
            <a:r>
              <a:rPr lang="en-US" sz="1800" dirty="0" err="1">
                <a:solidFill>
                  <a:srgbClr val="0070C0"/>
                </a:solidFill>
                <a:latin typeface="Arial"/>
                <a:ea typeface="Segoe UI Black" panose="020B0A02040204020203" pitchFamily="34" charset="0"/>
              </a:rPr>
              <a:t>Xử</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lý</a:t>
            </a:r>
            <a:r>
              <a:rPr lang="en-US" sz="1800" dirty="0">
                <a:solidFill>
                  <a:srgbClr val="0070C0"/>
                </a:solidFill>
                <a:latin typeface="Arial"/>
                <a:ea typeface="Segoe UI Black" panose="020B0A02040204020203" pitchFamily="34" charset="0"/>
              </a:rPr>
              <a:t> </a:t>
            </a:r>
            <a:r>
              <a:rPr lang="en-US" sz="1800" dirty="0" err="1">
                <a:solidFill>
                  <a:srgbClr val="0070C0"/>
                </a:solidFill>
                <a:latin typeface="Arial"/>
                <a:ea typeface="Segoe UI Black" panose="020B0A02040204020203" pitchFamily="34" charset="0"/>
              </a:rPr>
              <a:t>thuốc</a:t>
            </a:r>
            <a:r>
              <a:rPr lang="en-US" sz="1800" dirty="0">
                <a:solidFill>
                  <a:srgbClr val="0070C0"/>
                </a:solidFill>
                <a:latin typeface="Arial"/>
                <a:ea typeface="Segoe UI Black" panose="020B0A02040204020203" pitchFamily="34" charset="0"/>
              </a:rPr>
              <a:t> vi </a:t>
            </a:r>
            <a:r>
              <a:rPr lang="en-US" sz="1800" dirty="0" err="1">
                <a:solidFill>
                  <a:srgbClr val="0070C0"/>
                </a:solidFill>
                <a:latin typeface="Arial"/>
                <a:ea typeface="Segoe UI Black" panose="020B0A02040204020203" pitchFamily="34" charset="0"/>
              </a:rPr>
              <a:t>phạm</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3" name="Google Shape;303;p54">
            <a:extLst>
              <a:ext uri="{FF2B5EF4-FFF2-40B4-BE49-F238E27FC236}">
                <a16:creationId xmlns:a16="http://schemas.microsoft.com/office/drawing/2014/main" xmlns="" id="{D5F578ED-824E-F571-580E-750EC0C13AB7}"/>
              </a:ext>
            </a:extLst>
          </p:cNvPr>
          <p:cNvSpPr txBox="1">
            <a:spLocks noGrp="1"/>
          </p:cNvSpPr>
          <p:nvPr>
            <p:ph type="body" idx="1"/>
          </p:nvPr>
        </p:nvSpPr>
        <p:spPr>
          <a:xfrm>
            <a:off x="272807" y="1158882"/>
            <a:ext cx="6719502" cy="3592860"/>
          </a:xfrm>
          <a:prstGeom prst="rect">
            <a:avLst/>
          </a:prstGeom>
        </p:spPr>
        <p:txBody>
          <a:bodyPr spcFirstLastPara="1" wrap="square" lIns="91425" tIns="91425" rIns="91425" bIns="91425" anchor="t" anchorCtr="0">
            <a:noAutofit/>
          </a:bodyPr>
          <a:lstStyle/>
          <a:p>
            <a:pPr marL="0" indent="0" algn="just">
              <a:lnSpc>
                <a:spcPts val="1900"/>
              </a:lnSpc>
              <a:spcBef>
                <a:spcPts val="300"/>
              </a:spcBef>
              <a:buSzPct val="110000"/>
              <a:buNone/>
            </a:pP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Xử</a:t>
            </a:r>
            <a:r>
              <a:rPr lang="en-US" sz="1400" b="1" dirty="0" smtClean="0">
                <a:solidFill>
                  <a:srgbClr val="00B050"/>
                </a:solidFill>
                <a:latin typeface="+mn-lt"/>
                <a:cs typeface="Segoe UI Semilight" panose="020B0402040204020203" pitchFamily="34" charset="0"/>
              </a:rPr>
              <a:t> </a:t>
            </a:r>
            <a:r>
              <a:rPr lang="en-US" sz="1400" b="1" dirty="0" err="1" smtClean="0">
                <a:solidFill>
                  <a:srgbClr val="00B050"/>
                </a:solidFill>
                <a:latin typeface="+mn-lt"/>
                <a:cs typeface="Segoe UI Semilight" panose="020B0402040204020203" pitchFamily="34" charset="0"/>
              </a:rPr>
              <a:t>lý</a:t>
            </a:r>
            <a:r>
              <a:rPr lang="vi-VN" sz="1400" b="1" dirty="0" smtClean="0">
                <a:solidFill>
                  <a:srgbClr val="00B050"/>
                </a:solidFill>
                <a:latin typeface="+mn-lt"/>
                <a:cs typeface="Segoe UI Semilight" panose="020B0402040204020203" pitchFamily="34" charset="0"/>
              </a:rPr>
              <a:t>:</a:t>
            </a:r>
            <a:endParaRPr lang="vi-VN" sz="1400" b="1" dirty="0">
              <a:solidFill>
                <a:srgbClr val="00B050"/>
              </a:solidFill>
              <a:latin typeface="+mn-lt"/>
              <a:cs typeface="Segoe UI Semilight" panose="020B0402040204020203" pitchFamily="34" charset="0"/>
            </a:endParaRPr>
          </a:p>
          <a:p>
            <a:pPr marL="285750" indent="-169863" algn="just">
              <a:lnSpc>
                <a:spcPts val="2200"/>
              </a:lnSpc>
              <a:spcBef>
                <a:spcPts val="600"/>
              </a:spcBef>
              <a:buSzPct val="110000"/>
              <a:buFont typeface="Arial" panose="020B0604020202020204" pitchFamily="34" charset="0"/>
              <a:buChar char="•"/>
            </a:pPr>
            <a:r>
              <a:rPr lang="en-US" sz="1500" dirty="0" smtClean="0">
                <a:solidFill>
                  <a:srgbClr val="004E9A"/>
                </a:solidFill>
                <a:latin typeface="+mn-lt"/>
                <a:cs typeface="Segoe UI Semilight" panose="020B0402040204020203" pitchFamily="34" charset="0"/>
              </a:rPr>
              <a:t>BYT (</a:t>
            </a:r>
            <a:r>
              <a:rPr lang="en-US" sz="1500" dirty="0" err="1" smtClean="0">
                <a:solidFill>
                  <a:srgbClr val="004E9A"/>
                </a:solidFill>
                <a:latin typeface="+mn-lt"/>
                <a:cs typeface="Segoe UI Semilight" panose="020B0402040204020203" pitchFamily="34" charset="0"/>
              </a:rPr>
              <a:t>Cục</a:t>
            </a:r>
            <a:r>
              <a:rPr lang="en-US" sz="1500" dirty="0" smtClean="0">
                <a:solidFill>
                  <a:srgbClr val="004E9A"/>
                </a:solidFill>
                <a:latin typeface="+mn-lt"/>
                <a:cs typeface="Segoe UI Semilight" panose="020B0402040204020203" pitchFamily="34" charset="0"/>
              </a:rPr>
              <a:t> QLD) </a:t>
            </a:r>
            <a:r>
              <a:rPr lang="en-US" sz="1500" dirty="0" err="1" smtClean="0">
                <a:solidFill>
                  <a:srgbClr val="004E9A"/>
                </a:solidFill>
                <a:latin typeface="+mn-lt"/>
                <a:cs typeface="Segoe UI Semilight" panose="020B0402040204020203" pitchFamily="34" charset="0"/>
              </a:rPr>
              <a:t>phối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hợp</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với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Hội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đồng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tư</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vấn</a:t>
            </a:r>
            <a:r>
              <a:rPr lang="en-US" sz="1500" dirty="0">
                <a:solidFill>
                  <a:srgbClr val="004E9A"/>
                </a:solidFill>
                <a:latin typeface="+mn-lt"/>
                <a:cs typeface="Segoe UI Semilight" panose="020B0402040204020203" pitchFamily="34" charset="0"/>
              </a:rPr>
              <a:t> </a:t>
            </a:r>
            <a:r>
              <a:rPr lang="en-US" sz="1500" dirty="0" smtClean="0">
                <a:solidFill>
                  <a:srgbClr val="004E9A"/>
                </a:solidFill>
                <a:latin typeface="+mn-lt"/>
                <a:cs typeface="Segoe UI Semilight" panose="020B0402040204020203" pitchFamily="34" charset="0"/>
              </a:rPr>
              <a:t>ĐKT/</a:t>
            </a:r>
            <a:r>
              <a:rPr lang="en-US" sz="1500" dirty="0" err="1" smtClean="0">
                <a:solidFill>
                  <a:srgbClr val="004E9A"/>
                </a:solidFill>
                <a:latin typeface="+mn-lt"/>
                <a:cs typeface="Segoe UI Semilight" panose="020B0402040204020203" pitchFamily="34" charset="0"/>
              </a:rPr>
              <a:t>Hội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đồng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tư</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vấn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sử</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dụng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vắc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xin</a:t>
            </a:r>
            <a:r>
              <a:rPr lang="en-US" sz="1500" dirty="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hoặc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các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Viện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Kiểm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nghiệm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Hội</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đồng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thuốc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và</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điều</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trị</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bệnh</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viện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hạng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đặc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biệt</a:t>
            </a:r>
            <a:r>
              <a:rPr lang="en-US" sz="1500" dirty="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hoặc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cơ</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quan</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chức</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năng</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xem</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xét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quyết</a:t>
            </a:r>
            <a:r>
              <a:rPr lang="en-US" sz="1500" dirty="0" smtClean="0">
                <a:solidFill>
                  <a:srgbClr val="004E9A"/>
                </a:solidFill>
                <a:latin typeface="+mn-lt"/>
                <a:cs typeface="Segoe UI Semilight" panose="020B0402040204020203" pitchFamily="34" charset="0"/>
              </a:rPr>
              <a:t> </a:t>
            </a:r>
            <a:r>
              <a:rPr lang="en-US" sz="1500" dirty="0" err="1" smtClean="0">
                <a:solidFill>
                  <a:srgbClr val="004E9A"/>
                </a:solidFill>
                <a:latin typeface="+mn-lt"/>
                <a:cs typeface="Segoe UI Semilight" panose="020B0402040204020203" pitchFamily="34" charset="0"/>
              </a:rPr>
              <a:t>định</a:t>
            </a:r>
            <a:endParaRPr lang="en-US" sz="1500" dirty="0" smtClean="0">
              <a:solidFill>
                <a:srgbClr val="004E9A"/>
              </a:solidFill>
              <a:latin typeface="+mn-lt"/>
              <a:cs typeface="Segoe UI Semilight" panose="020B0402040204020203" pitchFamily="34" charset="0"/>
            </a:endParaRPr>
          </a:p>
          <a:p>
            <a:pPr marL="285750" indent="-169863" algn="just">
              <a:lnSpc>
                <a:spcPts val="2200"/>
              </a:lnSpc>
              <a:spcBef>
                <a:spcPts val="600"/>
              </a:spcBef>
              <a:buSzPct val="110000"/>
              <a:buFont typeface="Arial" panose="020B0604020202020204" pitchFamily="34" charset="0"/>
              <a:buChar char="•"/>
            </a:pPr>
            <a:r>
              <a:rPr lang="vi-VN" sz="1500" dirty="0" smtClean="0">
                <a:solidFill>
                  <a:srgbClr val="004E9A"/>
                </a:solidFill>
                <a:latin typeface="+mn-lt"/>
                <a:cs typeface="Segoe UI Semilight" panose="020B0402040204020203" pitchFamily="34" charset="0"/>
              </a:rPr>
              <a:t>Trường </a:t>
            </a:r>
            <a:r>
              <a:rPr lang="vi-VN" sz="1500" dirty="0">
                <a:solidFill>
                  <a:srgbClr val="004E9A"/>
                </a:solidFill>
                <a:latin typeface="+mn-lt"/>
                <a:cs typeface="Segoe UI Semilight" panose="020B0402040204020203" pitchFamily="34" charset="0"/>
              </a:rPr>
              <a:t>hợp cần có đủ cơ sở cho việc kết luận, cơ sở kiểm nghiệm </a:t>
            </a:r>
            <a:r>
              <a:rPr lang="vi-VN" sz="1500" dirty="0" smtClean="0">
                <a:solidFill>
                  <a:srgbClr val="004E9A"/>
                </a:solidFill>
                <a:latin typeface="+mn-lt"/>
                <a:cs typeface="Segoe UI Semilight" panose="020B0402040204020203" pitchFamily="34" charset="0"/>
              </a:rPr>
              <a:t>tuyến </a:t>
            </a:r>
            <a:r>
              <a:rPr lang="en-US" sz="1500" dirty="0" smtClean="0">
                <a:solidFill>
                  <a:srgbClr val="004E9A"/>
                </a:solidFill>
                <a:latin typeface="+mn-lt"/>
                <a:cs typeface="Segoe UI Semilight" panose="020B0402040204020203" pitchFamily="34" charset="0"/>
              </a:rPr>
              <a:t>TW </a:t>
            </a:r>
            <a:r>
              <a:rPr lang="vi-VN" sz="1500" dirty="0" smtClean="0">
                <a:solidFill>
                  <a:srgbClr val="004E9A"/>
                </a:solidFill>
                <a:latin typeface="+mn-lt"/>
                <a:cs typeface="Segoe UI Semilight" panose="020B0402040204020203" pitchFamily="34" charset="0"/>
              </a:rPr>
              <a:t>là </a:t>
            </a:r>
            <a:r>
              <a:rPr lang="vi-VN" sz="1500" dirty="0">
                <a:solidFill>
                  <a:srgbClr val="004E9A"/>
                </a:solidFill>
                <a:latin typeface="+mn-lt"/>
                <a:cs typeface="Segoe UI Semilight" panose="020B0402040204020203" pitchFamily="34" charset="0"/>
              </a:rPr>
              <a:t>đầu mối tiến hành phân tích, kiểm nghiệm xác định chất lượng </a:t>
            </a:r>
            <a:r>
              <a:rPr lang="vi-VN" sz="1500" dirty="0" smtClean="0">
                <a:solidFill>
                  <a:srgbClr val="004E9A"/>
                </a:solidFill>
                <a:latin typeface="+mn-lt"/>
                <a:cs typeface="Segoe UI Semilight" panose="020B0402040204020203" pitchFamily="34" charset="0"/>
              </a:rPr>
              <a:t>thuốc. </a:t>
            </a:r>
            <a:r>
              <a:rPr lang="en-US" sz="1500" dirty="0">
                <a:solidFill>
                  <a:srgbClr val="004E9A"/>
                </a:solidFill>
                <a:latin typeface="+mn-lt"/>
                <a:cs typeface="Segoe UI Semilight" panose="020B0402040204020203" pitchFamily="34" charset="0"/>
              </a:rPr>
              <a:t>K</a:t>
            </a:r>
            <a:r>
              <a:rPr lang="vi-VN" sz="1500" dirty="0" smtClean="0">
                <a:solidFill>
                  <a:srgbClr val="004E9A"/>
                </a:solidFill>
                <a:latin typeface="+mn-lt"/>
                <a:cs typeface="Segoe UI Semilight" panose="020B0402040204020203" pitchFamily="34" charset="0"/>
              </a:rPr>
              <a:t>iểm nghiệm một số</a:t>
            </a:r>
            <a:r>
              <a:rPr lang="en-US" sz="1500" dirty="0" smtClean="0">
                <a:solidFill>
                  <a:srgbClr val="004E9A"/>
                </a:solidFill>
                <a:latin typeface="+mn-lt"/>
                <a:cs typeface="Segoe UI Semilight" panose="020B0402040204020203" pitchFamily="34" charset="0"/>
              </a:rPr>
              <a:t>/</a:t>
            </a:r>
            <a:r>
              <a:rPr lang="vi-VN" sz="1500" dirty="0" smtClean="0">
                <a:solidFill>
                  <a:srgbClr val="004E9A"/>
                </a:solidFill>
                <a:latin typeface="+mn-lt"/>
                <a:cs typeface="Segoe UI Semilight" panose="020B0402040204020203" pitchFamily="34" charset="0"/>
              </a:rPr>
              <a:t>toàn </a:t>
            </a:r>
            <a:r>
              <a:rPr lang="vi-VN" sz="1500" dirty="0">
                <a:solidFill>
                  <a:srgbClr val="004E9A"/>
                </a:solidFill>
                <a:latin typeface="+mn-lt"/>
                <a:cs typeface="Segoe UI Semilight" panose="020B0402040204020203" pitchFamily="34" charset="0"/>
              </a:rPr>
              <a:t>bộ chỉ tiêu </a:t>
            </a:r>
            <a:r>
              <a:rPr lang="vi-VN" sz="1500" dirty="0" smtClean="0">
                <a:solidFill>
                  <a:srgbClr val="004E9A"/>
                </a:solidFill>
                <a:latin typeface="+mn-lt"/>
                <a:cs typeface="Segoe UI Semilight" panose="020B0402040204020203" pitchFamily="34" charset="0"/>
              </a:rPr>
              <a:t>theo </a:t>
            </a:r>
            <a:r>
              <a:rPr lang="en-US" sz="1500" dirty="0" smtClean="0">
                <a:solidFill>
                  <a:srgbClr val="004E9A"/>
                </a:solidFill>
                <a:latin typeface="+mn-lt"/>
                <a:cs typeface="Segoe UI Semilight" panose="020B0402040204020203" pitchFamily="34" charset="0"/>
              </a:rPr>
              <a:t>TCCL</a:t>
            </a:r>
            <a:r>
              <a:rPr lang="vi-VN" sz="1500" dirty="0" smtClean="0">
                <a:solidFill>
                  <a:srgbClr val="004E9A"/>
                </a:solidFill>
                <a:latin typeface="+mn-lt"/>
                <a:cs typeface="Segoe UI Semilight" panose="020B0402040204020203" pitchFamily="34" charset="0"/>
              </a:rPr>
              <a:t> </a:t>
            </a:r>
            <a:r>
              <a:rPr lang="vi-VN" sz="1500" dirty="0">
                <a:solidFill>
                  <a:srgbClr val="004E9A"/>
                </a:solidFill>
                <a:latin typeface="+mn-lt"/>
                <a:cs typeface="Segoe UI Semilight" panose="020B0402040204020203" pitchFamily="34" charset="0"/>
              </a:rPr>
              <a:t>do </a:t>
            </a:r>
            <a:r>
              <a:rPr lang="en-US" sz="1500" dirty="0" smtClean="0">
                <a:solidFill>
                  <a:srgbClr val="004E9A"/>
                </a:solidFill>
                <a:latin typeface="+mn-lt"/>
                <a:cs typeface="Segoe UI Semilight" panose="020B0402040204020203" pitchFamily="34" charset="0"/>
              </a:rPr>
              <a:t>BYT</a:t>
            </a:r>
            <a:r>
              <a:rPr lang="vi-VN" sz="1500" dirty="0" smtClean="0">
                <a:solidFill>
                  <a:srgbClr val="004E9A"/>
                </a:solidFill>
                <a:latin typeface="+mn-lt"/>
                <a:cs typeface="Segoe UI Semilight" panose="020B0402040204020203" pitchFamily="34" charset="0"/>
              </a:rPr>
              <a:t>(Cục Q</a:t>
            </a:r>
            <a:r>
              <a:rPr lang="en-US" sz="1500" dirty="0" smtClean="0">
                <a:solidFill>
                  <a:srgbClr val="004E9A"/>
                </a:solidFill>
                <a:latin typeface="+mn-lt"/>
                <a:cs typeface="Segoe UI Semilight" panose="020B0402040204020203" pitchFamily="34" charset="0"/>
              </a:rPr>
              <a:t>LD</a:t>
            </a:r>
            <a:r>
              <a:rPr lang="vi-VN" sz="1500" dirty="0" smtClean="0">
                <a:solidFill>
                  <a:srgbClr val="004E9A"/>
                </a:solidFill>
                <a:latin typeface="+mn-lt"/>
                <a:cs typeface="Segoe UI Semilight" panose="020B0402040204020203" pitchFamily="34" charset="0"/>
              </a:rPr>
              <a:t>) </a:t>
            </a:r>
            <a:r>
              <a:rPr lang="vi-VN" sz="1500" dirty="0">
                <a:solidFill>
                  <a:srgbClr val="004E9A"/>
                </a:solidFill>
                <a:latin typeface="+mn-lt"/>
                <a:cs typeface="Segoe UI Semilight" panose="020B0402040204020203" pitchFamily="34" charset="0"/>
              </a:rPr>
              <a:t>phối hợp các cơ quan, tổ chức chuyên môn </a:t>
            </a:r>
            <a:r>
              <a:rPr lang="vi-VN" sz="1500" dirty="0" smtClean="0">
                <a:solidFill>
                  <a:srgbClr val="004E9A"/>
                </a:solidFill>
                <a:latin typeface="+mn-lt"/>
                <a:cs typeface="Segoe UI Semilight" panose="020B0402040204020203" pitchFamily="34" charset="0"/>
              </a:rPr>
              <a:t>xác </a:t>
            </a:r>
            <a:r>
              <a:rPr lang="vi-VN" sz="1500" dirty="0">
                <a:solidFill>
                  <a:srgbClr val="004E9A"/>
                </a:solidFill>
                <a:latin typeface="+mn-lt"/>
                <a:cs typeface="Segoe UI Semilight" panose="020B0402040204020203" pitchFamily="34" charset="0"/>
              </a:rPr>
              <a:t>định trên cơ sở đánh giá nguy </a:t>
            </a:r>
            <a:r>
              <a:rPr lang="vi-VN" sz="1500" dirty="0" smtClean="0">
                <a:solidFill>
                  <a:srgbClr val="004E9A"/>
                </a:solidFill>
                <a:latin typeface="+mn-lt"/>
                <a:cs typeface="Segoe UI Semilight" panose="020B0402040204020203" pitchFamily="34" charset="0"/>
              </a:rPr>
              <a:t>cơ</a:t>
            </a:r>
            <a:r>
              <a:rPr lang="en-US" sz="1500" dirty="0" smtClean="0">
                <a:solidFill>
                  <a:srgbClr val="004E9A"/>
                </a:solidFill>
                <a:latin typeface="+mn-lt"/>
                <a:cs typeface="Segoe UI Semilight" panose="020B0402040204020203" pitchFamily="34" charset="0"/>
              </a:rPr>
              <a:t>, </a:t>
            </a:r>
            <a:r>
              <a:rPr lang="vi-VN" sz="1500" dirty="0" smtClean="0">
                <a:solidFill>
                  <a:srgbClr val="004E9A"/>
                </a:solidFill>
                <a:latin typeface="+mn-lt"/>
                <a:cs typeface="Segoe UI Semilight" panose="020B0402040204020203" pitchFamily="34" charset="0"/>
              </a:rPr>
              <a:t>mối </a:t>
            </a:r>
            <a:r>
              <a:rPr lang="vi-VN" sz="1500" dirty="0">
                <a:solidFill>
                  <a:srgbClr val="004E9A"/>
                </a:solidFill>
                <a:latin typeface="+mn-lt"/>
                <a:cs typeface="Segoe UI Semilight" panose="020B0402040204020203" pitchFamily="34" charset="0"/>
              </a:rPr>
              <a:t>liên quan với dấu hiệu không an </a:t>
            </a:r>
            <a:r>
              <a:rPr lang="vi-VN" sz="1500" dirty="0" smtClean="0">
                <a:solidFill>
                  <a:srgbClr val="004E9A"/>
                </a:solidFill>
                <a:latin typeface="+mn-lt"/>
                <a:cs typeface="Segoe UI Semilight" panose="020B0402040204020203" pitchFamily="34" charset="0"/>
              </a:rPr>
              <a:t>toàn, </a:t>
            </a:r>
            <a:r>
              <a:rPr lang="vi-VN" sz="1500" dirty="0">
                <a:solidFill>
                  <a:srgbClr val="004E9A"/>
                </a:solidFill>
                <a:latin typeface="+mn-lt"/>
                <a:cs typeface="Segoe UI Semilight" panose="020B0402040204020203" pitchFamily="34" charset="0"/>
              </a:rPr>
              <a:t>thông tin về chất lượng thuốc, về tình hình sử dụng và thông tin </a:t>
            </a:r>
            <a:r>
              <a:rPr lang="en-US" sz="1500" dirty="0" err="1" smtClean="0">
                <a:solidFill>
                  <a:srgbClr val="004E9A"/>
                </a:solidFill>
                <a:latin typeface="+mn-lt"/>
                <a:cs typeface="Segoe UI Semilight" panose="020B0402040204020203" pitchFamily="34" charset="0"/>
              </a:rPr>
              <a:t>về</a:t>
            </a:r>
            <a:r>
              <a:rPr lang="en-US" sz="1500" dirty="0" smtClean="0">
                <a:solidFill>
                  <a:srgbClr val="004E9A"/>
                </a:solidFill>
                <a:latin typeface="+mn-lt"/>
                <a:cs typeface="Segoe UI Semilight" panose="020B0402040204020203" pitchFamily="34" charset="0"/>
              </a:rPr>
              <a:t> ADR</a:t>
            </a:r>
            <a:r>
              <a:rPr lang="vi-VN" sz="1500" dirty="0" smtClean="0">
                <a:solidFill>
                  <a:srgbClr val="004E9A"/>
                </a:solidFill>
                <a:latin typeface="+mn-lt"/>
                <a:cs typeface="Segoe UI Semilight" panose="020B0402040204020203" pitchFamily="34" charset="0"/>
              </a:rPr>
              <a:t>.</a:t>
            </a:r>
            <a:r>
              <a:rPr lang="en-US" sz="1500" dirty="0" smtClean="0">
                <a:solidFill>
                  <a:srgbClr val="004E9A"/>
                </a:solidFill>
                <a:latin typeface="+mn-lt"/>
                <a:cs typeface="Segoe UI Semilight" panose="020B0402040204020203" pitchFamily="34" charset="0"/>
              </a:rPr>
              <a:t> </a:t>
            </a:r>
          </a:p>
          <a:p>
            <a:pPr marL="0" indent="0" algn="just">
              <a:lnSpc>
                <a:spcPts val="2000"/>
              </a:lnSpc>
              <a:spcBef>
                <a:spcPts val="600"/>
              </a:spcBef>
              <a:buSzPct val="110000"/>
              <a:buNone/>
            </a:pPr>
            <a:r>
              <a:rPr lang="en-US" sz="1400" i="1" dirty="0" smtClean="0">
                <a:solidFill>
                  <a:srgbClr val="004E9A"/>
                </a:solidFill>
                <a:latin typeface="+mn-lt"/>
                <a:cs typeface="Segoe UI Semilight" panose="020B0402040204020203" pitchFamily="34" charset="0"/>
              </a:rPr>
              <a:t>          ( </a:t>
            </a:r>
            <a:r>
              <a:rPr lang="en-US" sz="1400" i="1" dirty="0" err="1" smtClean="0">
                <a:solidFill>
                  <a:srgbClr val="004E9A"/>
                </a:solidFill>
                <a:latin typeface="+mn-lt"/>
                <a:cs typeface="Segoe UI Semilight" panose="020B0402040204020203" pitchFamily="34" charset="0"/>
              </a:rPr>
              <a:t>Khoản</a:t>
            </a:r>
            <a:r>
              <a:rPr lang="en-US" sz="1400" i="1" dirty="0" smtClean="0">
                <a:solidFill>
                  <a:srgbClr val="004E9A"/>
                </a:solidFill>
                <a:latin typeface="+mn-lt"/>
                <a:cs typeface="Segoe UI Semilight" panose="020B0402040204020203" pitchFamily="34" charset="0"/>
              </a:rPr>
              <a:t> 4 </a:t>
            </a:r>
            <a:r>
              <a:rPr lang="en-US" sz="1400" i="1" dirty="0" err="1" smtClean="0">
                <a:solidFill>
                  <a:srgbClr val="004E9A"/>
                </a:solidFill>
                <a:latin typeface="+mn-lt"/>
                <a:cs typeface="Segoe UI Semilight" panose="020B0402040204020203" pitchFamily="34" charset="0"/>
              </a:rPr>
              <a:t>và</a:t>
            </a:r>
            <a:r>
              <a:rPr lang="en-US" sz="1400" i="1" dirty="0" smtClean="0">
                <a:solidFill>
                  <a:srgbClr val="004E9A"/>
                </a:solidFill>
                <a:latin typeface="+mn-lt"/>
                <a:cs typeface="Segoe UI Semilight" panose="020B0402040204020203" pitchFamily="34" charset="0"/>
              </a:rPr>
              <a:t> 7 </a:t>
            </a:r>
            <a:r>
              <a:rPr lang="en-US" sz="1400" i="1" dirty="0" err="1" smtClean="0">
                <a:solidFill>
                  <a:srgbClr val="004E9A"/>
                </a:solidFill>
                <a:latin typeface="+mn-lt"/>
                <a:cs typeface="Segoe UI Semilight" panose="020B0402040204020203" pitchFamily="34" charset="0"/>
              </a:rPr>
              <a:t>Điều</a:t>
            </a:r>
            <a:r>
              <a:rPr lang="en-US" sz="1400" i="1" dirty="0" smtClean="0">
                <a:solidFill>
                  <a:srgbClr val="004E9A"/>
                </a:solidFill>
                <a:latin typeface="+mn-lt"/>
                <a:cs typeface="Segoe UI Semilight" panose="020B0402040204020203" pitchFamily="34" charset="0"/>
              </a:rPr>
              <a:t> 19)</a:t>
            </a:r>
            <a:endParaRPr lang="vi-VN" sz="1400" i="1" dirty="0">
              <a:solidFill>
                <a:srgbClr val="004E9A"/>
              </a:solidFill>
              <a:latin typeface="+mn-lt"/>
              <a:cs typeface="Segoe UI Semilight" panose="020B04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4921868"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cs typeface="Segoe UI Semilight" panose="020B0402040204020203" pitchFamily="34" charset="0"/>
              </a:rPr>
              <a:t>Tạm</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ngừng</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kinh</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doanh</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sử</a:t>
            </a:r>
            <a:r>
              <a:rPr lang="en-US" b="1" dirty="0" smtClean="0">
                <a:solidFill>
                  <a:srgbClr val="00B050"/>
                </a:solidFill>
                <a:latin typeface="+mn-lt"/>
                <a:cs typeface="Segoe UI Semilight" panose="020B0402040204020203" pitchFamily="34" charset="0"/>
              </a:rPr>
              <a:t> </a:t>
            </a:r>
            <a:r>
              <a:rPr lang="en-US" b="1" dirty="0" err="1" smtClean="0">
                <a:solidFill>
                  <a:srgbClr val="00B050"/>
                </a:solidFill>
                <a:latin typeface="+mn-lt"/>
                <a:cs typeface="Segoe UI Semilight" panose="020B0402040204020203" pitchFamily="34" charset="0"/>
              </a:rPr>
              <a:t>dụng</a:t>
            </a:r>
            <a:endParaRPr lang="en-US" b="1" dirty="0">
              <a:solidFill>
                <a:srgbClr val="0070C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074280" y="836781"/>
            <a:ext cx="2069720"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8515728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octor holding a tablet&#10;&#10;Description automatically generated with low confidence">
            <a:extLst>
              <a:ext uri="{FF2B5EF4-FFF2-40B4-BE49-F238E27FC236}">
                <a16:creationId xmlns:a16="http://schemas.microsoft.com/office/drawing/2014/main" xmlns="" id="{3A0F497A-78E6-097E-C90C-48F5B82CA0C3}"/>
              </a:ext>
            </a:extLst>
          </p:cNvPr>
          <p:cNvPicPr>
            <a:picLocks noChangeAspect="1"/>
          </p:cNvPicPr>
          <p:nvPr/>
        </p:nvPicPr>
        <p:blipFill rotWithShape="1">
          <a:blip r:embed="rId3">
            <a:extLst>
              <a:ext uri="{28A0092B-C50C-407E-A947-70E740481C1C}">
                <a14:useLocalDpi xmlns:a14="http://schemas.microsoft.com/office/drawing/2010/main" val="0"/>
              </a:ext>
            </a:extLst>
          </a:blip>
          <a:srcRect l="18173" t="492" r="35311" b="-490"/>
          <a:stretch/>
        </p:blipFill>
        <p:spPr>
          <a:xfrm>
            <a:off x="4669626"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itle 6">
            <a:extLst>
              <a:ext uri="{FF2B5EF4-FFF2-40B4-BE49-F238E27FC236}">
                <a16:creationId xmlns:a16="http://schemas.microsoft.com/office/drawing/2014/main" xmlns="" id="{3E3ED693-C078-4231-96FC-B509CB9C43B2}"/>
              </a:ext>
            </a:extLst>
          </p:cNvPr>
          <p:cNvSpPr>
            <a:spLocks noGrp="1"/>
          </p:cNvSpPr>
          <p:nvPr>
            <p:ph type="ctrTitle"/>
          </p:nvPr>
        </p:nvSpPr>
        <p:spPr>
          <a:xfrm>
            <a:off x="179999" y="1478426"/>
            <a:ext cx="8781716" cy="1548891"/>
          </a:xfrm>
        </p:spPr>
        <p:txBody>
          <a:bodyPr>
            <a:normAutofit/>
          </a:bodyPr>
          <a:lstStyle/>
          <a:p>
            <a:pPr>
              <a:lnSpc>
                <a:spcPct val="130000"/>
              </a:lnSpc>
              <a:spcBef>
                <a:spcPts val="1800"/>
              </a:spcBef>
              <a:spcAft>
                <a:spcPts val="1350"/>
              </a:spcAft>
            </a:pPr>
            <a:r>
              <a:rPr lang="en-US" sz="3300" i="1" dirty="0">
                <a:solidFill>
                  <a:srgbClr val="FF0000"/>
                </a:solidFill>
                <a:latin typeface="Arial" panose="020B0604020202020204" pitchFamily="34" charset="0"/>
                <a:cs typeface="Arial" panose="020B0604020202020204" pitchFamily="34" charset="0"/>
              </a:rPr>
              <a:t>XIN TRÂN TRỌNG CẢM ƠN!</a:t>
            </a:r>
            <a:endParaRPr lang="x-none" sz="3300" i="1" dirty="0">
              <a:solidFill>
                <a:srgbClr val="FF00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294967295"/>
          </p:nvPr>
        </p:nvSpPr>
        <p:spPr>
          <a:xfrm>
            <a:off x="6553200" y="4839892"/>
            <a:ext cx="2133600" cy="201215"/>
          </a:xfrm>
          <a:prstGeom prst="rect">
            <a:avLst/>
          </a:prstGeom>
        </p:spPr>
        <p:txBody>
          <a:bodyPr/>
          <a:lstStyle/>
          <a:p>
            <a:fld id="{49A12C08-2C8F-434B-8ED3-B58C71B91F7F}" type="slidenum">
              <a:rPr lang="en-US" smtClean="0">
                <a:solidFill>
                  <a:srgbClr val="000000"/>
                </a:solidFill>
              </a:rPr>
              <a:pPr/>
              <a:t>31</a:t>
            </a:fld>
            <a:endParaRPr lang="en-US">
              <a:solidFill>
                <a:srgbClr val="000000"/>
              </a:solidFill>
            </a:endParaRPr>
          </a:p>
        </p:txBody>
      </p:sp>
      <p:sp>
        <p:nvSpPr>
          <p:cNvPr id="4" name="Subtitle 7">
            <a:extLst>
              <a:ext uri="{FF2B5EF4-FFF2-40B4-BE49-F238E27FC236}">
                <a16:creationId xmlns:a16="http://schemas.microsoft.com/office/drawing/2014/main" xmlns="" id="{8436C0BF-9AA0-A2C8-5DCD-3323ECAFBDF6}"/>
              </a:ext>
            </a:extLst>
          </p:cNvPr>
          <p:cNvSpPr txBox="1">
            <a:spLocks/>
          </p:cNvSpPr>
          <p:nvPr/>
        </p:nvSpPr>
        <p:spPr>
          <a:xfrm>
            <a:off x="3080600" y="4528012"/>
            <a:ext cx="3465438" cy="326948"/>
          </a:xfrm>
          <a:prstGeom prst="rect">
            <a:avLst/>
          </a:prstGeom>
        </p:spPr>
        <p:txBody>
          <a:bodyPr vert="horz" lIns="68580" tIns="34290" rIns="68580" bIns="3429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x-none" sz="1800" b="1" i="1" dirty="0">
              <a:solidFill>
                <a:srgbClr val="0070C0"/>
              </a:solidFill>
            </a:endParaRPr>
          </a:p>
        </p:txBody>
      </p:sp>
    </p:spTree>
    <p:extLst>
      <p:ext uri="{BB962C8B-B14F-4D97-AF65-F5344CB8AC3E}">
        <p14:creationId xmlns:p14="http://schemas.microsoft.com/office/powerpoint/2010/main" val="3703052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92DA4388-B49F-A1C5-CA64-8AF545962B31}"/>
              </a:ext>
            </a:extLst>
          </p:cNvPr>
          <p:cNvSpPr txBox="1">
            <a:spLocks/>
          </p:cNvSpPr>
          <p:nvPr/>
        </p:nvSpPr>
        <p:spPr>
          <a:xfrm>
            <a:off x="4806858" y="724060"/>
            <a:ext cx="3943350" cy="3860124"/>
          </a:xfrm>
          <a:prstGeom prst="rect">
            <a:avLst/>
          </a:prstGeom>
          <a:solidFill>
            <a:schemeClr val="bg1"/>
          </a:solidFill>
          <a:ln w="9525" cap="flat" cmpd="sng" algn="ctr">
            <a:noFill/>
            <a:prstDash val="solid"/>
          </a:ln>
        </p:spPr>
        <p:style>
          <a:lnRef idx="1">
            <a:schemeClr val="accent5"/>
          </a:lnRef>
          <a:fillRef idx="2">
            <a:schemeClr val="accent5"/>
          </a:fillRef>
          <a:effectRef idx="1">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15000"/>
              </a:lnSpc>
              <a:spcBef>
                <a:spcPts val="0"/>
              </a:spcBef>
              <a:spcAft>
                <a:spcPts val="0"/>
              </a:spcAft>
              <a:buClr>
                <a:srgbClr val="1F7444"/>
              </a:buClr>
              <a:buSzPts val="1000"/>
              <a:buFont typeface="Montserrat SemiBold"/>
              <a:buAutoNum type="arabicPeriod"/>
              <a:defRPr sz="1000" b="0" i="0" u="none" strike="noStrike" cap="none">
                <a:solidFill>
                  <a:schemeClr val="accent2"/>
                </a:solidFill>
                <a:latin typeface="Montserrat"/>
                <a:ea typeface="Montserrat"/>
                <a:cs typeface="Montserrat"/>
                <a:sym typeface="Montserrat"/>
              </a:defRPr>
            </a:lvl1pPr>
            <a:lvl2pPr marL="914400" marR="0" lvl="1"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2pPr>
            <a:lvl3pPr marL="1371600" marR="0" lvl="2"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3pPr>
            <a:lvl4pPr marL="1828800" marR="0" lvl="3"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4pPr>
            <a:lvl5pPr marL="2286000" marR="0" lvl="4"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5pPr>
            <a:lvl6pPr marL="2743200" marR="0" lvl="5"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6pPr>
            <a:lvl7pPr marL="3200400" marR="0" lvl="6"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7pPr>
            <a:lvl8pPr marL="3657600" marR="0" lvl="7"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8pPr>
            <a:lvl9pPr marL="4114800" marR="0" lvl="8" indent="-292100" algn="l" rtl="0">
              <a:lnSpc>
                <a:spcPct val="115000"/>
              </a:lnSpc>
              <a:spcBef>
                <a:spcPts val="1600"/>
              </a:spcBef>
              <a:spcAft>
                <a:spcPts val="160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9pPr>
          </a:lstStyle>
          <a:p>
            <a:pPr marL="0" indent="0" algn="just">
              <a:lnSpc>
                <a:spcPct val="100000"/>
              </a:lnSpc>
              <a:spcAft>
                <a:spcPts val="600"/>
              </a:spcAft>
              <a:buFont typeface="Montserrat SemiBold"/>
              <a:buNone/>
            </a:pPr>
            <a:r>
              <a:rPr lang="en-US" sz="1400" dirty="0" smtClean="0">
                <a:solidFill>
                  <a:srgbClr val="002060"/>
                </a:solidFill>
                <a:latin typeface="Arial (Headings)"/>
                <a:cs typeface="Segoe UI Semilight" panose="020B0402040204020203" pitchFamily="34" charset="0"/>
              </a:rPr>
              <a:t>*</a:t>
            </a:r>
            <a:r>
              <a:rPr lang="en-US" sz="1400" dirty="0" err="1" smtClean="0">
                <a:solidFill>
                  <a:srgbClr val="002060"/>
                </a:solidFill>
                <a:latin typeface="Arial (Headings)"/>
                <a:cs typeface="Segoe UI Semilight" panose="020B0402040204020203" pitchFamily="34" charset="0"/>
              </a:rPr>
              <a:t>Cơ</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sở</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pháp</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lý</a:t>
            </a:r>
            <a:r>
              <a:rPr lang="en-US" sz="1400" dirty="0" smtClean="0">
                <a:solidFill>
                  <a:srgbClr val="002060"/>
                </a:solidFill>
                <a:latin typeface="Arial (Headings)"/>
                <a:cs typeface="Segoe UI Semilight" panose="020B0402040204020203" pitchFamily="34" charset="0"/>
              </a:rPr>
              <a:t>:</a:t>
            </a:r>
          </a:p>
          <a:p>
            <a:pPr marL="0" indent="0" algn="just">
              <a:lnSpc>
                <a:spcPct val="100000"/>
              </a:lnSpc>
              <a:spcAft>
                <a:spcPts val="600"/>
              </a:spcAft>
              <a:buFont typeface="Montserrat SemiBold"/>
              <a:buNone/>
            </a:pPr>
            <a:r>
              <a:rPr lang="en-US" sz="1400" dirty="0" smtClean="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Luật</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số</a:t>
            </a:r>
            <a:r>
              <a:rPr lang="en-US" sz="1400" dirty="0">
                <a:solidFill>
                  <a:srgbClr val="002060"/>
                </a:solidFill>
                <a:latin typeface="Arial (Headings)"/>
                <a:cs typeface="Segoe UI Semilight" panose="020B0402040204020203" pitchFamily="34" charset="0"/>
              </a:rPr>
              <a:t> 44/2024/QH15: </a:t>
            </a:r>
            <a:r>
              <a:rPr lang="en-US" sz="1400" dirty="0" err="1">
                <a:solidFill>
                  <a:srgbClr val="002060"/>
                </a:solidFill>
                <a:latin typeface="Arial (Headings)"/>
                <a:cs typeface="Segoe UI Semilight" panose="020B0402040204020203" pitchFamily="34" charset="0"/>
              </a:rPr>
              <a:t>Văn</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bản</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quy</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định</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về</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Dược</a:t>
            </a:r>
            <a:r>
              <a:rPr lang="en-US" sz="1400" dirty="0">
                <a:solidFill>
                  <a:srgbClr val="002060"/>
                </a:solidFill>
                <a:latin typeface="Arial (Headings)"/>
                <a:cs typeface="Segoe UI Semilight" panose="020B0402040204020203" pitchFamily="34" charset="0"/>
              </a:rPr>
              <a:t>.</a:t>
            </a:r>
          </a:p>
          <a:p>
            <a:pPr marL="0" indent="0" algn="just">
              <a:lnSpc>
                <a:spcPct val="100000"/>
              </a:lnSpc>
              <a:spcAft>
                <a:spcPts val="600"/>
              </a:spcAft>
              <a:buFont typeface="Montserrat SemiBold"/>
              <a:buNone/>
            </a:pP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Luật</a:t>
            </a:r>
            <a:r>
              <a:rPr lang="en-US" sz="1400" dirty="0" smtClean="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số</a:t>
            </a:r>
            <a:r>
              <a:rPr lang="en-US" sz="1400" dirty="0">
                <a:solidFill>
                  <a:srgbClr val="002060"/>
                </a:solidFill>
                <a:latin typeface="Arial (Headings)"/>
                <a:cs typeface="Segoe UI Semilight" panose="020B0402040204020203" pitchFamily="34" charset="0"/>
              </a:rPr>
              <a:t> 105/2016/QH13: </a:t>
            </a:r>
            <a:r>
              <a:rPr lang="en-US" sz="1400" dirty="0" err="1">
                <a:solidFill>
                  <a:srgbClr val="002060"/>
                </a:solidFill>
                <a:latin typeface="Arial (Headings)"/>
                <a:cs typeface="Segoe UI Semilight" panose="020B0402040204020203" pitchFamily="34" charset="0"/>
              </a:rPr>
              <a:t>Văn</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bản</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quy</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định</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về</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Dược</a:t>
            </a:r>
            <a:r>
              <a:rPr lang="en-US" sz="1400" dirty="0" smtClean="0">
                <a:solidFill>
                  <a:srgbClr val="002060"/>
                </a:solidFill>
                <a:latin typeface="Arial (Headings)"/>
                <a:cs typeface="Segoe UI Semilight" panose="020B0402040204020203" pitchFamily="34" charset="0"/>
              </a:rPr>
              <a:t>.</a:t>
            </a:r>
          </a:p>
          <a:p>
            <a:pPr marL="0" indent="0" algn="just">
              <a:lnSpc>
                <a:spcPct val="100000"/>
              </a:lnSpc>
              <a:spcAft>
                <a:spcPts val="600"/>
              </a:spcAft>
              <a:buNone/>
            </a:pP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Nghị</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định</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số</a:t>
            </a:r>
            <a:r>
              <a:rPr lang="en-US" sz="1400" dirty="0" smtClean="0">
                <a:solidFill>
                  <a:srgbClr val="002060"/>
                </a:solidFill>
                <a:latin typeface="Arial (Headings)"/>
                <a:cs typeface="Segoe UI Semilight" panose="020B0402040204020203" pitchFamily="34" charset="0"/>
              </a:rPr>
              <a:t> 163/2025/NĐ-CP: </a:t>
            </a:r>
            <a:r>
              <a:rPr lang="en-US" sz="1400" dirty="0" err="1" smtClean="0">
                <a:solidFill>
                  <a:srgbClr val="002060"/>
                </a:solidFill>
                <a:latin typeface="Arial (Headings)"/>
                <a:cs typeface="Segoe UI Semilight" panose="020B0402040204020203" pitchFamily="34" charset="0"/>
              </a:rPr>
              <a:t>Văn</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bản</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quy</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định</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về</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dược</a:t>
            </a:r>
            <a:endParaRPr lang="en-US" sz="1400" dirty="0" smtClean="0">
              <a:solidFill>
                <a:srgbClr val="002060"/>
              </a:solidFill>
              <a:latin typeface="Arial (Headings)"/>
              <a:cs typeface="Segoe UI Semilight" panose="020B0402040204020203" pitchFamily="34" charset="0"/>
            </a:endParaRPr>
          </a:p>
          <a:p>
            <a:pPr marL="285750" indent="-285750" algn="just">
              <a:lnSpc>
                <a:spcPct val="100000"/>
              </a:lnSpc>
              <a:spcAft>
                <a:spcPts val="600"/>
              </a:spcAft>
              <a:buFontTx/>
              <a:buChar char="-"/>
            </a:pPr>
            <a:endParaRPr lang="en-US" sz="1400" dirty="0">
              <a:solidFill>
                <a:srgbClr val="002060"/>
              </a:solidFill>
              <a:latin typeface="Arial (Headings)"/>
              <a:cs typeface="Segoe UI Semilight" panose="020B0402040204020203" pitchFamily="34" charset="0"/>
            </a:endParaRPr>
          </a:p>
          <a:p>
            <a:pPr marL="285750" indent="-285750" algn="just">
              <a:lnSpc>
                <a:spcPct val="100000"/>
              </a:lnSpc>
              <a:spcAft>
                <a:spcPts val="600"/>
              </a:spcAft>
              <a:buFontTx/>
              <a:buChar char="-"/>
            </a:pPr>
            <a:endParaRPr lang="en-US" sz="1400" dirty="0" smtClean="0">
              <a:solidFill>
                <a:srgbClr val="002060"/>
              </a:solidFill>
              <a:latin typeface="Arial (Headings)"/>
              <a:cs typeface="Segoe UI Semilight" panose="020B0402040204020203" pitchFamily="34" charset="0"/>
            </a:endParaRPr>
          </a:p>
          <a:p>
            <a:pPr marL="285750" indent="-285750" algn="just">
              <a:lnSpc>
                <a:spcPct val="100000"/>
              </a:lnSpc>
              <a:spcAft>
                <a:spcPts val="600"/>
              </a:spcAft>
              <a:buFontTx/>
              <a:buChar char="-"/>
            </a:pPr>
            <a:endParaRPr lang="en-US" sz="1400" dirty="0">
              <a:solidFill>
                <a:srgbClr val="002060"/>
              </a:solidFill>
              <a:latin typeface="Arial (Headings)"/>
              <a:cs typeface="Segoe UI Semilight" panose="020B0402040204020203" pitchFamily="34" charset="0"/>
            </a:endParaRPr>
          </a:p>
          <a:p>
            <a:pPr marL="0" indent="0" algn="just">
              <a:lnSpc>
                <a:spcPct val="100000"/>
              </a:lnSpc>
              <a:spcAft>
                <a:spcPts val="600"/>
              </a:spcAft>
              <a:buNone/>
            </a:pPr>
            <a:r>
              <a:rPr lang="en-US" sz="1400" dirty="0" smtClean="0">
                <a:solidFill>
                  <a:srgbClr val="002060"/>
                </a:solidFill>
                <a:latin typeface="Arial (Headings)"/>
                <a:cs typeface="Segoe UI Semilight" panose="020B0402040204020203" pitchFamily="34" charset="0"/>
              </a:rPr>
              <a:t>*</a:t>
            </a:r>
            <a:r>
              <a:rPr lang="en-US" sz="1400" dirty="0" err="1" smtClean="0">
                <a:solidFill>
                  <a:srgbClr val="002060"/>
                </a:solidFill>
                <a:latin typeface="Arial (Headings)"/>
                <a:cs typeface="Segoe UI Semilight" panose="020B0402040204020203" pitchFamily="34" charset="0"/>
              </a:rPr>
              <a:t>Thông</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tư</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về</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quản</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lý</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chất</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lượng</a:t>
            </a:r>
            <a:r>
              <a:rPr lang="en-US" sz="1400" dirty="0" smtClean="0">
                <a:solidFill>
                  <a:srgbClr val="002060"/>
                </a:solidFill>
                <a:latin typeface="Arial (Headings)"/>
                <a:cs typeface="Segoe UI Semilight" panose="020B0402040204020203" pitchFamily="34" charset="0"/>
              </a:rPr>
              <a:t>:</a:t>
            </a:r>
            <a:endParaRPr lang="en-US" sz="1400" dirty="0">
              <a:solidFill>
                <a:srgbClr val="002060"/>
              </a:solidFill>
              <a:latin typeface="Arial (Headings)"/>
              <a:cs typeface="Segoe UI Semilight" panose="020B0402040204020203" pitchFamily="34" charset="0"/>
            </a:endParaRPr>
          </a:p>
          <a:p>
            <a:pPr marL="0" indent="0" algn="just">
              <a:lnSpc>
                <a:spcPct val="100000"/>
              </a:lnSpc>
              <a:spcAft>
                <a:spcPts val="600"/>
              </a:spcAft>
              <a:buFont typeface="Montserrat SemiBold"/>
              <a:buNone/>
            </a:pP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Thông</a:t>
            </a:r>
            <a:r>
              <a:rPr lang="en-US" sz="1400" dirty="0">
                <a:solidFill>
                  <a:srgbClr val="002060"/>
                </a:solidFill>
                <a:latin typeface="Arial (Headings)"/>
                <a:cs typeface="Segoe UI Semilight" panose="020B0402040204020203" pitchFamily="34" charset="0"/>
              </a:rPr>
              <a:t> </a:t>
            </a:r>
            <a:r>
              <a:rPr lang="en-US" sz="1400" dirty="0" err="1">
                <a:solidFill>
                  <a:srgbClr val="002060"/>
                </a:solidFill>
                <a:latin typeface="Arial (Headings)"/>
                <a:cs typeface="Segoe UI Semilight" panose="020B0402040204020203" pitchFamily="34" charset="0"/>
              </a:rPr>
              <a:t>tư</a:t>
            </a:r>
            <a:r>
              <a:rPr lang="en-US" sz="1400" dirty="0">
                <a:solidFill>
                  <a:srgbClr val="002060"/>
                </a:solidFill>
                <a:latin typeface="Arial (Headings)"/>
                <a:cs typeface="Segoe UI Semilight" panose="020B0402040204020203" pitchFamily="34" charset="0"/>
              </a:rPr>
              <a:t> </a:t>
            </a:r>
            <a:r>
              <a:rPr lang="en-US" sz="1400" dirty="0" smtClean="0">
                <a:solidFill>
                  <a:srgbClr val="002060"/>
                </a:solidFill>
                <a:latin typeface="Arial (Headings)"/>
                <a:cs typeface="Segoe UI Semilight" panose="020B0402040204020203" pitchFamily="34" charset="0"/>
              </a:rPr>
              <a:t>11/2018/2022/TT-BYT</a:t>
            </a:r>
            <a:endParaRPr lang="en-US" sz="1400" dirty="0">
              <a:solidFill>
                <a:srgbClr val="002060"/>
              </a:solidFill>
              <a:latin typeface="Arial (Headings)"/>
              <a:cs typeface="Segoe UI Semilight" panose="020B0402040204020203" pitchFamily="34" charset="0"/>
            </a:endParaRPr>
          </a:p>
          <a:p>
            <a:pPr marL="0" indent="0" algn="just">
              <a:lnSpc>
                <a:spcPct val="100000"/>
              </a:lnSpc>
              <a:spcAft>
                <a:spcPts val="600"/>
              </a:spcAft>
              <a:buFont typeface="Montserrat SemiBold"/>
              <a:buNone/>
            </a:pP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Thông</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tư</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số</a:t>
            </a:r>
            <a:r>
              <a:rPr lang="en-US" sz="1400" dirty="0" smtClean="0">
                <a:solidFill>
                  <a:srgbClr val="002060"/>
                </a:solidFill>
                <a:latin typeface="Arial (Headings)"/>
                <a:cs typeface="Segoe UI Semilight" panose="020B0402040204020203" pitchFamily="34" charset="0"/>
              </a:rPr>
              <a:t> 03/2020/TT-BYT</a:t>
            </a:r>
          </a:p>
          <a:p>
            <a:pPr marL="0" indent="0" algn="just">
              <a:lnSpc>
                <a:spcPct val="100000"/>
              </a:lnSpc>
              <a:spcAft>
                <a:spcPts val="600"/>
              </a:spcAft>
              <a:buFont typeface="Montserrat SemiBold"/>
              <a:buNone/>
            </a:pP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Thông</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tư</a:t>
            </a:r>
            <a:r>
              <a:rPr lang="en-US" sz="1400" dirty="0" smtClean="0">
                <a:solidFill>
                  <a:srgbClr val="002060"/>
                </a:solidFill>
                <a:latin typeface="Arial (Headings)"/>
                <a:cs typeface="Segoe UI Semilight" panose="020B0402040204020203" pitchFamily="34" charset="0"/>
              </a:rPr>
              <a:t> </a:t>
            </a:r>
            <a:r>
              <a:rPr lang="en-US" sz="1400" dirty="0" err="1" smtClean="0">
                <a:solidFill>
                  <a:srgbClr val="002060"/>
                </a:solidFill>
                <a:latin typeface="Arial (Headings)"/>
                <a:cs typeface="Segoe UI Semilight" panose="020B0402040204020203" pitchFamily="34" charset="0"/>
              </a:rPr>
              <a:t>số</a:t>
            </a:r>
            <a:r>
              <a:rPr lang="en-US" sz="1400" dirty="0" smtClean="0">
                <a:solidFill>
                  <a:srgbClr val="002060"/>
                </a:solidFill>
                <a:latin typeface="Arial (Headings)"/>
                <a:cs typeface="Segoe UI Semilight" panose="020B0402040204020203" pitchFamily="34" charset="0"/>
              </a:rPr>
              <a:t> 45/2024/TT-BYT</a:t>
            </a:r>
            <a:endParaRPr lang="vi-VN" sz="1400" dirty="0">
              <a:solidFill>
                <a:srgbClr val="002060"/>
              </a:solidFill>
              <a:latin typeface="Arial (Headings)"/>
              <a:cs typeface="Segoe UI Semilight" panose="020B0402040204020203" pitchFamily="34" charset="0"/>
            </a:endParaRPr>
          </a:p>
        </p:txBody>
      </p:sp>
      <p:graphicFrame>
        <p:nvGraphicFramePr>
          <p:cNvPr id="7" name="Diagram 6">
            <a:extLst>
              <a:ext uri="{FF2B5EF4-FFF2-40B4-BE49-F238E27FC236}">
                <a16:creationId xmlns:a16="http://schemas.microsoft.com/office/drawing/2014/main" xmlns="" id="{EA22937A-4F01-7B05-6FD6-19BC81089D0D}"/>
              </a:ext>
            </a:extLst>
          </p:cNvPr>
          <p:cNvGraphicFramePr/>
          <p:nvPr>
            <p:extLst>
              <p:ext uri="{D42A27DB-BD31-4B8C-83A1-F6EECF244321}">
                <p14:modId xmlns:p14="http://schemas.microsoft.com/office/powerpoint/2010/main" val="863707308"/>
              </p:ext>
            </p:extLst>
          </p:nvPr>
        </p:nvGraphicFramePr>
        <p:xfrm>
          <a:off x="175098" y="759289"/>
          <a:ext cx="4352587" cy="3860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302;p54">
            <a:extLst>
              <a:ext uri="{FF2B5EF4-FFF2-40B4-BE49-F238E27FC236}">
                <a16:creationId xmlns:a16="http://schemas.microsoft.com/office/drawing/2014/main" xmlns="" id="{F2AB391F-02A1-89FE-78A8-5547B273BF85}"/>
              </a:ext>
            </a:extLst>
          </p:cNvPr>
          <p:cNvSpPr txBox="1">
            <a:spLocks/>
          </p:cNvSpPr>
          <p:nvPr/>
        </p:nvSpPr>
        <p:spPr>
          <a:xfrm>
            <a:off x="773935" y="32458"/>
            <a:ext cx="7507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600"/>
              <a:buFont typeface="Montserrat"/>
              <a:buNone/>
              <a:defRPr sz="2600" b="1" i="0" u="none" strike="noStrike" cap="none">
                <a:solidFill>
                  <a:schemeClr val="accent1"/>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vi-VN" sz="2400">
                <a:solidFill>
                  <a:srgbClr val="0070C0"/>
                </a:solidFill>
                <a:latin typeface="+mn-lt"/>
                <a:ea typeface="Segoe UI Black" panose="020B0A02040204020203" pitchFamily="34" charset="0"/>
              </a:rPr>
              <a:t>1. Căn cứ pháp lý</a:t>
            </a:r>
          </a:p>
          <a:p>
            <a:endParaRPr lang="en-US" sz="2400">
              <a:solidFill>
                <a:srgbClr val="0070C0"/>
              </a:solidFill>
              <a:latin typeface="+mn-lt"/>
              <a:ea typeface="Segoe UI Black" panose="020B0A02040204020203" pitchFamily="34" charset="0"/>
            </a:endParaRPr>
          </a:p>
        </p:txBody>
      </p:sp>
      <p:cxnSp>
        <p:nvCxnSpPr>
          <p:cNvPr id="3" name="Straight Connector 2">
            <a:extLst>
              <a:ext uri="{FF2B5EF4-FFF2-40B4-BE49-F238E27FC236}">
                <a16:creationId xmlns:a16="http://schemas.microsoft.com/office/drawing/2014/main" xmlns="" id="{7D785869-C650-86EA-06FE-290162DAC049}"/>
              </a:ext>
            </a:extLst>
          </p:cNvPr>
          <p:cNvCxnSpPr/>
          <p:nvPr/>
        </p:nvCxnSpPr>
        <p:spPr>
          <a:xfrm>
            <a:off x="773935" y="3186593"/>
            <a:ext cx="32986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 name="Google Shape;305;p54">
            <a:extLst>
              <a:ext uri="{FF2B5EF4-FFF2-40B4-BE49-F238E27FC236}">
                <a16:creationId xmlns:a16="http://schemas.microsoft.com/office/drawing/2014/main" xmlns="" id="{339BD0AA-1C3F-6925-F1C5-D5A564C02139}"/>
              </a:ext>
            </a:extLst>
          </p:cNvPr>
          <p:cNvCxnSpPr>
            <a:cxnSpLocks/>
          </p:cNvCxnSpPr>
          <p:nvPr/>
        </p:nvCxnSpPr>
        <p:spPr>
          <a:xfrm>
            <a:off x="640865" y="605158"/>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10" name="Picture 9">
            <a:extLst>
              <a:ext uri="{FF2B5EF4-FFF2-40B4-BE49-F238E27FC236}">
                <a16:creationId xmlns:a16="http://schemas.microsoft.com/office/drawing/2014/main" xmlns="" id="{B482BCEC-C625-419D-AC14-703E22838985}"/>
              </a:ext>
            </a:extLst>
          </p:cNvPr>
          <p:cNvPicPr>
            <a:picLocks noChangeAspect="1"/>
          </p:cNvPicPr>
          <p:nvPr/>
        </p:nvPicPr>
        <p:blipFill>
          <a:blip r:embed="rId8"/>
          <a:stretch>
            <a:fillRect/>
          </a:stretch>
        </p:blipFill>
        <p:spPr>
          <a:xfrm>
            <a:off x="0" y="4746745"/>
            <a:ext cx="9143999" cy="396755"/>
          </a:xfrm>
          <a:prstGeom prst="rect">
            <a:avLst/>
          </a:prstGeom>
        </p:spPr>
      </p:pic>
      <p:sp>
        <p:nvSpPr>
          <p:cNvPr id="8" name="Rectangle 7">
            <a:extLst>
              <a:ext uri="{FF2B5EF4-FFF2-40B4-BE49-F238E27FC236}">
                <a16:creationId xmlns:a16="http://schemas.microsoft.com/office/drawing/2014/main" xmlns="" id="{950401B9-E85C-87A1-CD60-8FA0BB2B6026}"/>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3636253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7B63B1A6-D92A-0287-5661-90E1522801BC}"/>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E59EEABA-6A0B-D519-DF8B-24EB3D74A201}"/>
              </a:ext>
            </a:extLst>
          </p:cNvPr>
          <p:cNvSpPr txBox="1">
            <a:spLocks noGrp="1"/>
          </p:cNvSpPr>
          <p:nvPr>
            <p:ph type="title"/>
          </p:nvPr>
        </p:nvSpPr>
        <p:spPr>
          <a:xfrm>
            <a:off x="780901" y="65708"/>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0070C0"/>
                </a:solidFill>
                <a:latin typeface="+mn-lt"/>
                <a:ea typeface="Segoe UI Black" panose="020B0A02040204020203" pitchFamily="34" charset="0"/>
              </a:rPr>
              <a:t>2</a:t>
            </a:r>
            <a:r>
              <a:rPr lang="vi-VN" sz="2000">
                <a:solidFill>
                  <a:srgbClr val="0070C0"/>
                </a:solidFill>
                <a:latin typeface="+mn-lt"/>
                <a:ea typeface="Segoe UI Black" panose="020B0A02040204020203" pitchFamily="34" charset="0"/>
              </a:rPr>
              <a:t>. </a:t>
            </a:r>
            <a:r>
              <a:rPr lang="en-US" sz="2000">
                <a:solidFill>
                  <a:srgbClr val="0070C0"/>
                </a:solidFill>
                <a:latin typeface="+mn-lt"/>
                <a:ea typeface="Segoe UI Black" panose="020B0A02040204020203" pitchFamily="34" charset="0"/>
              </a:rPr>
              <a:t>Các cơ sở xây dựng Thông tư mới</a:t>
            </a:r>
            <a:r>
              <a:rPr lang="vi-VN" sz="2000">
                <a:solidFill>
                  <a:srgbClr val="0070C0"/>
                </a:solidFill>
                <a:latin typeface="+mn-lt"/>
                <a:ea typeface="Segoe UI Black" panose="020B0A02040204020203" pitchFamily="34" charset="0"/>
              </a:rPr>
              <a:t/>
            </a:r>
            <a:br>
              <a:rPr lang="vi-VN" sz="2000">
                <a:solidFill>
                  <a:srgbClr val="0070C0"/>
                </a:solidFill>
                <a:latin typeface="+mn-lt"/>
                <a:ea typeface="Segoe UI Black" panose="020B0A02040204020203" pitchFamily="34" charset="0"/>
              </a:rPr>
            </a:br>
            <a:endParaRPr lang="en-US" sz="2000">
              <a:solidFill>
                <a:srgbClr val="0070C0"/>
              </a:solidFill>
              <a:latin typeface="+mn-lt"/>
              <a:ea typeface="Segoe UI Black" panose="020B0A02040204020203" pitchFamily="34" charset="0"/>
            </a:endParaRPr>
          </a:p>
        </p:txBody>
      </p:sp>
      <p:cxnSp>
        <p:nvCxnSpPr>
          <p:cNvPr id="305" name="Google Shape;305;p54">
            <a:extLst>
              <a:ext uri="{FF2B5EF4-FFF2-40B4-BE49-F238E27FC236}">
                <a16:creationId xmlns:a16="http://schemas.microsoft.com/office/drawing/2014/main" xmlns="" id="{59C247A3-734B-2228-81C6-C9A2CB556863}"/>
              </a:ext>
            </a:extLst>
          </p:cNvPr>
          <p:cNvCxnSpPr>
            <a:cxnSpLocks/>
          </p:cNvCxnSpPr>
          <p:nvPr/>
        </p:nvCxnSpPr>
        <p:spPr>
          <a:xfrm>
            <a:off x="726334" y="638408"/>
            <a:ext cx="8109343" cy="0"/>
          </a:xfrm>
          <a:prstGeom prst="straightConnector1">
            <a:avLst/>
          </a:prstGeom>
          <a:noFill/>
          <a:ln w="19050" cap="flat" cmpd="sng">
            <a:solidFill>
              <a:schemeClr val="accent3"/>
            </a:solidFill>
            <a:prstDash val="solid"/>
            <a:round/>
            <a:headEnd type="none" w="med" len="med"/>
            <a:tailEnd type="none" w="med" len="med"/>
          </a:ln>
        </p:spPr>
      </p:cxnSp>
      <p:sp>
        <p:nvSpPr>
          <p:cNvPr id="3" name="Text 5">
            <a:extLst>
              <a:ext uri="{FF2B5EF4-FFF2-40B4-BE49-F238E27FC236}">
                <a16:creationId xmlns:a16="http://schemas.microsoft.com/office/drawing/2014/main" xmlns="" id="{BA4790D9-1EAE-5404-B813-C9B33F3F5CEB}"/>
              </a:ext>
            </a:extLst>
          </p:cNvPr>
          <p:cNvSpPr/>
          <p:nvPr/>
        </p:nvSpPr>
        <p:spPr>
          <a:xfrm>
            <a:off x="2064268" y="820209"/>
            <a:ext cx="5823099" cy="1135330"/>
          </a:xfrm>
          <a:prstGeom prst="rect">
            <a:avLst/>
          </a:prstGeom>
          <a:noFill/>
          <a:ln/>
        </p:spPr>
        <p:txBody>
          <a:bodyPr wrap="square" lIns="0" tIns="0" rIns="0" bIns="0" rtlCol="0" anchor="t"/>
          <a:lstStyle/>
          <a:p>
            <a:pPr marL="0" indent="0">
              <a:lnSpc>
                <a:spcPts val="2750"/>
              </a:lnSpc>
              <a:buNone/>
            </a:pPr>
            <a:r>
              <a:rPr lang="en-US" b="1" dirty="0" err="1">
                <a:solidFill>
                  <a:srgbClr val="00B050"/>
                </a:solidFill>
                <a:latin typeface="+mn-lt"/>
                <a:ea typeface="Alexandria" pitchFamily="34" charset="-122"/>
                <a:cs typeface="Times New Roman" panose="02020603050405020304" pitchFamily="18" charset="0"/>
              </a:rPr>
              <a:t>Các</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nội</a:t>
            </a:r>
            <a:r>
              <a:rPr lang="en-US" b="1" dirty="0">
                <a:solidFill>
                  <a:srgbClr val="00B050"/>
                </a:solidFill>
                <a:latin typeface="+mn-lt"/>
                <a:ea typeface="Alexandria" pitchFamily="34" charset="-122"/>
                <a:cs typeface="Times New Roman" panose="02020603050405020304" pitchFamily="18" charset="0"/>
              </a:rPr>
              <a:t> dung </a:t>
            </a:r>
            <a:r>
              <a:rPr lang="en-US" b="1" dirty="0" err="1">
                <a:solidFill>
                  <a:srgbClr val="00B050"/>
                </a:solidFill>
                <a:latin typeface="+mn-lt"/>
                <a:ea typeface="Alexandria" pitchFamily="34" charset="-122"/>
                <a:cs typeface="Times New Roman" panose="02020603050405020304" pitchFamily="18" charset="0"/>
              </a:rPr>
              <a:t>mới</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của</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Luật</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Dược</a:t>
            </a:r>
            <a:r>
              <a:rPr lang="en-US" b="1" dirty="0">
                <a:solidFill>
                  <a:srgbClr val="00B050"/>
                </a:solidFill>
                <a:latin typeface="+mn-lt"/>
                <a:ea typeface="Alexandria" pitchFamily="34" charset="-122"/>
                <a:cs typeface="Times New Roman" panose="02020603050405020304" pitchFamily="18" charset="0"/>
              </a:rPr>
              <a:t> </a:t>
            </a:r>
            <a:r>
              <a:rPr lang="en-US" b="1" dirty="0" smtClean="0">
                <a:solidFill>
                  <a:srgbClr val="00B050"/>
                </a:solidFill>
                <a:latin typeface="+mn-lt"/>
                <a:ea typeface="Alexandria" pitchFamily="34" charset="-122"/>
                <a:cs typeface="Times New Roman" panose="02020603050405020304" pitchFamily="18" charset="0"/>
              </a:rPr>
              <a:t>2024</a:t>
            </a:r>
          </a:p>
          <a:p>
            <a:pPr marL="0" indent="0">
              <a:lnSpc>
                <a:spcPts val="2100"/>
              </a:lnSpc>
              <a:buNone/>
            </a:pPr>
            <a:r>
              <a:rPr lang="en-US" dirty="0" smtClean="0">
                <a:solidFill>
                  <a:srgbClr val="002060"/>
                </a:solidFill>
                <a:latin typeface="+mn-lt"/>
                <a:cs typeface="Times New Roman" panose="02020603050405020304" pitchFamily="18" charset="0"/>
              </a:rPr>
              <a:t> 		- Thu </a:t>
            </a:r>
            <a:r>
              <a:rPr lang="en-US" dirty="0" err="1" smtClean="0">
                <a:solidFill>
                  <a:srgbClr val="002060"/>
                </a:solidFill>
                <a:latin typeface="+mn-lt"/>
                <a:cs typeface="Times New Roman" panose="02020603050405020304" pitchFamily="18" charset="0"/>
              </a:rPr>
              <a:t>hồi</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thuốc</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phân</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cấp</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thu</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hồi</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tự</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nguyện</a:t>
            </a:r>
            <a:r>
              <a:rPr lang="en-US" dirty="0" smtClean="0">
                <a:solidFill>
                  <a:srgbClr val="002060"/>
                </a:solidFill>
                <a:latin typeface="+mn-lt"/>
                <a:cs typeface="Times New Roman" panose="02020603050405020304" pitchFamily="18" charset="0"/>
              </a:rPr>
              <a:t>)</a:t>
            </a:r>
          </a:p>
          <a:p>
            <a:pPr marL="0" indent="0">
              <a:lnSpc>
                <a:spcPts val="2100"/>
              </a:lnSpc>
              <a:buNone/>
            </a:pPr>
            <a:r>
              <a:rPr lang="en-US" dirty="0" smtClean="0">
                <a:solidFill>
                  <a:srgbClr val="002060"/>
                </a:solidFill>
                <a:latin typeface="+mn-lt"/>
                <a:cs typeface="Times New Roman" panose="02020603050405020304" pitchFamily="18" charset="0"/>
              </a:rPr>
              <a:t> 		- </a:t>
            </a:r>
            <a:r>
              <a:rPr lang="en-US" dirty="0" err="1" smtClean="0">
                <a:solidFill>
                  <a:srgbClr val="002060"/>
                </a:solidFill>
                <a:latin typeface="+mn-lt"/>
                <a:cs typeface="Times New Roman" panose="02020603050405020304" pitchFamily="18" charset="0"/>
              </a:rPr>
              <a:t>Kiểm</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nghiệm</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thuốc</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nguyên</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liệu</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làm</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thuốc</a:t>
            </a:r>
            <a:endParaRPr lang="en-US" dirty="0">
              <a:solidFill>
                <a:srgbClr val="002060"/>
              </a:solidFill>
              <a:latin typeface="+mn-lt"/>
              <a:cs typeface="Times New Roman" panose="02020603050405020304" pitchFamily="18" charset="0"/>
            </a:endParaRPr>
          </a:p>
        </p:txBody>
      </p:sp>
      <p:pic>
        <p:nvPicPr>
          <p:cNvPr id="5" name="Image 3" descr="preencoded.png">
            <a:extLst>
              <a:ext uri="{FF2B5EF4-FFF2-40B4-BE49-F238E27FC236}">
                <a16:creationId xmlns:a16="http://schemas.microsoft.com/office/drawing/2014/main" xmlns="" id="{F1DE50E5-AB78-E5AF-5EEE-C9C6BA788581}"/>
              </a:ext>
            </a:extLst>
          </p:cNvPr>
          <p:cNvPicPr>
            <a:picLocks noChangeAspect="1"/>
          </p:cNvPicPr>
          <p:nvPr/>
        </p:nvPicPr>
        <p:blipFill>
          <a:blip r:embed="rId3"/>
          <a:stretch>
            <a:fillRect/>
          </a:stretch>
        </p:blipFill>
        <p:spPr>
          <a:xfrm>
            <a:off x="957364" y="867961"/>
            <a:ext cx="913983" cy="343147"/>
          </a:xfrm>
          <a:prstGeom prst="rect">
            <a:avLst/>
          </a:prstGeom>
        </p:spPr>
      </p:pic>
      <p:pic>
        <p:nvPicPr>
          <p:cNvPr id="21" name="Picture 20">
            <a:extLst>
              <a:ext uri="{FF2B5EF4-FFF2-40B4-BE49-F238E27FC236}">
                <a16:creationId xmlns:a16="http://schemas.microsoft.com/office/drawing/2014/main" xmlns="" id="{71E81DBD-07AB-4021-BDE1-38638BB0761C}"/>
              </a:ext>
            </a:extLst>
          </p:cNvPr>
          <p:cNvPicPr>
            <a:picLocks noChangeAspect="1"/>
          </p:cNvPicPr>
          <p:nvPr/>
        </p:nvPicPr>
        <p:blipFill>
          <a:blip r:embed="rId4"/>
          <a:stretch>
            <a:fillRect/>
          </a:stretch>
        </p:blipFill>
        <p:spPr>
          <a:xfrm>
            <a:off x="0" y="4746745"/>
            <a:ext cx="9143999" cy="396755"/>
          </a:xfrm>
          <a:prstGeom prst="rect">
            <a:avLst/>
          </a:prstGeom>
        </p:spPr>
      </p:pic>
      <p:sp>
        <p:nvSpPr>
          <p:cNvPr id="2" name="Rectangle 1">
            <a:extLst>
              <a:ext uri="{FF2B5EF4-FFF2-40B4-BE49-F238E27FC236}">
                <a16:creationId xmlns:a16="http://schemas.microsoft.com/office/drawing/2014/main" xmlns="" id="{17447D46-8905-1CD5-0743-E72FC9E68717}"/>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7" name="Picture 6"/>
          <p:cNvPicPr>
            <a:picLocks noChangeAspect="1"/>
          </p:cNvPicPr>
          <p:nvPr/>
        </p:nvPicPr>
        <p:blipFill>
          <a:blip r:embed="rId5"/>
          <a:stretch>
            <a:fillRect/>
          </a:stretch>
        </p:blipFill>
        <p:spPr>
          <a:xfrm>
            <a:off x="956867" y="1911847"/>
            <a:ext cx="914479" cy="347502"/>
          </a:xfrm>
          <a:prstGeom prst="rect">
            <a:avLst/>
          </a:prstGeom>
        </p:spPr>
      </p:pic>
      <p:pic>
        <p:nvPicPr>
          <p:cNvPr id="8" name="Picture 7"/>
          <p:cNvPicPr>
            <a:picLocks noChangeAspect="1"/>
          </p:cNvPicPr>
          <p:nvPr/>
        </p:nvPicPr>
        <p:blipFill>
          <a:blip r:embed="rId5"/>
          <a:stretch>
            <a:fillRect/>
          </a:stretch>
        </p:blipFill>
        <p:spPr>
          <a:xfrm>
            <a:off x="956867" y="2893008"/>
            <a:ext cx="914479" cy="347502"/>
          </a:xfrm>
          <a:prstGeom prst="rect">
            <a:avLst/>
          </a:prstGeom>
        </p:spPr>
      </p:pic>
      <p:sp>
        <p:nvSpPr>
          <p:cNvPr id="23" name="Text 5">
            <a:extLst>
              <a:ext uri="{FF2B5EF4-FFF2-40B4-BE49-F238E27FC236}">
                <a16:creationId xmlns:a16="http://schemas.microsoft.com/office/drawing/2014/main" xmlns="" id="{88BD0D4A-81FD-AEFF-7AE4-8A82DD552963}"/>
              </a:ext>
            </a:extLst>
          </p:cNvPr>
          <p:cNvSpPr/>
          <p:nvPr/>
        </p:nvSpPr>
        <p:spPr>
          <a:xfrm>
            <a:off x="2064269" y="1838519"/>
            <a:ext cx="6170193" cy="358052"/>
          </a:xfrm>
          <a:prstGeom prst="rect">
            <a:avLst/>
          </a:prstGeom>
          <a:noFill/>
          <a:ln/>
        </p:spPr>
        <p:txBody>
          <a:bodyPr wrap="square" lIns="0" tIns="0" rIns="0" bIns="0" rtlCol="0" anchor="t"/>
          <a:lstStyle/>
          <a:p>
            <a:pPr marL="0" indent="0">
              <a:lnSpc>
                <a:spcPts val="2750"/>
              </a:lnSpc>
              <a:buNone/>
            </a:pPr>
            <a:r>
              <a:rPr lang="en-US" b="1" dirty="0" err="1">
                <a:solidFill>
                  <a:srgbClr val="00B050"/>
                </a:solidFill>
                <a:latin typeface="+mn-lt"/>
                <a:ea typeface="Alexandria" pitchFamily="34" charset="-122"/>
                <a:cs typeface="Times New Roman" panose="02020603050405020304" pitchFamily="18" charset="0"/>
              </a:rPr>
              <a:t>Góp</a:t>
            </a:r>
            <a:r>
              <a:rPr lang="en-US" b="1" dirty="0">
                <a:solidFill>
                  <a:srgbClr val="00B050"/>
                </a:solidFill>
                <a:latin typeface="+mn-lt"/>
                <a:ea typeface="Alexandria" pitchFamily="34" charset="-122"/>
                <a:cs typeface="Times New Roman" panose="02020603050405020304" pitchFamily="18" charset="0"/>
              </a:rPr>
              <a:t> ý </a:t>
            </a:r>
            <a:r>
              <a:rPr lang="en-US" b="1" dirty="0" err="1">
                <a:solidFill>
                  <a:srgbClr val="00B050"/>
                </a:solidFill>
                <a:latin typeface="+mn-lt"/>
                <a:ea typeface="Alexandria" pitchFamily="34" charset="-122"/>
                <a:cs typeface="Times New Roman" panose="02020603050405020304" pitchFamily="18" charset="0"/>
              </a:rPr>
              <a:t>từ</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cộng</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đồng</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doanh</a:t>
            </a:r>
            <a:r>
              <a:rPr lang="en-US" b="1" dirty="0">
                <a:solidFill>
                  <a:srgbClr val="00B050"/>
                </a:solidFill>
                <a:latin typeface="+mn-lt"/>
                <a:ea typeface="Alexandria" pitchFamily="34" charset="-122"/>
                <a:cs typeface="Times New Roman" panose="02020603050405020304" pitchFamily="18" charset="0"/>
              </a:rPr>
              <a:t> </a:t>
            </a:r>
            <a:r>
              <a:rPr lang="en-US" b="1" dirty="0" err="1" smtClean="0">
                <a:solidFill>
                  <a:srgbClr val="00B050"/>
                </a:solidFill>
                <a:latin typeface="+mn-lt"/>
                <a:ea typeface="Alexandria" pitchFamily="34" charset="-122"/>
                <a:cs typeface="Times New Roman" panose="02020603050405020304" pitchFamily="18" charset="0"/>
              </a:rPr>
              <a:t>nghiệp</a:t>
            </a:r>
            <a:endParaRPr lang="en-US" b="1" dirty="0" smtClean="0">
              <a:solidFill>
                <a:srgbClr val="00B050"/>
              </a:solidFill>
              <a:latin typeface="+mn-lt"/>
              <a:ea typeface="Alexandria" pitchFamily="34" charset="-122"/>
              <a:cs typeface="Times New Roman" panose="02020603050405020304" pitchFamily="18" charset="0"/>
            </a:endParaRPr>
          </a:p>
          <a:p>
            <a:pPr marL="0" indent="0">
              <a:lnSpc>
                <a:spcPts val="2100"/>
              </a:lnSpc>
              <a:buNone/>
            </a:pPr>
            <a:r>
              <a:rPr lang="en-US" dirty="0" smtClean="0">
                <a:solidFill>
                  <a:srgbClr val="002060"/>
                </a:solidFill>
                <a:latin typeface="+mn-lt"/>
                <a:ea typeface="Alexandria" pitchFamily="34" charset="-122"/>
                <a:cs typeface="Times New Roman" panose="02020603050405020304" pitchFamily="18" charset="0"/>
              </a:rPr>
              <a:t>                               	- </a:t>
            </a:r>
            <a:r>
              <a:rPr lang="en-US" dirty="0" err="1" smtClean="0">
                <a:solidFill>
                  <a:srgbClr val="002060"/>
                </a:solidFill>
                <a:latin typeface="+mn-lt"/>
                <a:ea typeface="Alexandria" pitchFamily="34" charset="-122"/>
                <a:cs typeface="Times New Roman" panose="02020603050405020304" pitchFamily="18" charset="0"/>
              </a:rPr>
              <a:t>Kiểm</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nghiệm</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xuất</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xưởng</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vắc</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xin</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sinh</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phẩm</a:t>
            </a:r>
            <a:r>
              <a:rPr lang="en-US" dirty="0" smtClean="0">
                <a:solidFill>
                  <a:srgbClr val="002060"/>
                </a:solidFill>
                <a:latin typeface="+mn-lt"/>
                <a:ea typeface="Alexandria" pitchFamily="34" charset="-122"/>
                <a:cs typeface="Times New Roman" panose="02020603050405020304" pitchFamily="18" charset="0"/>
              </a:rPr>
              <a:t> y </a:t>
            </a:r>
            <a:r>
              <a:rPr lang="en-US" dirty="0" err="1" smtClean="0">
                <a:solidFill>
                  <a:srgbClr val="002060"/>
                </a:solidFill>
                <a:latin typeface="+mn-lt"/>
                <a:ea typeface="Alexandria" pitchFamily="34" charset="-122"/>
                <a:cs typeface="Times New Roman" panose="02020603050405020304" pitchFamily="18" charset="0"/>
              </a:rPr>
              <a:t>tế</a:t>
            </a:r>
            <a:endParaRPr lang="en-US" dirty="0" smtClean="0">
              <a:solidFill>
                <a:srgbClr val="002060"/>
              </a:solidFill>
              <a:latin typeface="+mn-lt"/>
              <a:ea typeface="Alexandria" pitchFamily="34" charset="-122"/>
              <a:cs typeface="Times New Roman" panose="02020603050405020304" pitchFamily="18" charset="0"/>
            </a:endParaRPr>
          </a:p>
          <a:p>
            <a:pPr>
              <a:lnSpc>
                <a:spcPts val="2100"/>
              </a:lnSpc>
            </a:pPr>
            <a:r>
              <a:rPr lang="en-US" dirty="0" smtClean="0">
                <a:solidFill>
                  <a:srgbClr val="002060"/>
                </a:solidFill>
                <a:latin typeface="+mn-lt"/>
                <a:ea typeface="Alexandria" pitchFamily="34" charset="-122"/>
                <a:cs typeface="Times New Roman" panose="02020603050405020304" pitchFamily="18" charset="0"/>
              </a:rPr>
              <a:t>                              </a:t>
            </a:r>
            <a:r>
              <a:rPr lang="en-US" dirty="0">
                <a:solidFill>
                  <a:srgbClr val="002060"/>
                </a:solidFill>
                <a:latin typeface="+mn-lt"/>
                <a:ea typeface="Alexandria" pitchFamily="34" charset="-122"/>
                <a:cs typeface="Times New Roman" panose="02020603050405020304" pitchFamily="18" charset="0"/>
              </a:rPr>
              <a:t> </a:t>
            </a:r>
            <a:r>
              <a:rPr lang="en-US" dirty="0" smtClean="0">
                <a:solidFill>
                  <a:srgbClr val="002060"/>
                </a:solidFill>
                <a:latin typeface="+mn-lt"/>
                <a:ea typeface="Alexandria" pitchFamily="34" charset="-122"/>
                <a:cs typeface="Times New Roman" panose="02020603050405020304" pitchFamily="18" charset="0"/>
              </a:rPr>
              <a:t>     </a:t>
            </a:r>
            <a:r>
              <a:rPr lang="en-US" dirty="0" smtClean="0">
                <a:solidFill>
                  <a:srgbClr val="002060"/>
                </a:solidFill>
                <a:latin typeface="+mn-lt"/>
                <a:cs typeface="Times New Roman" panose="02020603050405020304" pitchFamily="18" charset="0"/>
              </a:rPr>
              <a:t> - </a:t>
            </a:r>
            <a:r>
              <a:rPr lang="en-US" dirty="0" err="1" smtClean="0">
                <a:solidFill>
                  <a:srgbClr val="002060"/>
                </a:solidFill>
                <a:latin typeface="+mn-lt"/>
                <a:cs typeface="Times New Roman" panose="02020603050405020304" pitchFamily="18" charset="0"/>
              </a:rPr>
              <a:t>Cập</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nhật</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tiêu</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chuẩn</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chất</a:t>
            </a:r>
            <a:r>
              <a:rPr lang="en-US" dirty="0" smtClean="0">
                <a:solidFill>
                  <a:srgbClr val="002060"/>
                </a:solidFill>
                <a:latin typeface="+mn-lt"/>
                <a:cs typeface="Times New Roman" panose="02020603050405020304" pitchFamily="18" charset="0"/>
              </a:rPr>
              <a:t> </a:t>
            </a:r>
            <a:r>
              <a:rPr lang="en-US" dirty="0" err="1" smtClean="0">
                <a:solidFill>
                  <a:srgbClr val="002060"/>
                </a:solidFill>
                <a:latin typeface="+mn-lt"/>
                <a:cs typeface="Times New Roman" panose="02020603050405020304" pitchFamily="18" charset="0"/>
              </a:rPr>
              <a:t>lượng</a:t>
            </a:r>
            <a:endParaRPr lang="en-US" dirty="0" smtClean="0">
              <a:solidFill>
                <a:srgbClr val="002060"/>
              </a:solidFill>
              <a:latin typeface="+mn-lt"/>
              <a:cs typeface="Times New Roman" panose="02020603050405020304" pitchFamily="18" charset="0"/>
            </a:endParaRPr>
          </a:p>
          <a:p>
            <a:pPr>
              <a:lnSpc>
                <a:spcPts val="2100"/>
              </a:lnSpc>
            </a:pPr>
            <a:r>
              <a:rPr lang="en-US" dirty="0">
                <a:solidFill>
                  <a:srgbClr val="002060"/>
                </a:solidFill>
                <a:latin typeface="+mn-lt"/>
                <a:ea typeface="Alexandria" pitchFamily="34" charset="-122"/>
                <a:cs typeface="Times New Roman" panose="02020603050405020304" pitchFamily="18" charset="0"/>
              </a:rPr>
              <a:t>	</a:t>
            </a:r>
            <a:r>
              <a:rPr lang="en-US" dirty="0" smtClean="0">
                <a:solidFill>
                  <a:srgbClr val="002060"/>
                </a:solidFill>
                <a:latin typeface="+mn-lt"/>
                <a:ea typeface="Alexandria" pitchFamily="34" charset="-122"/>
                <a:cs typeface="Times New Roman" panose="02020603050405020304" pitchFamily="18" charset="0"/>
              </a:rPr>
              <a:t>	</a:t>
            </a:r>
            <a:endParaRPr lang="en-US" dirty="0">
              <a:solidFill>
                <a:srgbClr val="002060"/>
              </a:solidFill>
              <a:latin typeface="+mn-lt"/>
              <a:cs typeface="Times New Roman" panose="02020603050405020304" pitchFamily="18" charset="0"/>
            </a:endParaRPr>
          </a:p>
        </p:txBody>
      </p:sp>
      <p:sp>
        <p:nvSpPr>
          <p:cNvPr id="27" name="Text 5">
            <a:extLst>
              <a:ext uri="{FF2B5EF4-FFF2-40B4-BE49-F238E27FC236}">
                <a16:creationId xmlns:a16="http://schemas.microsoft.com/office/drawing/2014/main" xmlns="" id="{71593E71-42CF-6050-C397-2D7D0A52422D}"/>
              </a:ext>
            </a:extLst>
          </p:cNvPr>
          <p:cNvSpPr/>
          <p:nvPr/>
        </p:nvSpPr>
        <p:spPr>
          <a:xfrm>
            <a:off x="2108215" y="2830530"/>
            <a:ext cx="5345579" cy="358052"/>
          </a:xfrm>
          <a:prstGeom prst="rect">
            <a:avLst/>
          </a:prstGeom>
          <a:noFill/>
          <a:ln/>
        </p:spPr>
        <p:txBody>
          <a:bodyPr wrap="square" lIns="0" tIns="0" rIns="0" bIns="0" rtlCol="0" anchor="t"/>
          <a:lstStyle/>
          <a:p>
            <a:pPr marL="0" indent="0">
              <a:lnSpc>
                <a:spcPts val="2750"/>
              </a:lnSpc>
              <a:buNone/>
            </a:pPr>
            <a:r>
              <a:rPr lang="en-US" b="1" dirty="0" err="1">
                <a:solidFill>
                  <a:srgbClr val="00B050"/>
                </a:solidFill>
                <a:latin typeface="+mn-lt"/>
                <a:ea typeface="Alexandria" pitchFamily="34" charset="-122"/>
                <a:cs typeface="Times New Roman" panose="02020603050405020304" pitchFamily="18" charset="0"/>
              </a:rPr>
              <a:t>Một</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số</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vướng</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mắc</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trong</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quá</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trình</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triển</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khai</a:t>
            </a:r>
            <a:r>
              <a:rPr lang="en-US" b="1" dirty="0">
                <a:solidFill>
                  <a:srgbClr val="00B050"/>
                </a:solidFill>
                <a:latin typeface="+mn-lt"/>
                <a:ea typeface="Alexandria" pitchFamily="34" charset="-122"/>
                <a:cs typeface="Times New Roman" panose="02020603050405020304" pitchFamily="18" charset="0"/>
              </a:rPr>
              <a:t> </a:t>
            </a:r>
            <a:r>
              <a:rPr lang="en-US" b="1" dirty="0" err="1">
                <a:solidFill>
                  <a:srgbClr val="00B050"/>
                </a:solidFill>
                <a:latin typeface="+mn-lt"/>
                <a:ea typeface="Alexandria" pitchFamily="34" charset="-122"/>
                <a:cs typeface="Times New Roman" panose="02020603050405020304" pitchFamily="18" charset="0"/>
              </a:rPr>
              <a:t>thực</a:t>
            </a:r>
            <a:r>
              <a:rPr lang="en-US" b="1" dirty="0">
                <a:solidFill>
                  <a:srgbClr val="00B050"/>
                </a:solidFill>
                <a:latin typeface="+mn-lt"/>
                <a:ea typeface="Alexandria" pitchFamily="34" charset="-122"/>
                <a:cs typeface="Times New Roman" panose="02020603050405020304" pitchFamily="18" charset="0"/>
              </a:rPr>
              <a:t> </a:t>
            </a:r>
            <a:r>
              <a:rPr lang="en-US" b="1" dirty="0" err="1" smtClean="0">
                <a:solidFill>
                  <a:srgbClr val="00B050"/>
                </a:solidFill>
                <a:latin typeface="+mn-lt"/>
                <a:ea typeface="Alexandria" pitchFamily="34" charset="-122"/>
                <a:cs typeface="Times New Roman" panose="02020603050405020304" pitchFamily="18" charset="0"/>
              </a:rPr>
              <a:t>tiễn</a:t>
            </a:r>
            <a:endParaRPr lang="en-US" b="1" dirty="0" smtClean="0">
              <a:solidFill>
                <a:srgbClr val="00B050"/>
              </a:solidFill>
              <a:latin typeface="+mn-lt"/>
              <a:ea typeface="Alexandria" pitchFamily="34" charset="-122"/>
              <a:cs typeface="Times New Roman" panose="02020603050405020304" pitchFamily="18" charset="0"/>
            </a:endParaRPr>
          </a:p>
          <a:p>
            <a:pPr marL="0" indent="0">
              <a:lnSpc>
                <a:spcPts val="2100"/>
              </a:lnSpc>
              <a:buNone/>
            </a:pPr>
            <a:r>
              <a:rPr lang="en-US" dirty="0" smtClean="0">
                <a:solidFill>
                  <a:srgbClr val="00B050"/>
                </a:solidFill>
                <a:latin typeface="+mn-lt"/>
                <a:ea typeface="Alexandria" pitchFamily="34" charset="-122"/>
                <a:cs typeface="Times New Roman" panose="02020603050405020304" pitchFamily="18" charset="0"/>
              </a:rPr>
              <a:t>		</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Thời</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gian</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kiểm</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nghiệm</a:t>
            </a:r>
            <a:endParaRPr lang="en-US" dirty="0" smtClean="0">
              <a:solidFill>
                <a:srgbClr val="002060"/>
              </a:solidFill>
              <a:latin typeface="+mn-lt"/>
              <a:ea typeface="Alexandria" pitchFamily="34" charset="-122"/>
              <a:cs typeface="Times New Roman" panose="02020603050405020304" pitchFamily="18" charset="0"/>
            </a:endParaRPr>
          </a:p>
          <a:p>
            <a:pPr>
              <a:lnSpc>
                <a:spcPts val="2100"/>
              </a:lnSpc>
            </a:pPr>
            <a:r>
              <a:rPr lang="en-US" dirty="0" smtClean="0">
                <a:solidFill>
                  <a:srgbClr val="002060"/>
                </a:solidFill>
                <a:latin typeface="+mn-lt"/>
                <a:ea typeface="Alexandria" pitchFamily="34" charset="-122"/>
                <a:cs typeface="Times New Roman" panose="02020603050405020304" pitchFamily="18" charset="0"/>
              </a:rPr>
              <a:t>		</a:t>
            </a:r>
            <a:r>
              <a:rPr lang="en-US" dirty="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Lưu</a:t>
            </a:r>
            <a:r>
              <a:rPr lang="en-US" dirty="0" smtClean="0">
                <a:solidFill>
                  <a:srgbClr val="002060"/>
                </a:solidFill>
                <a:latin typeface="+mn-lt"/>
                <a:ea typeface="Alexandria" pitchFamily="34" charset="-122"/>
                <a:cs typeface="Times New Roman" panose="02020603050405020304" pitchFamily="18" charset="0"/>
              </a:rPr>
              <a:t> </a:t>
            </a:r>
            <a:r>
              <a:rPr lang="en-US" dirty="0" err="1">
                <a:solidFill>
                  <a:srgbClr val="002060"/>
                </a:solidFill>
                <a:latin typeface="+mn-lt"/>
                <a:ea typeface="Alexandria" pitchFamily="34" charset="-122"/>
                <a:cs typeface="Times New Roman" panose="02020603050405020304" pitchFamily="18" charset="0"/>
              </a:rPr>
              <a:t>mẫu</a:t>
            </a:r>
            <a:r>
              <a:rPr lang="en-US" dirty="0">
                <a:solidFill>
                  <a:srgbClr val="002060"/>
                </a:solidFill>
                <a:latin typeface="+mn-lt"/>
                <a:ea typeface="Alexandria" pitchFamily="34" charset="-122"/>
                <a:cs typeface="Times New Roman" panose="02020603050405020304" pitchFamily="18" charset="0"/>
              </a:rPr>
              <a:t> </a:t>
            </a:r>
            <a:r>
              <a:rPr lang="en-US" dirty="0" err="1">
                <a:solidFill>
                  <a:srgbClr val="002060"/>
                </a:solidFill>
                <a:latin typeface="+mn-lt"/>
                <a:ea typeface="Alexandria" pitchFamily="34" charset="-122"/>
                <a:cs typeface="Times New Roman" panose="02020603050405020304" pitchFamily="18" charset="0"/>
              </a:rPr>
              <a:t>thuốc</a:t>
            </a:r>
            <a:r>
              <a:rPr lang="en-US" dirty="0">
                <a:solidFill>
                  <a:srgbClr val="002060"/>
                </a:solidFill>
                <a:latin typeface="+mn-lt"/>
                <a:ea typeface="Alexandria" pitchFamily="34" charset="-122"/>
                <a:cs typeface="Times New Roman" panose="02020603050405020304" pitchFamily="18" charset="0"/>
              </a:rPr>
              <a:t>, </a:t>
            </a:r>
            <a:r>
              <a:rPr lang="en-US" dirty="0" err="1">
                <a:solidFill>
                  <a:srgbClr val="002060"/>
                </a:solidFill>
                <a:latin typeface="+mn-lt"/>
                <a:ea typeface="Alexandria" pitchFamily="34" charset="-122"/>
                <a:cs typeface="Times New Roman" panose="02020603050405020304" pitchFamily="18" charset="0"/>
              </a:rPr>
              <a:t>nguyên</a:t>
            </a:r>
            <a:r>
              <a:rPr lang="en-US" dirty="0">
                <a:solidFill>
                  <a:srgbClr val="002060"/>
                </a:solidFill>
                <a:latin typeface="+mn-lt"/>
                <a:ea typeface="Alexandria" pitchFamily="34" charset="-122"/>
                <a:cs typeface="Times New Roman" panose="02020603050405020304" pitchFamily="18" charset="0"/>
              </a:rPr>
              <a:t> </a:t>
            </a:r>
            <a:r>
              <a:rPr lang="en-US" dirty="0" err="1">
                <a:solidFill>
                  <a:srgbClr val="002060"/>
                </a:solidFill>
                <a:latin typeface="+mn-lt"/>
                <a:ea typeface="Alexandria" pitchFamily="34" charset="-122"/>
                <a:cs typeface="Times New Roman" panose="02020603050405020304" pitchFamily="18" charset="0"/>
              </a:rPr>
              <a:t>liệu</a:t>
            </a:r>
            <a:r>
              <a:rPr lang="en-US" dirty="0">
                <a:solidFill>
                  <a:srgbClr val="002060"/>
                </a:solidFill>
                <a:latin typeface="+mn-lt"/>
                <a:ea typeface="Alexandria" pitchFamily="34" charset="-122"/>
                <a:cs typeface="Times New Roman" panose="02020603050405020304" pitchFamily="18" charset="0"/>
              </a:rPr>
              <a:t> </a:t>
            </a:r>
            <a:r>
              <a:rPr lang="en-US" dirty="0" err="1">
                <a:solidFill>
                  <a:srgbClr val="002060"/>
                </a:solidFill>
                <a:latin typeface="+mn-lt"/>
                <a:ea typeface="Alexandria" pitchFamily="34" charset="-122"/>
                <a:cs typeface="Times New Roman" panose="02020603050405020304" pitchFamily="18" charset="0"/>
              </a:rPr>
              <a:t>làm</a:t>
            </a:r>
            <a:r>
              <a:rPr lang="en-US" dirty="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thuốc</a:t>
            </a:r>
            <a:endParaRPr lang="en-US" dirty="0" smtClean="0">
              <a:solidFill>
                <a:srgbClr val="002060"/>
              </a:solidFill>
              <a:latin typeface="+mn-lt"/>
              <a:ea typeface="Alexandria" pitchFamily="34" charset="-122"/>
              <a:cs typeface="Times New Roman" panose="02020603050405020304" pitchFamily="18" charset="0"/>
            </a:endParaRPr>
          </a:p>
          <a:p>
            <a:pPr>
              <a:lnSpc>
                <a:spcPts val="2100"/>
              </a:lnSpc>
            </a:pPr>
            <a:r>
              <a:rPr lang="en-US" dirty="0">
                <a:solidFill>
                  <a:srgbClr val="002060"/>
                </a:solidFill>
                <a:latin typeface="+mn-lt"/>
                <a:ea typeface="Alexandria" pitchFamily="34" charset="-122"/>
                <a:cs typeface="Times New Roman" panose="02020603050405020304" pitchFamily="18" charset="0"/>
              </a:rPr>
              <a:t>	</a:t>
            </a:r>
            <a:r>
              <a:rPr lang="en-US" dirty="0" smtClean="0">
                <a:solidFill>
                  <a:srgbClr val="002060"/>
                </a:solidFill>
                <a:latin typeface="+mn-lt"/>
                <a:ea typeface="Alexandria" pitchFamily="34" charset="-122"/>
                <a:cs typeface="Times New Roman" panose="02020603050405020304" pitchFamily="18" charset="0"/>
              </a:rPr>
              <a:t>	- </a:t>
            </a:r>
            <a:r>
              <a:rPr lang="en-US" dirty="0" err="1" smtClean="0">
                <a:solidFill>
                  <a:srgbClr val="002060"/>
                </a:solidFill>
                <a:latin typeface="+mn-lt"/>
                <a:ea typeface="Alexandria" pitchFamily="34" charset="-122"/>
                <a:cs typeface="Times New Roman" panose="02020603050405020304" pitchFamily="18" charset="0"/>
              </a:rPr>
              <a:t>Hủy</a:t>
            </a:r>
            <a:r>
              <a:rPr lang="en-US" dirty="0" smtClean="0">
                <a:solidFill>
                  <a:srgbClr val="002060"/>
                </a:solidFill>
                <a:latin typeface="+mn-lt"/>
                <a:ea typeface="Alexandria" pitchFamily="34" charset="-122"/>
                <a:cs typeface="Times New Roman" panose="02020603050405020304" pitchFamily="18" charset="0"/>
              </a:rPr>
              <a:t> </a:t>
            </a:r>
            <a:r>
              <a:rPr lang="en-US" dirty="0" err="1" smtClean="0">
                <a:solidFill>
                  <a:srgbClr val="002060"/>
                </a:solidFill>
                <a:latin typeface="+mn-lt"/>
                <a:ea typeface="Alexandria" pitchFamily="34" charset="-122"/>
                <a:cs typeface="Times New Roman" panose="02020603050405020304" pitchFamily="18" charset="0"/>
              </a:rPr>
              <a:t>thuốc</a:t>
            </a:r>
            <a:endParaRPr lang="en-US" dirty="0">
              <a:solidFill>
                <a:srgbClr val="002060"/>
              </a:solidFill>
              <a:latin typeface="+mn-lt"/>
              <a:ea typeface="Alexandria" pitchFamily="34" charset="-122"/>
              <a:cs typeface="Times New Roman" panose="02020603050405020304" pitchFamily="18" charset="0"/>
            </a:endParaRPr>
          </a:p>
          <a:p>
            <a:pPr marL="0" indent="0">
              <a:lnSpc>
                <a:spcPts val="2750"/>
              </a:lnSpc>
              <a:buNone/>
            </a:pPr>
            <a:endParaRPr lang="en-US" b="1" dirty="0">
              <a:solidFill>
                <a:srgbClr val="00B050"/>
              </a:solidFill>
              <a:latin typeface="+mn-lt"/>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125094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66370891-ED2E-8FD4-6AB7-31828696178A}"/>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ECF3B24B-62FE-6275-3416-C2DBF0B78372}"/>
              </a:ext>
            </a:extLst>
          </p:cNvPr>
          <p:cNvSpPr txBox="1">
            <a:spLocks noGrp="1"/>
          </p:cNvSpPr>
          <p:nvPr>
            <p:ph type="title"/>
          </p:nvPr>
        </p:nvSpPr>
        <p:spPr>
          <a:xfrm>
            <a:off x="818250" y="50662"/>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400">
                <a:solidFill>
                  <a:srgbClr val="0070C0"/>
                </a:solidFill>
                <a:latin typeface="+mn-lt"/>
                <a:ea typeface="Segoe UI Black" panose="020B0A02040204020203" pitchFamily="34" charset="0"/>
              </a:rPr>
              <a:t>Mục tiêu </a:t>
            </a:r>
            <a:r>
              <a:rPr lang="en-US" sz="2400">
                <a:solidFill>
                  <a:srgbClr val="0070C0"/>
                </a:solidFill>
                <a:latin typeface="+mn-lt"/>
                <a:ea typeface="Segoe UI Black" panose="020B0A02040204020203" pitchFamily="34" charset="0"/>
              </a:rPr>
              <a:t>của Thông tư mới</a:t>
            </a:r>
            <a:r>
              <a:rPr lang="vi-VN" sz="2400">
                <a:solidFill>
                  <a:srgbClr val="0070C0"/>
                </a:solidFill>
                <a:latin typeface="+mn-lt"/>
                <a:ea typeface="Segoe UI Black" panose="020B0A02040204020203" pitchFamily="34" charset="0"/>
              </a:rPr>
              <a:t/>
            </a:r>
            <a:br>
              <a:rPr lang="vi-VN" sz="2400">
                <a:solidFill>
                  <a:srgbClr val="0070C0"/>
                </a:solidFill>
                <a:latin typeface="+mn-lt"/>
                <a:ea typeface="Segoe UI Black" panose="020B0A02040204020203" pitchFamily="34" charset="0"/>
              </a:rPr>
            </a:br>
            <a:endParaRPr lang="en-US" sz="2400">
              <a:solidFill>
                <a:srgbClr val="0070C0"/>
              </a:solidFill>
              <a:latin typeface="+mn-lt"/>
              <a:ea typeface="Segoe UI Black" panose="020B0A02040204020203" pitchFamily="34" charset="0"/>
            </a:endParaRPr>
          </a:p>
        </p:txBody>
      </p:sp>
      <p:graphicFrame>
        <p:nvGraphicFramePr>
          <p:cNvPr id="23" name="Diagram 22">
            <a:extLst>
              <a:ext uri="{FF2B5EF4-FFF2-40B4-BE49-F238E27FC236}">
                <a16:creationId xmlns:a16="http://schemas.microsoft.com/office/drawing/2014/main" xmlns="" id="{39CE59B8-231B-12BF-5DFD-457D3D3B5CBF}"/>
              </a:ext>
            </a:extLst>
          </p:cNvPr>
          <p:cNvGraphicFramePr/>
          <p:nvPr>
            <p:extLst>
              <p:ext uri="{D42A27DB-BD31-4B8C-83A1-F6EECF244321}">
                <p14:modId xmlns:p14="http://schemas.microsoft.com/office/powerpoint/2010/main" val="2808556365"/>
              </p:ext>
            </p:extLst>
          </p:nvPr>
        </p:nvGraphicFramePr>
        <p:xfrm>
          <a:off x="480261" y="1029828"/>
          <a:ext cx="7985558" cy="3953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 name="Google Shape;305;p54">
            <a:extLst>
              <a:ext uri="{FF2B5EF4-FFF2-40B4-BE49-F238E27FC236}">
                <a16:creationId xmlns:a16="http://schemas.microsoft.com/office/drawing/2014/main" xmlns="" id="{C4116C8E-7030-B025-BF2D-9F21C29775A7}"/>
              </a:ext>
            </a:extLst>
          </p:cNvPr>
          <p:cNvCxnSpPr>
            <a:cxnSpLocks/>
          </p:cNvCxnSpPr>
          <p:nvPr/>
        </p:nvCxnSpPr>
        <p:spPr>
          <a:xfrm>
            <a:off x="640865" y="637145"/>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7" name="Picture 6">
            <a:extLst>
              <a:ext uri="{FF2B5EF4-FFF2-40B4-BE49-F238E27FC236}">
                <a16:creationId xmlns:a16="http://schemas.microsoft.com/office/drawing/2014/main" xmlns="" id="{F4478670-6BAE-4805-AD71-50B4E1C5C70D}"/>
              </a:ext>
            </a:extLst>
          </p:cNvPr>
          <p:cNvPicPr>
            <a:picLocks noChangeAspect="1"/>
          </p:cNvPicPr>
          <p:nvPr/>
        </p:nvPicPr>
        <p:blipFill>
          <a:blip r:embed="rId8"/>
          <a:stretch>
            <a:fillRect/>
          </a:stretch>
        </p:blipFill>
        <p:spPr>
          <a:xfrm>
            <a:off x="0" y="4746745"/>
            <a:ext cx="9143999" cy="396755"/>
          </a:xfrm>
          <a:prstGeom prst="rect">
            <a:avLst/>
          </a:prstGeom>
        </p:spPr>
      </p:pic>
      <p:sp>
        <p:nvSpPr>
          <p:cNvPr id="3" name="Rectangle 2">
            <a:extLst>
              <a:ext uri="{FF2B5EF4-FFF2-40B4-BE49-F238E27FC236}">
                <a16:creationId xmlns:a16="http://schemas.microsoft.com/office/drawing/2014/main" xmlns="" id="{83192605-D436-377B-DD23-A5D6C811C887}"/>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1781552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173615EE-B082-6989-BDBD-07C8C4A55644}"/>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CB77D4A8-200C-8355-6D9C-164C56307EDB}"/>
              </a:ext>
            </a:extLst>
          </p:cNvPr>
          <p:cNvSpPr txBox="1">
            <a:spLocks noGrp="1"/>
          </p:cNvSpPr>
          <p:nvPr>
            <p:ph type="title"/>
          </p:nvPr>
        </p:nvSpPr>
        <p:spPr>
          <a:xfrm>
            <a:off x="3769198" y="289678"/>
            <a:ext cx="338407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B050"/>
                </a:solidFill>
                <a:latin typeface="+mj-lt"/>
                <a:ea typeface="Segoe UI Black" panose="020B0A02040204020203" pitchFamily="34" charset="0"/>
              </a:rPr>
              <a:t>PHẦN </a:t>
            </a:r>
            <a:r>
              <a:rPr lang="en-US" dirty="0" smtClean="0">
                <a:solidFill>
                  <a:srgbClr val="00B050"/>
                </a:solidFill>
                <a:latin typeface="+mj-lt"/>
                <a:ea typeface="Segoe UI Black" panose="020B0A02040204020203" pitchFamily="34" charset="0"/>
              </a:rPr>
              <a:t>2</a:t>
            </a:r>
            <a:endParaRPr lang="en-US" dirty="0">
              <a:solidFill>
                <a:srgbClr val="00B050"/>
              </a:solidFill>
              <a:latin typeface="+mj-lt"/>
              <a:ea typeface="Segoe UI Black" panose="020B0A02040204020203" pitchFamily="34" charset="0"/>
            </a:endParaRPr>
          </a:p>
        </p:txBody>
      </p:sp>
      <p:sp>
        <p:nvSpPr>
          <p:cNvPr id="303" name="Google Shape;303;p54">
            <a:extLst>
              <a:ext uri="{FF2B5EF4-FFF2-40B4-BE49-F238E27FC236}">
                <a16:creationId xmlns:a16="http://schemas.microsoft.com/office/drawing/2014/main" xmlns="" id="{77C191BF-6B1B-7C11-4FF9-9CE7CDFE2F43}"/>
              </a:ext>
            </a:extLst>
          </p:cNvPr>
          <p:cNvSpPr txBox="1">
            <a:spLocks noGrp="1"/>
          </p:cNvSpPr>
          <p:nvPr>
            <p:ph type="body" idx="1"/>
          </p:nvPr>
        </p:nvSpPr>
        <p:spPr>
          <a:xfrm>
            <a:off x="456729" y="1188734"/>
            <a:ext cx="8393976" cy="1673771"/>
          </a:xfrm>
          <a:prstGeom prst="rect">
            <a:avLst/>
          </a:prstGeom>
        </p:spPr>
        <p:txBody>
          <a:bodyPr spcFirstLastPara="1" wrap="square" lIns="91425" tIns="91425" rIns="91425" bIns="91425" anchor="t" anchorCtr="0">
            <a:noAutofit/>
          </a:bodyPr>
          <a:lstStyle/>
          <a:p>
            <a:pPr marL="0" indent="0" algn="ctr">
              <a:lnSpc>
                <a:spcPct val="100000"/>
              </a:lnSpc>
              <a:spcAft>
                <a:spcPts val="1600"/>
              </a:spcAft>
              <a:buSzPct val="110000"/>
              <a:buNone/>
            </a:pPr>
            <a:r>
              <a:rPr lang="vi-VN" sz="2400" b="1" dirty="0">
                <a:solidFill>
                  <a:srgbClr val="004D86"/>
                </a:solidFill>
                <a:latin typeface="Arial (Body)"/>
                <a:cs typeface="Segoe UI Semilight" panose="020B0402040204020203" pitchFamily="34" charset="0"/>
              </a:rPr>
              <a:t>CÁC NỘI DUNG CHÍNH ĐƯỢC SỬA ĐỔI, </a:t>
            </a:r>
            <a:endParaRPr lang="en-US" sz="2400" b="1" dirty="0">
              <a:solidFill>
                <a:srgbClr val="004D86"/>
              </a:solidFill>
              <a:latin typeface="Arial (Body)"/>
              <a:cs typeface="Segoe UI Semilight" panose="020B0402040204020203" pitchFamily="34" charset="0"/>
            </a:endParaRPr>
          </a:p>
          <a:p>
            <a:pPr marL="0" indent="0" algn="ctr">
              <a:lnSpc>
                <a:spcPct val="100000"/>
              </a:lnSpc>
              <a:spcAft>
                <a:spcPts val="1600"/>
              </a:spcAft>
              <a:buSzPct val="110000"/>
              <a:buNone/>
            </a:pPr>
            <a:r>
              <a:rPr lang="vi-VN" sz="2400" b="1" dirty="0">
                <a:solidFill>
                  <a:srgbClr val="004D86"/>
                </a:solidFill>
                <a:latin typeface="Arial (Body)"/>
                <a:cs typeface="Segoe UI Semilight" panose="020B0402040204020203" pitchFamily="34" charset="0"/>
              </a:rPr>
              <a:t>THAY THẾ TRONG THÔNG TƯ MỚI</a:t>
            </a:r>
          </a:p>
        </p:txBody>
      </p:sp>
      <p:cxnSp>
        <p:nvCxnSpPr>
          <p:cNvPr id="305" name="Google Shape;305;p54">
            <a:extLst>
              <a:ext uri="{FF2B5EF4-FFF2-40B4-BE49-F238E27FC236}">
                <a16:creationId xmlns:a16="http://schemas.microsoft.com/office/drawing/2014/main" xmlns="" id="{76B4B24A-11A1-D491-A837-E6EDABC95F0B}"/>
              </a:ext>
            </a:extLst>
          </p:cNvPr>
          <p:cNvCxnSpPr/>
          <p:nvPr/>
        </p:nvCxnSpPr>
        <p:spPr>
          <a:xfrm>
            <a:off x="2013117" y="888893"/>
            <a:ext cx="5281200" cy="0"/>
          </a:xfrm>
          <a:prstGeom prst="straightConnector1">
            <a:avLst/>
          </a:prstGeom>
          <a:noFill/>
          <a:ln w="19050" cap="flat" cmpd="sng">
            <a:solidFill>
              <a:schemeClr val="accent3"/>
            </a:solidFill>
            <a:prstDash val="solid"/>
            <a:round/>
            <a:headEnd type="none" w="med" len="med"/>
            <a:tailEnd type="none" w="med" len="med"/>
          </a:ln>
        </p:spPr>
      </p:cxnSp>
      <p:pic>
        <p:nvPicPr>
          <p:cNvPr id="2" name="Google Shape;385;p60">
            <a:extLst>
              <a:ext uri="{FF2B5EF4-FFF2-40B4-BE49-F238E27FC236}">
                <a16:creationId xmlns:a16="http://schemas.microsoft.com/office/drawing/2014/main" xmlns="" id="{EE29F38F-EE83-186E-2783-A0120633FB1E}"/>
              </a:ext>
            </a:extLst>
          </p:cNvPr>
          <p:cNvPicPr preferRelativeResize="0"/>
          <p:nvPr/>
        </p:nvPicPr>
        <p:blipFill rotWithShape="1">
          <a:blip r:embed="rId3">
            <a:alphaModFix/>
          </a:blip>
          <a:srcRect t="31505" b="34422"/>
          <a:stretch/>
        </p:blipFill>
        <p:spPr>
          <a:xfrm>
            <a:off x="0" y="2390181"/>
            <a:ext cx="9143996" cy="1896299"/>
          </a:xfrm>
          <a:prstGeom prst="rect">
            <a:avLst/>
          </a:prstGeom>
          <a:noFill/>
          <a:ln>
            <a:noFill/>
          </a:ln>
        </p:spPr>
      </p:pic>
      <p:pic>
        <p:nvPicPr>
          <p:cNvPr id="4" name="Picture 3">
            <a:extLst>
              <a:ext uri="{FF2B5EF4-FFF2-40B4-BE49-F238E27FC236}">
                <a16:creationId xmlns:a16="http://schemas.microsoft.com/office/drawing/2014/main" xmlns="" id="{42D84828-B9DF-4D69-ED32-6569D7A2D75A}"/>
              </a:ext>
            </a:extLst>
          </p:cNvPr>
          <p:cNvPicPr>
            <a:picLocks noChangeAspect="1"/>
          </p:cNvPicPr>
          <p:nvPr/>
        </p:nvPicPr>
        <p:blipFill>
          <a:blip r:embed="rId4"/>
          <a:stretch>
            <a:fillRect/>
          </a:stretch>
        </p:blipFill>
        <p:spPr>
          <a:xfrm>
            <a:off x="0" y="4746745"/>
            <a:ext cx="9143999" cy="396755"/>
          </a:xfrm>
          <a:prstGeom prst="rect">
            <a:avLst/>
          </a:prstGeom>
        </p:spPr>
      </p:pic>
      <p:sp>
        <p:nvSpPr>
          <p:cNvPr id="5" name="Rectangle 4">
            <a:extLst>
              <a:ext uri="{FF2B5EF4-FFF2-40B4-BE49-F238E27FC236}">
                <a16:creationId xmlns:a16="http://schemas.microsoft.com/office/drawing/2014/main" xmlns="" id="{EE3481A1-93DD-1383-181F-5D9CB042C604}"/>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a:t>
            </a:r>
            <a:r>
              <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lượng</a:t>
            </a:r>
            <a:r>
              <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 An </a:t>
            </a: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toàn</a:t>
            </a:r>
            <a:r>
              <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 </a:t>
            </a: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Hiệu</a:t>
            </a:r>
            <a:r>
              <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11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quả</a:t>
            </a:r>
            <a:endParaRPr lang="en-US" sz="11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3591855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D1E990A8-5DA5-FB30-EE94-83F11D7475B1}"/>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715DF2E8-95C7-F2C4-58B5-AA98A79CFF83}"/>
              </a:ext>
            </a:extLst>
          </p:cNvPr>
          <p:cNvSpPr txBox="1">
            <a:spLocks noGrp="1"/>
          </p:cNvSpPr>
          <p:nvPr>
            <p:ph type="title"/>
          </p:nvPr>
        </p:nvSpPr>
        <p:spPr>
          <a:xfrm>
            <a:off x="782818" y="114828"/>
            <a:ext cx="750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0070C0"/>
                </a:solidFill>
                <a:latin typeface="+mn-lt"/>
                <a:ea typeface="Segoe UI Black" panose="020B0A02040204020203" pitchFamily="34" charset="0"/>
              </a:rPr>
              <a:t>3</a:t>
            </a:r>
            <a:r>
              <a:rPr lang="vi-VN" sz="2000">
                <a:solidFill>
                  <a:srgbClr val="0070C0"/>
                </a:solidFill>
                <a:latin typeface="+mn-lt"/>
                <a:ea typeface="Segoe UI Black" panose="020B0A02040204020203" pitchFamily="34" charset="0"/>
              </a:rPr>
              <a:t>. </a:t>
            </a:r>
            <a:r>
              <a:rPr lang="en-US" sz="2000">
                <a:solidFill>
                  <a:srgbClr val="0070C0"/>
                </a:solidFill>
                <a:latin typeface="+mn-lt"/>
                <a:ea typeface="Segoe UI Black" panose="020B0A02040204020203" pitchFamily="34" charset="0"/>
              </a:rPr>
              <a:t>Các </a:t>
            </a:r>
            <a:r>
              <a:rPr lang="en-US" sz="2000" err="1">
                <a:solidFill>
                  <a:srgbClr val="0070C0"/>
                </a:solidFill>
                <a:latin typeface="+mn-lt"/>
                <a:ea typeface="Segoe UI Black" panose="020B0A02040204020203" pitchFamily="34" charset="0"/>
              </a:rPr>
              <a:t>nội</a:t>
            </a:r>
            <a:r>
              <a:rPr lang="en-US" sz="2000">
                <a:solidFill>
                  <a:srgbClr val="0070C0"/>
                </a:solidFill>
                <a:latin typeface="+mn-lt"/>
                <a:ea typeface="Segoe UI Black" panose="020B0A02040204020203" pitchFamily="34" charset="0"/>
              </a:rPr>
              <a:t> dung </a:t>
            </a:r>
            <a:r>
              <a:rPr lang="vi-VN" sz="2000">
                <a:solidFill>
                  <a:srgbClr val="0070C0"/>
                </a:solidFill>
                <a:latin typeface="+mn-lt"/>
                <a:ea typeface="Segoe UI Black" panose="020B0A02040204020203" pitchFamily="34" charset="0"/>
              </a:rPr>
              <a:t>chính</a:t>
            </a:r>
            <a:r>
              <a:rPr lang="en-US" sz="2000">
                <a:solidFill>
                  <a:srgbClr val="0070C0"/>
                </a:solidFill>
                <a:latin typeface="+mn-lt"/>
                <a:ea typeface="Segoe UI Black" panose="020B0A02040204020203" pitchFamily="34" charset="0"/>
              </a:rPr>
              <a:t> </a:t>
            </a:r>
            <a:r>
              <a:rPr lang="en-US" sz="2000" err="1">
                <a:solidFill>
                  <a:srgbClr val="0070C0"/>
                </a:solidFill>
                <a:latin typeface="+mn-lt"/>
                <a:ea typeface="Segoe UI Black" panose="020B0A02040204020203" pitchFamily="34" charset="0"/>
              </a:rPr>
              <a:t>tại</a:t>
            </a:r>
            <a:r>
              <a:rPr lang="en-US" sz="2000">
                <a:solidFill>
                  <a:srgbClr val="0070C0"/>
                </a:solidFill>
                <a:latin typeface="+mn-lt"/>
                <a:ea typeface="Segoe UI Black" panose="020B0A02040204020203" pitchFamily="34" charset="0"/>
              </a:rPr>
              <a:t> Thông </a:t>
            </a:r>
            <a:r>
              <a:rPr lang="en-US" sz="2000" err="1">
                <a:solidFill>
                  <a:srgbClr val="0070C0"/>
                </a:solidFill>
                <a:latin typeface="+mn-lt"/>
                <a:ea typeface="Segoe UI Black" panose="020B0A02040204020203" pitchFamily="34" charset="0"/>
              </a:rPr>
              <a:t>tư</a:t>
            </a:r>
            <a:r>
              <a:rPr lang="vi-VN" sz="2000">
                <a:solidFill>
                  <a:srgbClr val="0070C0"/>
                </a:solidFill>
                <a:latin typeface="+mn-lt"/>
                <a:ea typeface="Segoe UI Black" panose="020B0A02040204020203" pitchFamily="34" charset="0"/>
              </a:rPr>
              <a:t/>
            </a:r>
            <a:br>
              <a:rPr lang="vi-VN" sz="2000">
                <a:solidFill>
                  <a:srgbClr val="0070C0"/>
                </a:solidFill>
                <a:latin typeface="+mn-lt"/>
                <a:ea typeface="Segoe UI Black" panose="020B0A02040204020203" pitchFamily="34" charset="0"/>
              </a:rPr>
            </a:br>
            <a:endParaRPr lang="en-US" sz="2000">
              <a:solidFill>
                <a:srgbClr val="0070C0"/>
              </a:solidFill>
              <a:latin typeface="+mn-lt"/>
              <a:ea typeface="Segoe UI Black" panose="020B0A02040204020203" pitchFamily="34" charset="0"/>
            </a:endParaRPr>
          </a:p>
        </p:txBody>
      </p:sp>
      <p:sp>
        <p:nvSpPr>
          <p:cNvPr id="8" name="Text 5">
            <a:extLst>
              <a:ext uri="{FF2B5EF4-FFF2-40B4-BE49-F238E27FC236}">
                <a16:creationId xmlns:a16="http://schemas.microsoft.com/office/drawing/2014/main" xmlns="" id="{4039EBC3-686E-4430-3E28-72ADA3A3FEF9}"/>
              </a:ext>
            </a:extLst>
          </p:cNvPr>
          <p:cNvSpPr/>
          <p:nvPr/>
        </p:nvSpPr>
        <p:spPr>
          <a:xfrm>
            <a:off x="418557" y="769898"/>
            <a:ext cx="7237610" cy="403866"/>
          </a:xfrm>
          <a:prstGeom prst="rect">
            <a:avLst/>
          </a:prstGeom>
          <a:noFill/>
          <a:ln/>
        </p:spPr>
        <p:txBody>
          <a:bodyPr wrap="square" lIns="0" tIns="0" rIns="0" bIns="0" rtlCol="0" anchor="t"/>
          <a:lstStyle/>
          <a:p>
            <a:pPr algn="ctr">
              <a:lnSpc>
                <a:spcPts val="2750"/>
              </a:lnSpc>
            </a:pPr>
            <a:r>
              <a:rPr lang="es-ES" sz="1600" b="1" dirty="0" err="1">
                <a:solidFill>
                  <a:srgbClr val="0070C0"/>
                </a:solidFill>
                <a:effectLst/>
                <a:latin typeface="+mn-lt"/>
                <a:ea typeface="Times New Roman" panose="02020603050405020304" pitchFamily="18" charset="0"/>
              </a:rPr>
              <a:t>Thông</a:t>
            </a:r>
            <a:r>
              <a:rPr lang="es-ES" sz="1600" b="1" dirty="0">
                <a:solidFill>
                  <a:srgbClr val="0070C0"/>
                </a:solidFill>
                <a:effectLst/>
                <a:latin typeface="+mn-lt"/>
                <a:ea typeface="Times New Roman" panose="02020603050405020304" pitchFamily="18" charset="0"/>
              </a:rPr>
              <a:t> </a:t>
            </a:r>
            <a:r>
              <a:rPr lang="es-ES" sz="1600" b="1" dirty="0" err="1">
                <a:solidFill>
                  <a:srgbClr val="0070C0"/>
                </a:solidFill>
                <a:effectLst/>
                <a:latin typeface="+mn-lt"/>
                <a:ea typeface="Times New Roman" panose="02020603050405020304" pitchFamily="18" charset="0"/>
              </a:rPr>
              <a:t>tư</a:t>
            </a:r>
            <a:r>
              <a:rPr lang="es-ES" sz="1600" b="1" dirty="0">
                <a:solidFill>
                  <a:srgbClr val="0070C0"/>
                </a:solidFill>
                <a:effectLst/>
                <a:latin typeface="+mn-lt"/>
                <a:ea typeface="Times New Roman" panose="02020603050405020304" pitchFamily="18" charset="0"/>
              </a:rPr>
              <a:t> </a:t>
            </a:r>
            <a:r>
              <a:rPr lang="es-ES" sz="1600" b="1" dirty="0" err="1">
                <a:solidFill>
                  <a:srgbClr val="0070C0"/>
                </a:solidFill>
                <a:effectLst/>
                <a:latin typeface="+mn-lt"/>
                <a:ea typeface="Times New Roman" panose="02020603050405020304" pitchFamily="18" charset="0"/>
              </a:rPr>
              <a:t>gồm</a:t>
            </a:r>
            <a:r>
              <a:rPr lang="es-ES" sz="1600" b="1" dirty="0">
                <a:solidFill>
                  <a:srgbClr val="0070C0"/>
                </a:solidFill>
                <a:effectLst/>
                <a:latin typeface="+mn-lt"/>
                <a:ea typeface="Times New Roman" panose="02020603050405020304" pitchFamily="18" charset="0"/>
              </a:rPr>
              <a:t> </a:t>
            </a:r>
            <a:r>
              <a:rPr lang="es-ES" sz="1600" b="1" dirty="0" smtClean="0">
                <a:solidFill>
                  <a:srgbClr val="0070C0"/>
                </a:solidFill>
                <a:effectLst/>
                <a:latin typeface="+mn-lt"/>
                <a:ea typeface="Times New Roman" panose="02020603050405020304" pitchFamily="18" charset="0"/>
              </a:rPr>
              <a:t>5 </a:t>
            </a:r>
            <a:r>
              <a:rPr lang="es-ES" sz="1600" b="1" dirty="0" err="1">
                <a:solidFill>
                  <a:srgbClr val="0070C0"/>
                </a:solidFill>
                <a:effectLst/>
                <a:latin typeface="+mn-lt"/>
                <a:ea typeface="Times New Roman" panose="02020603050405020304" pitchFamily="18" charset="0"/>
              </a:rPr>
              <a:t>chương</a:t>
            </a:r>
            <a:r>
              <a:rPr lang="es-ES" sz="1600" b="1" dirty="0">
                <a:solidFill>
                  <a:srgbClr val="0070C0"/>
                </a:solidFill>
                <a:effectLst/>
                <a:latin typeface="+mn-lt"/>
                <a:ea typeface="Times New Roman" panose="02020603050405020304" pitchFamily="18" charset="0"/>
              </a:rPr>
              <a:t>, </a:t>
            </a:r>
            <a:r>
              <a:rPr lang="es-ES" sz="1600" b="1" dirty="0" smtClean="0">
                <a:solidFill>
                  <a:srgbClr val="0070C0"/>
                </a:solidFill>
                <a:effectLst/>
                <a:latin typeface="+mn-lt"/>
                <a:ea typeface="Times New Roman" panose="02020603050405020304" pitchFamily="18" charset="0"/>
              </a:rPr>
              <a:t>23 </a:t>
            </a:r>
            <a:r>
              <a:rPr lang="es-ES" sz="1600" b="1" dirty="0" err="1">
                <a:solidFill>
                  <a:srgbClr val="0070C0"/>
                </a:solidFill>
                <a:effectLst/>
                <a:latin typeface="+mn-lt"/>
                <a:ea typeface="Times New Roman" panose="02020603050405020304" pitchFamily="18" charset="0"/>
              </a:rPr>
              <a:t>Điều</a:t>
            </a:r>
            <a:r>
              <a:rPr lang="es-ES" sz="1600" b="1" dirty="0">
                <a:solidFill>
                  <a:srgbClr val="0070C0"/>
                </a:solidFill>
                <a:effectLst/>
                <a:latin typeface="+mn-lt"/>
                <a:ea typeface="Times New Roman" panose="02020603050405020304" pitchFamily="18" charset="0"/>
              </a:rPr>
              <a:t>, </a:t>
            </a:r>
            <a:r>
              <a:rPr lang="es-ES" sz="1600" b="1" dirty="0" smtClean="0">
                <a:solidFill>
                  <a:srgbClr val="0070C0"/>
                </a:solidFill>
                <a:effectLst/>
                <a:latin typeface="+mn-lt"/>
                <a:ea typeface="Times New Roman" panose="02020603050405020304" pitchFamily="18" charset="0"/>
              </a:rPr>
              <a:t>03 </a:t>
            </a:r>
            <a:r>
              <a:rPr lang="es-ES" sz="1600" b="1" dirty="0" err="1">
                <a:solidFill>
                  <a:srgbClr val="0070C0"/>
                </a:solidFill>
                <a:effectLst/>
                <a:latin typeface="+mn-lt"/>
                <a:ea typeface="Times New Roman" panose="02020603050405020304" pitchFamily="18" charset="0"/>
              </a:rPr>
              <a:t>phụ</a:t>
            </a:r>
            <a:r>
              <a:rPr lang="es-ES" sz="1600" b="1" dirty="0">
                <a:solidFill>
                  <a:srgbClr val="0070C0"/>
                </a:solidFill>
                <a:effectLst/>
                <a:latin typeface="+mn-lt"/>
                <a:ea typeface="Times New Roman" panose="02020603050405020304" pitchFamily="18" charset="0"/>
              </a:rPr>
              <a:t> </a:t>
            </a:r>
            <a:r>
              <a:rPr lang="es-ES" sz="1600" b="1" dirty="0" err="1">
                <a:solidFill>
                  <a:srgbClr val="0070C0"/>
                </a:solidFill>
                <a:effectLst/>
                <a:latin typeface="+mn-lt"/>
                <a:ea typeface="Times New Roman" panose="02020603050405020304" pitchFamily="18" charset="0"/>
              </a:rPr>
              <a:t>lục</a:t>
            </a:r>
            <a:r>
              <a:rPr lang="es-ES" sz="1600" b="1" dirty="0">
                <a:solidFill>
                  <a:srgbClr val="0070C0"/>
                </a:solidFill>
                <a:effectLst/>
                <a:latin typeface="+mn-lt"/>
                <a:ea typeface="Times New Roman" panose="02020603050405020304" pitchFamily="18" charset="0"/>
              </a:rPr>
              <a:t> </a:t>
            </a:r>
            <a:r>
              <a:rPr lang="es-ES" sz="1600" b="1" dirty="0" smtClean="0">
                <a:solidFill>
                  <a:srgbClr val="0070C0"/>
                </a:solidFill>
                <a:effectLst/>
                <a:latin typeface="+mn-lt"/>
                <a:ea typeface="Times New Roman" panose="02020603050405020304" pitchFamily="18" charset="0"/>
              </a:rPr>
              <a:t>-</a:t>
            </a:r>
            <a:r>
              <a:rPr lang="es-ES" sz="1600" b="1" dirty="0" err="1" smtClean="0">
                <a:solidFill>
                  <a:srgbClr val="0070C0"/>
                </a:solidFill>
                <a:effectLst/>
                <a:latin typeface="+mn-lt"/>
                <a:ea typeface="Times New Roman" panose="02020603050405020304" pitchFamily="18" charset="0"/>
              </a:rPr>
              <a:t>biểu</a:t>
            </a:r>
            <a:r>
              <a:rPr lang="es-ES" sz="1600" b="1" dirty="0" smtClean="0">
                <a:solidFill>
                  <a:srgbClr val="0070C0"/>
                </a:solidFill>
                <a:effectLst/>
                <a:latin typeface="+mn-lt"/>
                <a:ea typeface="Times New Roman" panose="02020603050405020304" pitchFamily="18" charset="0"/>
              </a:rPr>
              <a:t> </a:t>
            </a:r>
            <a:r>
              <a:rPr lang="vi-VN" sz="1600" b="1" dirty="0">
                <a:solidFill>
                  <a:srgbClr val="0070C0"/>
                </a:solidFill>
                <a:effectLst/>
                <a:latin typeface="+mn-lt"/>
                <a:ea typeface="Times New Roman" panose="02020603050405020304" pitchFamily="18" charset="0"/>
              </a:rPr>
              <a:t>mẫu, bao gồm:</a:t>
            </a:r>
            <a:endParaRPr lang="en-US" sz="1600" b="1" dirty="0">
              <a:solidFill>
                <a:srgbClr val="0070C0"/>
              </a:solidFill>
              <a:effectLst/>
              <a:latin typeface="+mn-lt"/>
              <a:ea typeface="Times New Roman" panose="02020603050405020304" pitchFamily="18" charset="0"/>
            </a:endParaRPr>
          </a:p>
          <a:p>
            <a:pPr marL="0" indent="0" algn="ctr">
              <a:lnSpc>
                <a:spcPts val="2750"/>
              </a:lnSpc>
              <a:buNone/>
            </a:pPr>
            <a:r>
              <a:rPr lang="vi-VN" sz="1200" b="1" dirty="0">
                <a:solidFill>
                  <a:srgbClr val="0070C0"/>
                </a:solidFill>
                <a:latin typeface="+mn-lt"/>
                <a:ea typeface="Alexandria" pitchFamily="34" charset="-122"/>
                <a:cs typeface="Times New Roman" panose="02020603050405020304" pitchFamily="18" charset="0"/>
              </a:rPr>
              <a:t> </a:t>
            </a:r>
            <a:endParaRPr lang="en-US" sz="1200" b="1" dirty="0">
              <a:solidFill>
                <a:srgbClr val="0070C0"/>
              </a:solidFill>
              <a:latin typeface="+mn-lt"/>
              <a:cs typeface="Times New Roman" panose="02020603050405020304" pitchFamily="18" charset="0"/>
            </a:endParaRPr>
          </a:p>
        </p:txBody>
      </p:sp>
      <p:sp>
        <p:nvSpPr>
          <p:cNvPr id="2" name="Google Shape;303;p54">
            <a:extLst>
              <a:ext uri="{FF2B5EF4-FFF2-40B4-BE49-F238E27FC236}">
                <a16:creationId xmlns:a16="http://schemas.microsoft.com/office/drawing/2014/main" xmlns="" id="{F99C3AB4-1E50-9013-AC82-088199A23752}"/>
              </a:ext>
            </a:extLst>
          </p:cNvPr>
          <p:cNvSpPr txBox="1">
            <a:spLocks noGrp="1"/>
          </p:cNvSpPr>
          <p:nvPr>
            <p:ph type="body" idx="1"/>
          </p:nvPr>
        </p:nvSpPr>
        <p:spPr>
          <a:xfrm>
            <a:off x="502391" y="1213103"/>
            <a:ext cx="8139218" cy="3160496"/>
          </a:xfrm>
          <a:prstGeom prst="rect">
            <a:avLst/>
          </a:prstGeom>
        </p:spPr>
        <p:txBody>
          <a:bodyPr spcFirstLastPara="1" wrap="square" lIns="91425" tIns="91425" rIns="91425" bIns="91425" anchor="t" anchorCtr="0">
            <a:noAutofit/>
          </a:bodyPr>
          <a:lstStyle/>
          <a:p>
            <a:pPr marL="285750" indent="-285750" algn="just">
              <a:lnSpc>
                <a:spcPct val="100000"/>
              </a:lnSpc>
              <a:spcBef>
                <a:spcPts val="300"/>
              </a:spcBef>
              <a:spcAft>
                <a:spcPts val="300"/>
              </a:spcAft>
              <a:buSzPct val="110000"/>
              <a:buFont typeface="Wingdings" panose="05000000000000000000" pitchFamily="2" charset="2"/>
              <a:buChar char="v"/>
            </a:pPr>
            <a:r>
              <a:rPr lang="vi-VN" sz="1400" b="1" dirty="0">
                <a:solidFill>
                  <a:srgbClr val="00B050"/>
                </a:solidFill>
                <a:latin typeface="+mn-lt"/>
                <a:cs typeface="Segoe UI Semilight" panose="020B0402040204020203" pitchFamily="34" charset="0"/>
              </a:rPr>
              <a:t>Chương I: </a:t>
            </a:r>
            <a:r>
              <a:rPr lang="vi-VN" sz="1400" dirty="0">
                <a:solidFill>
                  <a:srgbClr val="004D86"/>
                </a:solidFill>
                <a:latin typeface="+mn-lt"/>
                <a:cs typeface="Segoe UI Semilight" panose="020B0402040204020203" pitchFamily="34" charset="0"/>
              </a:rPr>
              <a:t>Quy định chung (gồm </a:t>
            </a:r>
            <a:r>
              <a:rPr lang="en-US" sz="1400" dirty="0" smtClean="0">
                <a:solidFill>
                  <a:srgbClr val="004D86"/>
                </a:solidFill>
                <a:latin typeface="+mn-lt"/>
                <a:cs typeface="Segoe UI Semilight" panose="020B0402040204020203" pitchFamily="34" charset="0"/>
              </a:rPr>
              <a:t>02</a:t>
            </a:r>
            <a:r>
              <a:rPr lang="vi-VN" sz="1400" dirty="0" smtClean="0">
                <a:solidFill>
                  <a:srgbClr val="004D86"/>
                </a:solidFill>
                <a:latin typeface="+mn-lt"/>
                <a:cs typeface="Segoe UI Semilight" panose="020B0402040204020203" pitchFamily="34" charset="0"/>
              </a:rPr>
              <a:t> </a:t>
            </a:r>
            <a:r>
              <a:rPr lang="vi-VN" sz="1400" dirty="0">
                <a:solidFill>
                  <a:srgbClr val="004D86"/>
                </a:solidFill>
                <a:latin typeface="+mn-lt"/>
                <a:cs typeface="Segoe UI Semilight" panose="020B0402040204020203" pitchFamily="34" charset="0"/>
              </a:rPr>
              <a:t>Điều);</a:t>
            </a:r>
          </a:p>
          <a:p>
            <a:pPr marL="285750" indent="-285750" algn="just">
              <a:lnSpc>
                <a:spcPct val="100000"/>
              </a:lnSpc>
              <a:spcBef>
                <a:spcPts val="300"/>
              </a:spcBef>
              <a:spcAft>
                <a:spcPts val="300"/>
              </a:spcAft>
              <a:buSzPct val="110000"/>
              <a:buFont typeface="Wingdings" panose="05000000000000000000" pitchFamily="2" charset="2"/>
              <a:buChar char="v"/>
            </a:pPr>
            <a:r>
              <a:rPr lang="vi-VN" sz="1400" b="1" dirty="0">
                <a:solidFill>
                  <a:srgbClr val="00B050"/>
                </a:solidFill>
                <a:latin typeface="+mn-lt"/>
                <a:cs typeface="Segoe UI Semilight" panose="020B0402040204020203" pitchFamily="34" charset="0"/>
              </a:rPr>
              <a:t>Chương II: </a:t>
            </a:r>
            <a:r>
              <a:rPr lang="vi-VN" sz="1400" dirty="0">
                <a:solidFill>
                  <a:srgbClr val="004D86"/>
                </a:solidFill>
                <a:latin typeface="+mn-lt"/>
                <a:cs typeface="Segoe UI Semilight" panose="020B0402040204020203" pitchFamily="34" charset="0"/>
              </a:rPr>
              <a:t>Áp dụng tiêu chuẩn chất lượng thuốc, </a:t>
            </a:r>
            <a:r>
              <a:rPr lang="en-US" sz="1400" dirty="0" err="1" smtClean="0">
                <a:solidFill>
                  <a:srgbClr val="004D86"/>
                </a:solidFill>
                <a:latin typeface="+mn-lt"/>
                <a:cs typeface="Segoe UI Semilight" panose="020B0402040204020203" pitchFamily="34" charset="0"/>
              </a:rPr>
              <a:t>nguyên</a:t>
            </a:r>
            <a:r>
              <a:rPr lang="en-US" sz="1400" dirty="0" smtClean="0">
                <a:solidFill>
                  <a:srgbClr val="004D86"/>
                </a:solidFill>
                <a:latin typeface="+mn-lt"/>
                <a:cs typeface="Segoe UI Semilight" panose="020B0402040204020203" pitchFamily="34" charset="0"/>
              </a:rPr>
              <a:t> </a:t>
            </a:r>
            <a:r>
              <a:rPr lang="en-US" sz="1400" dirty="0" err="1" smtClean="0">
                <a:solidFill>
                  <a:srgbClr val="004D86"/>
                </a:solidFill>
                <a:latin typeface="+mn-lt"/>
                <a:cs typeface="Segoe UI Semilight" panose="020B0402040204020203" pitchFamily="34" charset="0"/>
              </a:rPr>
              <a:t>liệu</a:t>
            </a:r>
            <a:r>
              <a:rPr lang="vi-VN" sz="1400" dirty="0" smtClean="0">
                <a:solidFill>
                  <a:srgbClr val="004D86"/>
                </a:solidFill>
                <a:latin typeface="+mn-lt"/>
                <a:cs typeface="Segoe UI Semilight" panose="020B0402040204020203" pitchFamily="34" charset="0"/>
              </a:rPr>
              <a:t> </a:t>
            </a:r>
            <a:r>
              <a:rPr lang="vi-VN" sz="1400" dirty="0">
                <a:solidFill>
                  <a:srgbClr val="004D86"/>
                </a:solidFill>
                <a:latin typeface="+mn-lt"/>
                <a:cs typeface="Segoe UI Semilight" panose="020B0402040204020203" pitchFamily="34" charset="0"/>
              </a:rPr>
              <a:t>làm thuốc (gồm 04 Điều);</a:t>
            </a:r>
          </a:p>
          <a:p>
            <a:pPr marL="285750" indent="-285750" algn="just">
              <a:lnSpc>
                <a:spcPct val="100000"/>
              </a:lnSpc>
              <a:spcBef>
                <a:spcPts val="300"/>
              </a:spcBef>
              <a:spcAft>
                <a:spcPts val="300"/>
              </a:spcAft>
              <a:buSzPct val="110000"/>
              <a:buFont typeface="Wingdings" panose="05000000000000000000" pitchFamily="2" charset="2"/>
              <a:buChar char="v"/>
            </a:pPr>
            <a:r>
              <a:rPr lang="vi-VN" sz="1400" b="1" dirty="0">
                <a:solidFill>
                  <a:srgbClr val="00B050"/>
                </a:solidFill>
                <a:latin typeface="+mn-lt"/>
                <a:cs typeface="Segoe UI Semilight" panose="020B0402040204020203" pitchFamily="34" charset="0"/>
              </a:rPr>
              <a:t>Chương III: </a:t>
            </a:r>
            <a:r>
              <a:rPr lang="vi-VN" sz="1400" dirty="0">
                <a:solidFill>
                  <a:srgbClr val="004D86"/>
                </a:solidFill>
                <a:latin typeface="+mn-lt"/>
                <a:cs typeface="Segoe UI Semilight" panose="020B0402040204020203" pitchFamily="34" charset="0"/>
              </a:rPr>
              <a:t>Kiểm nghiệm thuốc, NL làm thuốc trong công tác QLCL (gồm </a:t>
            </a:r>
            <a:r>
              <a:rPr lang="en-US" sz="1400" dirty="0" smtClean="0">
                <a:solidFill>
                  <a:srgbClr val="004D86"/>
                </a:solidFill>
                <a:latin typeface="+mn-lt"/>
                <a:cs typeface="Segoe UI Semilight" panose="020B0402040204020203" pitchFamily="34" charset="0"/>
              </a:rPr>
              <a:t>06</a:t>
            </a:r>
            <a:r>
              <a:rPr lang="vi-VN" sz="1400" dirty="0" smtClean="0">
                <a:solidFill>
                  <a:srgbClr val="004D86"/>
                </a:solidFill>
                <a:latin typeface="+mn-lt"/>
                <a:cs typeface="Segoe UI Semilight" panose="020B0402040204020203" pitchFamily="34" charset="0"/>
              </a:rPr>
              <a:t> </a:t>
            </a:r>
            <a:r>
              <a:rPr lang="vi-VN" sz="1400" dirty="0">
                <a:solidFill>
                  <a:srgbClr val="004D86"/>
                </a:solidFill>
                <a:latin typeface="+mn-lt"/>
                <a:cs typeface="Segoe UI Semilight" panose="020B0402040204020203" pitchFamily="34" charset="0"/>
              </a:rPr>
              <a:t>Điều);</a:t>
            </a:r>
          </a:p>
          <a:p>
            <a:pPr marL="285750" indent="-285750" algn="just">
              <a:lnSpc>
                <a:spcPct val="100000"/>
              </a:lnSpc>
              <a:spcBef>
                <a:spcPts val="300"/>
              </a:spcBef>
              <a:spcAft>
                <a:spcPts val="300"/>
              </a:spcAft>
              <a:buSzPct val="110000"/>
              <a:buFont typeface="Wingdings" panose="05000000000000000000" pitchFamily="2" charset="2"/>
              <a:buChar char="v"/>
            </a:pPr>
            <a:r>
              <a:rPr lang="vi-VN" sz="1400" b="1" dirty="0">
                <a:solidFill>
                  <a:srgbClr val="00B050"/>
                </a:solidFill>
                <a:latin typeface="+mn-lt"/>
                <a:cs typeface="Segoe UI Semilight" panose="020B0402040204020203" pitchFamily="34" charset="0"/>
              </a:rPr>
              <a:t>Chương IV: </a:t>
            </a:r>
            <a:r>
              <a:rPr lang="vi-VN" sz="1400" dirty="0">
                <a:solidFill>
                  <a:srgbClr val="004D86"/>
                </a:solidFill>
                <a:latin typeface="+mn-lt"/>
                <a:cs typeface="Segoe UI Semilight" panose="020B0402040204020203" pitchFamily="34" charset="0"/>
              </a:rPr>
              <a:t>Quy định về thu hồi thuốc và xử lý thuốc vi phạm (gồm </a:t>
            </a:r>
            <a:r>
              <a:rPr lang="vi-VN" sz="1400" dirty="0" smtClean="0">
                <a:solidFill>
                  <a:srgbClr val="004D86"/>
                </a:solidFill>
                <a:latin typeface="+mn-lt"/>
                <a:cs typeface="Segoe UI Semilight" panose="020B0402040204020203" pitchFamily="34" charset="0"/>
              </a:rPr>
              <a:t>0</a:t>
            </a:r>
            <a:r>
              <a:rPr lang="en-US" sz="1400" dirty="0" smtClean="0">
                <a:solidFill>
                  <a:srgbClr val="004D86"/>
                </a:solidFill>
                <a:latin typeface="+mn-lt"/>
                <a:cs typeface="Segoe UI Semilight" panose="020B0402040204020203" pitchFamily="34" charset="0"/>
              </a:rPr>
              <a:t>7</a:t>
            </a:r>
            <a:r>
              <a:rPr lang="vi-VN" sz="1400" dirty="0" smtClean="0">
                <a:solidFill>
                  <a:srgbClr val="004D86"/>
                </a:solidFill>
                <a:latin typeface="+mn-lt"/>
                <a:cs typeface="Segoe UI Semilight" panose="020B0402040204020203" pitchFamily="34" charset="0"/>
              </a:rPr>
              <a:t> </a:t>
            </a:r>
            <a:r>
              <a:rPr lang="vi-VN" sz="1400" dirty="0">
                <a:solidFill>
                  <a:srgbClr val="004D86"/>
                </a:solidFill>
                <a:latin typeface="+mn-lt"/>
                <a:cs typeface="Segoe UI Semilight" panose="020B0402040204020203" pitchFamily="34" charset="0"/>
              </a:rPr>
              <a:t>Điều);</a:t>
            </a:r>
          </a:p>
          <a:p>
            <a:pPr marL="285750" indent="-285750" algn="just">
              <a:lnSpc>
                <a:spcPct val="100000"/>
              </a:lnSpc>
              <a:spcBef>
                <a:spcPts val="300"/>
              </a:spcBef>
              <a:spcAft>
                <a:spcPts val="300"/>
              </a:spcAft>
              <a:buSzPct val="110000"/>
              <a:buFont typeface="Wingdings" panose="05000000000000000000" pitchFamily="2" charset="2"/>
              <a:buChar char="v"/>
            </a:pPr>
            <a:r>
              <a:rPr lang="vi-VN" sz="1400" b="1" dirty="0" smtClean="0">
                <a:solidFill>
                  <a:srgbClr val="00B050"/>
                </a:solidFill>
                <a:latin typeface="+mn-lt"/>
                <a:cs typeface="Segoe UI Semilight" panose="020B0402040204020203" pitchFamily="34" charset="0"/>
              </a:rPr>
              <a:t>Chương V: </a:t>
            </a:r>
            <a:r>
              <a:rPr lang="vi-VN" sz="1400" dirty="0">
                <a:solidFill>
                  <a:srgbClr val="004D86"/>
                </a:solidFill>
                <a:latin typeface="+mn-lt"/>
                <a:cs typeface="Segoe UI Semilight" panose="020B0402040204020203" pitchFamily="34" charset="0"/>
              </a:rPr>
              <a:t>Điều khoản thi hành (gồm </a:t>
            </a:r>
            <a:r>
              <a:rPr lang="vi-VN" sz="1400" dirty="0" smtClean="0">
                <a:solidFill>
                  <a:srgbClr val="004D86"/>
                </a:solidFill>
                <a:latin typeface="+mn-lt"/>
                <a:cs typeface="Segoe UI Semilight" panose="020B0402040204020203" pitchFamily="34" charset="0"/>
              </a:rPr>
              <a:t>0</a:t>
            </a:r>
            <a:r>
              <a:rPr lang="en-US" sz="1400" dirty="0" smtClean="0">
                <a:solidFill>
                  <a:srgbClr val="004D86"/>
                </a:solidFill>
                <a:latin typeface="+mn-lt"/>
                <a:cs typeface="Segoe UI Semilight" panose="020B0402040204020203" pitchFamily="34" charset="0"/>
              </a:rPr>
              <a:t>4</a:t>
            </a:r>
            <a:r>
              <a:rPr lang="vi-VN" sz="1400" dirty="0" smtClean="0">
                <a:solidFill>
                  <a:srgbClr val="004D86"/>
                </a:solidFill>
                <a:latin typeface="+mn-lt"/>
                <a:cs typeface="Segoe UI Semilight" panose="020B0402040204020203" pitchFamily="34" charset="0"/>
              </a:rPr>
              <a:t> </a:t>
            </a:r>
            <a:r>
              <a:rPr lang="vi-VN" sz="1400" dirty="0">
                <a:solidFill>
                  <a:srgbClr val="004D86"/>
                </a:solidFill>
                <a:latin typeface="+mn-lt"/>
                <a:cs typeface="Segoe UI Semilight" panose="020B0402040204020203" pitchFamily="34" charset="0"/>
              </a:rPr>
              <a:t>Điều</a:t>
            </a:r>
            <a:r>
              <a:rPr lang="vi-VN" sz="1400" dirty="0" smtClean="0">
                <a:solidFill>
                  <a:srgbClr val="004D86"/>
                </a:solidFill>
                <a:latin typeface="+mn-lt"/>
                <a:cs typeface="Segoe UI Semilight" panose="020B0402040204020203" pitchFamily="34" charset="0"/>
              </a:rPr>
              <a:t>).</a:t>
            </a:r>
            <a:endParaRPr lang="en-US" sz="1400" dirty="0" smtClean="0">
              <a:solidFill>
                <a:srgbClr val="004D86"/>
              </a:solidFill>
              <a:latin typeface="+mn-lt"/>
              <a:cs typeface="Segoe UI Semilight" panose="020B0402040204020203" pitchFamily="34" charset="0"/>
            </a:endParaRPr>
          </a:p>
          <a:p>
            <a:pPr marL="285750" indent="-285750" algn="just">
              <a:lnSpc>
                <a:spcPct val="100000"/>
              </a:lnSpc>
              <a:spcBef>
                <a:spcPts val="300"/>
              </a:spcBef>
              <a:spcAft>
                <a:spcPts val="300"/>
              </a:spcAft>
              <a:buSzPct val="110000"/>
              <a:buFont typeface="Wingdings" panose="05000000000000000000" pitchFamily="2" charset="2"/>
              <a:buChar char="v"/>
            </a:pPr>
            <a:endParaRPr lang="en-US" sz="1400" dirty="0">
              <a:solidFill>
                <a:srgbClr val="004D86"/>
              </a:solidFill>
              <a:latin typeface="+mn-lt"/>
              <a:cs typeface="Segoe UI Semilight" panose="020B0402040204020203" pitchFamily="34" charset="0"/>
            </a:endParaRPr>
          </a:p>
          <a:p>
            <a:pPr marL="285750" indent="-285750" algn="just">
              <a:lnSpc>
                <a:spcPct val="100000"/>
              </a:lnSpc>
              <a:spcBef>
                <a:spcPts val="300"/>
              </a:spcBef>
              <a:spcAft>
                <a:spcPts val="300"/>
              </a:spcAft>
              <a:buSzPct val="110000"/>
              <a:buFont typeface="Wingdings" panose="05000000000000000000" pitchFamily="2" charset="2"/>
              <a:buChar char="v"/>
            </a:pPr>
            <a:r>
              <a:rPr lang="vi-VN" sz="1400" dirty="0">
                <a:solidFill>
                  <a:srgbClr val="004D86"/>
                </a:solidFill>
                <a:latin typeface="+mn-lt"/>
                <a:cs typeface="Segoe UI Semilight" panose="020B0402040204020203" pitchFamily="34" charset="0"/>
              </a:rPr>
              <a:t>Phụ lục I: Hướng dẫn việc lấy mẫu thuốc, NL làm thuốc để xác định chất lượng</a:t>
            </a:r>
          </a:p>
          <a:p>
            <a:pPr marL="285750" indent="-285750" algn="just">
              <a:lnSpc>
                <a:spcPct val="100000"/>
              </a:lnSpc>
              <a:spcBef>
                <a:spcPts val="300"/>
              </a:spcBef>
              <a:spcAft>
                <a:spcPts val="300"/>
              </a:spcAft>
              <a:buSzPct val="110000"/>
              <a:buFont typeface="Wingdings" panose="05000000000000000000" pitchFamily="2" charset="2"/>
              <a:buChar char="v"/>
            </a:pPr>
            <a:r>
              <a:rPr lang="vi-VN" sz="1400" dirty="0">
                <a:solidFill>
                  <a:srgbClr val="004D86"/>
                </a:solidFill>
                <a:latin typeface="+mn-lt"/>
                <a:cs typeface="Segoe UI Semilight" panose="020B0402040204020203" pitchFamily="34" charset="0"/>
              </a:rPr>
              <a:t>Phụ lục II: Xác định mức độ vi phạm và kết luận các trường hợp thuốc phải thu hồi</a:t>
            </a:r>
          </a:p>
          <a:p>
            <a:pPr marL="285750" indent="-285750" algn="just">
              <a:lnSpc>
                <a:spcPct val="100000"/>
              </a:lnSpc>
              <a:spcBef>
                <a:spcPts val="300"/>
              </a:spcBef>
              <a:spcAft>
                <a:spcPts val="300"/>
              </a:spcAft>
              <a:buSzPct val="110000"/>
              <a:buFont typeface="Wingdings" panose="05000000000000000000" pitchFamily="2" charset="2"/>
              <a:buChar char="v"/>
            </a:pPr>
            <a:r>
              <a:rPr lang="vi-VN" sz="1400" dirty="0">
                <a:solidFill>
                  <a:srgbClr val="004D86"/>
                </a:solidFill>
                <a:latin typeface="+mn-lt"/>
                <a:cs typeface="Segoe UI Semilight" panose="020B0402040204020203" pitchFamily="34" charset="0"/>
              </a:rPr>
              <a:t>Phụ lục III: Biểu mẫu</a:t>
            </a:r>
          </a:p>
          <a:p>
            <a:pPr marL="285750" indent="-285750" algn="just">
              <a:lnSpc>
                <a:spcPct val="100000"/>
              </a:lnSpc>
              <a:spcBef>
                <a:spcPts val="300"/>
              </a:spcBef>
              <a:spcAft>
                <a:spcPts val="300"/>
              </a:spcAft>
              <a:buSzPct val="110000"/>
              <a:buFont typeface="Wingdings" panose="05000000000000000000" pitchFamily="2" charset="2"/>
              <a:buChar char="v"/>
            </a:pPr>
            <a:endParaRPr lang="vi-VN" sz="1400" dirty="0">
              <a:solidFill>
                <a:srgbClr val="004D86"/>
              </a:solidFill>
              <a:latin typeface="+mn-lt"/>
              <a:cs typeface="Segoe UI Semilight" panose="020B0402040204020203" pitchFamily="34" charset="0"/>
            </a:endParaRPr>
          </a:p>
        </p:txBody>
      </p:sp>
      <p:cxnSp>
        <p:nvCxnSpPr>
          <p:cNvPr id="3" name="Google Shape;305;p54">
            <a:extLst>
              <a:ext uri="{FF2B5EF4-FFF2-40B4-BE49-F238E27FC236}">
                <a16:creationId xmlns:a16="http://schemas.microsoft.com/office/drawing/2014/main" xmlns="" id="{8E1514C6-1478-BA8C-B2E5-6F557E202197}"/>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5" name="Picture 4">
            <a:extLst>
              <a:ext uri="{FF2B5EF4-FFF2-40B4-BE49-F238E27FC236}">
                <a16:creationId xmlns:a16="http://schemas.microsoft.com/office/drawing/2014/main" xmlns="" id="{B8156C78-A1A1-98D6-B61D-BE6590914F88}"/>
              </a:ext>
            </a:extLst>
          </p:cNvPr>
          <p:cNvPicPr>
            <a:picLocks noChangeAspect="1"/>
          </p:cNvPicPr>
          <p:nvPr/>
        </p:nvPicPr>
        <p:blipFill>
          <a:blip r:embed="rId3"/>
          <a:stretch>
            <a:fillRect/>
          </a:stretch>
        </p:blipFill>
        <p:spPr>
          <a:xfrm>
            <a:off x="0" y="4746745"/>
            <a:ext cx="9143999" cy="396755"/>
          </a:xfrm>
          <a:prstGeom prst="rect">
            <a:avLst/>
          </a:prstGeom>
        </p:spPr>
      </p:pic>
      <p:sp>
        <p:nvSpPr>
          <p:cNvPr id="6" name="Rectangle 5">
            <a:extLst>
              <a:ext uri="{FF2B5EF4-FFF2-40B4-BE49-F238E27FC236}">
                <a16:creationId xmlns:a16="http://schemas.microsoft.com/office/drawing/2014/main" xmlns="" id="{62312E12-76E8-7952-58C5-5EAD16D1B88C}"/>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3384511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xmlns="" id="{4AA4F9C2-8F23-9D50-788A-686AF76CE6EB}"/>
            </a:ext>
          </a:extLst>
        </p:cNvPr>
        <p:cNvGrpSpPr/>
        <p:nvPr/>
      </p:nvGrpSpPr>
      <p:grpSpPr>
        <a:xfrm>
          <a:off x="0" y="0"/>
          <a:ext cx="0" cy="0"/>
          <a:chOff x="0" y="0"/>
          <a:chExt cx="0" cy="0"/>
        </a:xfrm>
      </p:grpSpPr>
      <p:sp>
        <p:nvSpPr>
          <p:cNvPr id="302" name="Google Shape;302;p54">
            <a:extLst>
              <a:ext uri="{FF2B5EF4-FFF2-40B4-BE49-F238E27FC236}">
                <a16:creationId xmlns:a16="http://schemas.microsoft.com/office/drawing/2014/main" xmlns="" id="{F94614E2-6933-5CB2-D356-82AFE6FC92CC}"/>
              </a:ext>
            </a:extLst>
          </p:cNvPr>
          <p:cNvSpPr txBox="1">
            <a:spLocks noGrp="1"/>
          </p:cNvSpPr>
          <p:nvPr>
            <p:ph type="title"/>
          </p:nvPr>
        </p:nvSpPr>
        <p:spPr>
          <a:xfrm>
            <a:off x="751000" y="76872"/>
            <a:ext cx="78448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solidFill>
                  <a:srgbClr val="0070C0"/>
                </a:solidFill>
                <a:latin typeface="+mn-lt"/>
                <a:ea typeface="Segoe UI Black" panose="020B0A02040204020203" pitchFamily="34" charset="0"/>
              </a:rPr>
              <a:t>1</a:t>
            </a:r>
            <a:r>
              <a:rPr lang="en-US" sz="1800" dirty="0">
                <a:solidFill>
                  <a:srgbClr val="0070C0"/>
                </a:solidFill>
                <a:latin typeface="+mn-lt"/>
                <a:ea typeface="Segoe UI Black" panose="020B0A02040204020203" pitchFamily="34" charset="0"/>
              </a:rPr>
              <a:t>.</a:t>
            </a:r>
            <a:r>
              <a:rPr lang="vi-VN" sz="1800" dirty="0">
                <a:solidFill>
                  <a:srgbClr val="0070C0"/>
                </a:solidFill>
                <a:latin typeface="+mn-lt"/>
                <a:ea typeface="Segoe UI Black" panose="020B0A02040204020203" pitchFamily="34" charset="0"/>
              </a:rPr>
              <a:t> Nội dung </a:t>
            </a:r>
            <a:r>
              <a:rPr lang="en-US" sz="1800" dirty="0" err="1" smtClean="0">
                <a:solidFill>
                  <a:srgbClr val="0070C0"/>
                </a:solidFill>
                <a:latin typeface="+mn-lt"/>
                <a:ea typeface="Segoe UI Black" panose="020B0A02040204020203" pitchFamily="34" charset="0"/>
              </a:rPr>
              <a:t>Tiêu</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chuẩn</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chất</a:t>
            </a:r>
            <a:r>
              <a:rPr lang="en-US" sz="1800" dirty="0" smtClean="0">
                <a:solidFill>
                  <a:srgbClr val="0070C0"/>
                </a:solidFill>
                <a:latin typeface="+mn-lt"/>
                <a:ea typeface="Segoe UI Black" panose="020B0A02040204020203" pitchFamily="34" charset="0"/>
              </a:rPr>
              <a:t> </a:t>
            </a:r>
            <a:r>
              <a:rPr lang="en-US" sz="1800" dirty="0" err="1" smtClean="0">
                <a:solidFill>
                  <a:srgbClr val="0070C0"/>
                </a:solidFill>
                <a:latin typeface="+mn-lt"/>
                <a:ea typeface="Segoe UI Black" panose="020B0A02040204020203" pitchFamily="34" charset="0"/>
              </a:rPr>
              <a:t>lượng</a:t>
            </a: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r>
              <a:rPr lang="vi-VN" sz="1800" dirty="0">
                <a:solidFill>
                  <a:srgbClr val="0070C0"/>
                </a:solidFill>
                <a:latin typeface="+mn-lt"/>
                <a:ea typeface="Segoe UI Black" panose="020B0A02040204020203" pitchFamily="34" charset="0"/>
              </a:rPr>
              <a:t/>
            </a:r>
            <a:br>
              <a:rPr lang="vi-VN" sz="1800" dirty="0">
                <a:solidFill>
                  <a:srgbClr val="0070C0"/>
                </a:solidFill>
                <a:latin typeface="+mn-lt"/>
                <a:ea typeface="Segoe UI Black" panose="020B0A02040204020203" pitchFamily="34" charset="0"/>
              </a:rPr>
            </a:br>
            <a:endParaRPr lang="en-US" sz="1800" dirty="0">
              <a:solidFill>
                <a:srgbClr val="0070C0"/>
              </a:solidFill>
              <a:latin typeface="+mn-lt"/>
              <a:ea typeface="Segoe UI Black" panose="020B0A02040204020203" pitchFamily="34" charset="0"/>
            </a:endParaRPr>
          </a:p>
        </p:txBody>
      </p:sp>
      <p:sp>
        <p:nvSpPr>
          <p:cNvPr id="14" name="Text 5">
            <a:extLst>
              <a:ext uri="{FF2B5EF4-FFF2-40B4-BE49-F238E27FC236}">
                <a16:creationId xmlns:a16="http://schemas.microsoft.com/office/drawing/2014/main" xmlns="" id="{F25641C7-5759-B832-C50D-CA054ACB2C6B}"/>
              </a:ext>
            </a:extLst>
          </p:cNvPr>
          <p:cNvSpPr/>
          <p:nvPr/>
        </p:nvSpPr>
        <p:spPr>
          <a:xfrm>
            <a:off x="1025021" y="772884"/>
            <a:ext cx="3167316" cy="358052"/>
          </a:xfrm>
          <a:prstGeom prst="rect">
            <a:avLst/>
          </a:prstGeom>
          <a:noFill/>
          <a:ln/>
        </p:spPr>
        <p:txBody>
          <a:bodyPr wrap="square" lIns="0" tIns="0" rIns="0" bIns="0" rtlCol="0" anchor="t"/>
          <a:lstStyle/>
          <a:p>
            <a:pPr marL="0" indent="0">
              <a:lnSpc>
                <a:spcPts val="2750"/>
              </a:lnSpc>
              <a:buNone/>
            </a:pPr>
            <a:r>
              <a:rPr lang="vi-VN" b="1" dirty="0">
                <a:solidFill>
                  <a:srgbClr val="0070C0"/>
                </a:solidFill>
                <a:latin typeface="+mn-lt"/>
                <a:ea typeface="Alexandria" pitchFamily="34" charset="-122"/>
                <a:cs typeface="Times New Roman" panose="02020603050405020304" pitchFamily="18" charset="0"/>
              </a:rPr>
              <a:t>T</a:t>
            </a:r>
            <a:r>
              <a:rPr lang="en-US" b="1" dirty="0" err="1">
                <a:solidFill>
                  <a:srgbClr val="0070C0"/>
                </a:solidFill>
                <a:latin typeface="+mn-lt"/>
                <a:ea typeface="Alexandria" pitchFamily="34" charset="-122"/>
                <a:cs typeface="Times New Roman" panose="02020603050405020304" pitchFamily="18" charset="0"/>
              </a:rPr>
              <a:t>hông</a:t>
            </a:r>
            <a:r>
              <a:rPr lang="en-US" b="1" dirty="0">
                <a:solidFill>
                  <a:srgbClr val="0070C0"/>
                </a:solidFill>
                <a:latin typeface="+mn-lt"/>
                <a:ea typeface="Alexandria" pitchFamily="34" charset="-122"/>
                <a:cs typeface="Times New Roman" panose="02020603050405020304" pitchFamily="18" charset="0"/>
              </a:rPr>
              <a:t> </a:t>
            </a:r>
            <a:r>
              <a:rPr lang="en-US" b="1" dirty="0" err="1">
                <a:solidFill>
                  <a:srgbClr val="0070C0"/>
                </a:solidFill>
                <a:latin typeface="+mn-lt"/>
                <a:ea typeface="Alexandria" pitchFamily="34" charset="-122"/>
                <a:cs typeface="Times New Roman" panose="02020603050405020304" pitchFamily="18" charset="0"/>
              </a:rPr>
              <a:t>Tư</a:t>
            </a:r>
            <a:r>
              <a:rPr lang="en-US" b="1" dirty="0">
                <a:solidFill>
                  <a:srgbClr val="0070C0"/>
                </a:solidFill>
                <a:latin typeface="+mn-lt"/>
                <a:ea typeface="Alexandria" pitchFamily="34" charset="-122"/>
                <a:cs typeface="Times New Roman" panose="02020603050405020304" pitchFamily="18" charset="0"/>
              </a:rPr>
              <a:t> </a:t>
            </a:r>
            <a:r>
              <a:rPr lang="en-US" b="1" dirty="0" err="1" smtClean="0">
                <a:solidFill>
                  <a:srgbClr val="0070C0"/>
                </a:solidFill>
                <a:latin typeface="+mn-lt"/>
                <a:ea typeface="Alexandria" pitchFamily="34" charset="-122"/>
                <a:cs typeface="Times New Roman" panose="02020603050405020304" pitchFamily="18" charset="0"/>
              </a:rPr>
              <a:t>Mới</a:t>
            </a:r>
            <a:r>
              <a:rPr lang="en-US" b="1" dirty="0" smtClean="0">
                <a:solidFill>
                  <a:srgbClr val="0070C0"/>
                </a:solidFill>
                <a:latin typeface="+mn-lt"/>
                <a:ea typeface="Alexandria" pitchFamily="34" charset="-122"/>
                <a:cs typeface="Times New Roman" panose="02020603050405020304" pitchFamily="18" charset="0"/>
              </a:rPr>
              <a:t> – </a:t>
            </a:r>
            <a:r>
              <a:rPr lang="en-US" b="1" dirty="0" err="1" smtClean="0">
                <a:solidFill>
                  <a:srgbClr val="00B050"/>
                </a:solidFill>
                <a:latin typeface="+mn-lt"/>
                <a:ea typeface="Alexandria" pitchFamily="34" charset="-122"/>
                <a:cs typeface="Times New Roman" panose="02020603050405020304" pitchFamily="18" charset="0"/>
              </a:rPr>
              <a:t>Áp</a:t>
            </a:r>
            <a:r>
              <a:rPr lang="en-US" b="1" dirty="0">
                <a:solidFill>
                  <a:srgbClr val="00B050"/>
                </a:solidFill>
                <a:latin typeface="+mn-lt"/>
                <a:ea typeface="Alexandria" pitchFamily="34" charset="-122"/>
                <a:cs typeface="Times New Roman" panose="02020603050405020304" pitchFamily="18" charset="0"/>
              </a:rPr>
              <a:t> </a:t>
            </a:r>
            <a:r>
              <a:rPr lang="en-US" b="1" dirty="0" err="1" smtClean="0">
                <a:solidFill>
                  <a:srgbClr val="00B050"/>
                </a:solidFill>
                <a:latin typeface="+mn-lt"/>
                <a:ea typeface="Alexandria" pitchFamily="34" charset="-122"/>
                <a:cs typeface="Times New Roman" panose="02020603050405020304" pitchFamily="18" charset="0"/>
              </a:rPr>
              <a:t>dụng</a:t>
            </a:r>
            <a:r>
              <a:rPr lang="en-US" b="1" dirty="0" smtClean="0">
                <a:solidFill>
                  <a:srgbClr val="00B050"/>
                </a:solidFill>
                <a:latin typeface="+mn-lt"/>
                <a:ea typeface="Alexandria" pitchFamily="34" charset="-122"/>
                <a:cs typeface="Times New Roman" panose="02020603050405020304" pitchFamily="18" charset="0"/>
              </a:rPr>
              <a:t>, </a:t>
            </a:r>
            <a:r>
              <a:rPr lang="en-US" b="1" dirty="0" err="1" smtClean="0">
                <a:solidFill>
                  <a:srgbClr val="00B050"/>
                </a:solidFill>
                <a:latin typeface="+mn-lt"/>
                <a:ea typeface="Alexandria" pitchFamily="34" charset="-122"/>
                <a:cs typeface="Times New Roman" panose="02020603050405020304" pitchFamily="18" charset="0"/>
              </a:rPr>
              <a:t>cập</a:t>
            </a:r>
            <a:r>
              <a:rPr lang="en-US" b="1" dirty="0" smtClean="0">
                <a:solidFill>
                  <a:srgbClr val="00B050"/>
                </a:solidFill>
                <a:latin typeface="+mn-lt"/>
                <a:ea typeface="Alexandria" pitchFamily="34" charset="-122"/>
                <a:cs typeface="Times New Roman" panose="02020603050405020304" pitchFamily="18" charset="0"/>
              </a:rPr>
              <a:t> </a:t>
            </a:r>
            <a:r>
              <a:rPr lang="en-US" b="1" dirty="0" err="1" smtClean="0">
                <a:solidFill>
                  <a:srgbClr val="00B050"/>
                </a:solidFill>
                <a:latin typeface="+mn-lt"/>
                <a:ea typeface="Alexandria" pitchFamily="34" charset="-122"/>
                <a:cs typeface="Times New Roman" panose="02020603050405020304" pitchFamily="18" charset="0"/>
              </a:rPr>
              <a:t>nhật</a:t>
            </a:r>
            <a:endParaRPr lang="en-US" b="1" dirty="0">
              <a:solidFill>
                <a:srgbClr val="00B050"/>
              </a:solidFill>
              <a:latin typeface="+mn-lt"/>
              <a:cs typeface="Times New Roman" panose="02020603050405020304" pitchFamily="18" charset="0"/>
            </a:endParaRPr>
          </a:p>
        </p:txBody>
      </p:sp>
      <p:pic>
        <p:nvPicPr>
          <p:cNvPr id="15" name="Image 3" descr="preencoded.png">
            <a:extLst>
              <a:ext uri="{FF2B5EF4-FFF2-40B4-BE49-F238E27FC236}">
                <a16:creationId xmlns:a16="http://schemas.microsoft.com/office/drawing/2014/main" xmlns="" id="{9916C0C0-A902-7B26-5F0E-217D051FE81A}"/>
              </a:ext>
            </a:extLst>
          </p:cNvPr>
          <p:cNvPicPr>
            <a:picLocks noChangeAspect="1"/>
          </p:cNvPicPr>
          <p:nvPr/>
        </p:nvPicPr>
        <p:blipFill>
          <a:blip r:embed="rId3"/>
          <a:stretch>
            <a:fillRect/>
          </a:stretch>
        </p:blipFill>
        <p:spPr>
          <a:xfrm>
            <a:off x="28022" y="815987"/>
            <a:ext cx="913983" cy="343147"/>
          </a:xfrm>
          <a:prstGeom prst="rect">
            <a:avLst/>
          </a:prstGeom>
        </p:spPr>
      </p:pic>
      <p:pic>
        <p:nvPicPr>
          <p:cNvPr id="2" name="Image 0" descr="preencoded.png">
            <a:extLst>
              <a:ext uri="{FF2B5EF4-FFF2-40B4-BE49-F238E27FC236}">
                <a16:creationId xmlns:a16="http://schemas.microsoft.com/office/drawing/2014/main" xmlns="" id="{F6051EF3-AECB-FBA9-93D4-7939050B2DA9}"/>
              </a:ext>
            </a:extLst>
          </p:cNvPr>
          <p:cNvPicPr>
            <a:picLocks noChangeAspect="1"/>
          </p:cNvPicPr>
          <p:nvPr/>
        </p:nvPicPr>
        <p:blipFill>
          <a:blip r:embed="rId4"/>
          <a:stretch>
            <a:fillRect/>
          </a:stretch>
        </p:blipFill>
        <p:spPr>
          <a:xfrm>
            <a:off x="7298774" y="836781"/>
            <a:ext cx="1845226" cy="3532493"/>
          </a:xfrm>
          <a:prstGeom prst="rect">
            <a:avLst/>
          </a:prstGeom>
        </p:spPr>
      </p:pic>
      <p:cxnSp>
        <p:nvCxnSpPr>
          <p:cNvPr id="8" name="Google Shape;305;p54">
            <a:extLst>
              <a:ext uri="{FF2B5EF4-FFF2-40B4-BE49-F238E27FC236}">
                <a16:creationId xmlns:a16="http://schemas.microsoft.com/office/drawing/2014/main" xmlns="" id="{05034C36-6F04-1C79-62D2-D9EAE752FED9}"/>
              </a:ext>
            </a:extLst>
          </p:cNvPr>
          <p:cNvCxnSpPr>
            <a:cxnSpLocks/>
          </p:cNvCxnSpPr>
          <p:nvPr/>
        </p:nvCxnSpPr>
        <p:spPr>
          <a:xfrm>
            <a:off x="640865" y="680991"/>
            <a:ext cx="8109343" cy="0"/>
          </a:xfrm>
          <a:prstGeom prst="straightConnector1">
            <a:avLst/>
          </a:prstGeom>
          <a:noFill/>
          <a:ln w="19050" cap="flat" cmpd="sng">
            <a:solidFill>
              <a:schemeClr val="accent3"/>
            </a:solidFill>
            <a:prstDash val="solid"/>
            <a:round/>
            <a:headEnd type="none" w="med" len="med"/>
            <a:tailEnd type="none" w="med" len="med"/>
          </a:ln>
        </p:spPr>
      </p:cxnSp>
      <p:pic>
        <p:nvPicPr>
          <p:cNvPr id="9" name="Picture 8">
            <a:extLst>
              <a:ext uri="{FF2B5EF4-FFF2-40B4-BE49-F238E27FC236}">
                <a16:creationId xmlns:a16="http://schemas.microsoft.com/office/drawing/2014/main" xmlns="" id="{2F00CA04-6466-74A3-937D-F2A7D9F212B3}"/>
              </a:ext>
            </a:extLst>
          </p:cNvPr>
          <p:cNvPicPr>
            <a:picLocks noChangeAspect="1"/>
          </p:cNvPicPr>
          <p:nvPr/>
        </p:nvPicPr>
        <p:blipFill>
          <a:blip r:embed="rId5"/>
          <a:stretch>
            <a:fillRect/>
          </a:stretch>
        </p:blipFill>
        <p:spPr>
          <a:xfrm>
            <a:off x="0" y="4746745"/>
            <a:ext cx="9143999" cy="396755"/>
          </a:xfrm>
          <a:prstGeom prst="rect">
            <a:avLst/>
          </a:prstGeom>
        </p:spPr>
      </p:pic>
      <p:sp>
        <p:nvSpPr>
          <p:cNvPr id="10" name="Rectangle 9">
            <a:extLst>
              <a:ext uri="{FF2B5EF4-FFF2-40B4-BE49-F238E27FC236}">
                <a16:creationId xmlns:a16="http://schemas.microsoft.com/office/drawing/2014/main" xmlns="" id="{975BF6E0-6CB7-E9AB-C804-B73BEDB35F78}"/>
              </a:ext>
            </a:extLst>
          </p:cNvPr>
          <p:cNvSpPr/>
          <p:nvPr/>
        </p:nvSpPr>
        <p:spPr>
          <a:xfrm>
            <a:off x="6883445" y="4584185"/>
            <a:ext cx="2260555"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1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Chất lượng – An toàn – Hiệu quả</a:t>
            </a:r>
          </a:p>
        </p:txBody>
      </p:sp>
      <p:sp>
        <p:nvSpPr>
          <p:cNvPr id="22" name="Google Shape;303;p54">
            <a:extLst>
              <a:ext uri="{FF2B5EF4-FFF2-40B4-BE49-F238E27FC236}">
                <a16:creationId xmlns:a16="http://schemas.microsoft.com/office/drawing/2014/main" xmlns="" id="{D5F578ED-824E-F571-580E-750EC0C13AB7}"/>
              </a:ext>
            </a:extLst>
          </p:cNvPr>
          <p:cNvSpPr txBox="1">
            <a:spLocks/>
          </p:cNvSpPr>
          <p:nvPr/>
        </p:nvSpPr>
        <p:spPr>
          <a:xfrm>
            <a:off x="138945" y="1074772"/>
            <a:ext cx="6978036" cy="2676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2100" algn="l" rtl="0">
              <a:lnSpc>
                <a:spcPct val="115000"/>
              </a:lnSpc>
              <a:spcBef>
                <a:spcPts val="0"/>
              </a:spcBef>
              <a:spcAft>
                <a:spcPts val="0"/>
              </a:spcAft>
              <a:buClr>
                <a:srgbClr val="1F7444"/>
              </a:buClr>
              <a:buSzPts val="1000"/>
              <a:buFont typeface="Montserrat SemiBold"/>
              <a:buAutoNum type="arabicPeriod"/>
              <a:defRPr sz="1000" b="0" i="0" u="none" strike="noStrike" cap="none">
                <a:solidFill>
                  <a:schemeClr val="accent2"/>
                </a:solidFill>
                <a:latin typeface="Montserrat"/>
                <a:ea typeface="Montserrat"/>
                <a:cs typeface="Montserrat"/>
                <a:sym typeface="Montserrat"/>
              </a:defRPr>
            </a:lvl1pPr>
            <a:lvl2pPr marL="914400" marR="0" lvl="1"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2pPr>
            <a:lvl3pPr marL="1371600" marR="0" lvl="2"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3pPr>
            <a:lvl4pPr marL="1828800" marR="0" lvl="3"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4pPr>
            <a:lvl5pPr marL="2286000" marR="0" lvl="4"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5pPr>
            <a:lvl6pPr marL="2743200" marR="0" lvl="5" indent="-292100" algn="l" rtl="0">
              <a:lnSpc>
                <a:spcPct val="115000"/>
              </a:lnSpc>
              <a:spcBef>
                <a:spcPts val="1600"/>
              </a:spcBef>
              <a:spcAft>
                <a:spcPts val="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6pPr>
            <a:lvl7pPr marL="3200400" marR="0" lvl="6" indent="-292100" algn="l" rtl="0">
              <a:lnSpc>
                <a:spcPct val="115000"/>
              </a:lnSpc>
              <a:spcBef>
                <a:spcPts val="1600"/>
              </a:spcBef>
              <a:spcAft>
                <a:spcPts val="0"/>
              </a:spcAft>
              <a:buClr>
                <a:schemeClr val="dk1"/>
              </a:buClr>
              <a:buSzPts val="1000"/>
              <a:buFont typeface="Muli"/>
              <a:buAutoNum type="arabicPeriod"/>
              <a:defRPr sz="1000" b="0" i="0" u="none" strike="noStrike" cap="none">
                <a:solidFill>
                  <a:schemeClr val="accent2"/>
                </a:solidFill>
                <a:latin typeface="Montserrat"/>
                <a:ea typeface="Montserrat"/>
                <a:cs typeface="Montserrat"/>
                <a:sym typeface="Montserrat"/>
              </a:defRPr>
            </a:lvl7pPr>
            <a:lvl8pPr marL="3657600" marR="0" lvl="7" indent="-292100" algn="l" rtl="0">
              <a:lnSpc>
                <a:spcPct val="115000"/>
              </a:lnSpc>
              <a:spcBef>
                <a:spcPts val="1600"/>
              </a:spcBef>
              <a:spcAft>
                <a:spcPts val="0"/>
              </a:spcAft>
              <a:buClr>
                <a:schemeClr val="dk1"/>
              </a:buClr>
              <a:buSzPts val="1000"/>
              <a:buFont typeface="Muli"/>
              <a:buAutoNum type="alphaLcPeriod"/>
              <a:defRPr sz="1000" b="0" i="0" u="none" strike="noStrike" cap="none">
                <a:solidFill>
                  <a:schemeClr val="accent2"/>
                </a:solidFill>
                <a:latin typeface="Montserrat"/>
                <a:ea typeface="Montserrat"/>
                <a:cs typeface="Montserrat"/>
                <a:sym typeface="Montserrat"/>
              </a:defRPr>
            </a:lvl8pPr>
            <a:lvl9pPr marL="4114800" marR="0" lvl="8" indent="-292100" algn="l" rtl="0">
              <a:lnSpc>
                <a:spcPct val="115000"/>
              </a:lnSpc>
              <a:spcBef>
                <a:spcPts val="1600"/>
              </a:spcBef>
              <a:spcAft>
                <a:spcPts val="1600"/>
              </a:spcAft>
              <a:buClr>
                <a:schemeClr val="dk1"/>
              </a:buClr>
              <a:buSzPts val="1000"/>
              <a:buFont typeface="Muli"/>
              <a:buAutoNum type="romanLcPeriod"/>
              <a:defRPr sz="1000" b="0" i="0" u="none" strike="noStrike" cap="none">
                <a:solidFill>
                  <a:schemeClr val="accent2"/>
                </a:solidFill>
                <a:latin typeface="Montserrat"/>
                <a:ea typeface="Montserrat"/>
                <a:cs typeface="Montserrat"/>
                <a:sym typeface="Montserrat"/>
              </a:defRPr>
            </a:lvl9pPr>
          </a:lstStyle>
          <a:p>
            <a:pPr marL="285750" indent="-285750" algn="just">
              <a:lnSpc>
                <a:spcPct val="120000"/>
              </a:lnSpc>
              <a:spcBef>
                <a:spcPts val="300"/>
              </a:spcBef>
              <a:spcAft>
                <a:spcPts val="300"/>
              </a:spcAft>
              <a:buSzPct val="110000"/>
              <a:buFont typeface="Wingdings" panose="05000000000000000000" pitchFamily="2" charset="2"/>
              <a:buChar char="v"/>
            </a:pPr>
            <a:r>
              <a:rPr lang="en-US" sz="1500" dirty="0" smtClean="0">
                <a:solidFill>
                  <a:srgbClr val="0070C0"/>
                </a:solidFill>
                <a:latin typeface="+mn-lt"/>
                <a:cs typeface="Segoe UI Semilight" panose="020B0402040204020203" pitchFamily="34" charset="0"/>
              </a:rPr>
              <a:t>T</a:t>
            </a:r>
            <a:r>
              <a:rPr lang="vi-VN" sz="1500" dirty="0" smtClean="0">
                <a:solidFill>
                  <a:srgbClr val="0070C0"/>
                </a:solidFill>
                <a:latin typeface="+mn-lt"/>
                <a:cs typeface="Segoe UI Semilight" panose="020B0402040204020203" pitchFamily="34" charset="0"/>
              </a:rPr>
              <a:t>ối </a:t>
            </a:r>
            <a:r>
              <a:rPr lang="vi-VN" sz="1500" dirty="0">
                <a:solidFill>
                  <a:srgbClr val="0070C0"/>
                </a:solidFill>
                <a:latin typeface="+mn-lt"/>
                <a:cs typeface="Segoe UI Semilight" panose="020B0402040204020203" pitchFamily="34" charset="0"/>
              </a:rPr>
              <a:t>đa 02 năm kể từ ngày cấp giấy lưu hành lần </a:t>
            </a:r>
            <a:r>
              <a:rPr lang="vi-VN" sz="1500" dirty="0" smtClean="0">
                <a:solidFill>
                  <a:srgbClr val="0070C0"/>
                </a:solidFill>
                <a:latin typeface="+mn-lt"/>
                <a:cs typeface="Segoe UI Semilight" panose="020B0402040204020203" pitchFamily="34" charset="0"/>
              </a:rPr>
              <a:t>đầu, </a:t>
            </a:r>
            <a:r>
              <a:rPr lang="vi-VN" sz="1500" dirty="0">
                <a:solidFill>
                  <a:srgbClr val="0070C0"/>
                </a:solidFill>
                <a:latin typeface="+mn-lt"/>
                <a:cs typeface="Segoe UI Semilight" panose="020B0402040204020203" pitchFamily="34" charset="0"/>
              </a:rPr>
              <a:t>cơ sở đăng ký, cơ sở sản xuất phải </a:t>
            </a:r>
            <a:r>
              <a:rPr lang="vi-VN" sz="1500" dirty="0" smtClean="0">
                <a:solidFill>
                  <a:srgbClr val="0070C0"/>
                </a:solidFill>
                <a:latin typeface="+mn-lt"/>
                <a:cs typeface="Segoe UI Semilight" panose="020B0402040204020203" pitchFamily="34" charset="0"/>
              </a:rPr>
              <a:t>cập </a:t>
            </a:r>
            <a:r>
              <a:rPr lang="vi-VN" sz="1500" dirty="0">
                <a:solidFill>
                  <a:srgbClr val="0070C0"/>
                </a:solidFill>
                <a:latin typeface="+mn-lt"/>
                <a:cs typeface="Segoe UI Semilight" panose="020B0402040204020203" pitchFamily="34" charset="0"/>
              </a:rPr>
              <a:t>nhật </a:t>
            </a:r>
            <a:r>
              <a:rPr lang="en-US" sz="1500" dirty="0" smtClean="0">
                <a:solidFill>
                  <a:srgbClr val="0070C0"/>
                </a:solidFill>
                <a:latin typeface="+mn-lt"/>
                <a:cs typeface="Segoe UI Semilight" panose="020B0402040204020203" pitchFamily="34" charset="0"/>
              </a:rPr>
              <a:t>TCCL</a:t>
            </a:r>
            <a:r>
              <a:rPr lang="vi-VN" sz="1500" dirty="0" smtClean="0">
                <a:solidFill>
                  <a:srgbClr val="0070C0"/>
                </a:solidFill>
                <a:latin typeface="+mn-lt"/>
                <a:cs typeface="Segoe UI Semilight" panose="020B0402040204020203" pitchFamily="34" charset="0"/>
              </a:rPr>
              <a:t> </a:t>
            </a:r>
            <a:r>
              <a:rPr lang="vi-VN" sz="1500" dirty="0">
                <a:solidFill>
                  <a:srgbClr val="0070C0"/>
                </a:solidFill>
                <a:latin typeface="+mn-lt"/>
                <a:cs typeface="Segoe UI Semilight" panose="020B0402040204020203" pitchFamily="34" charset="0"/>
              </a:rPr>
              <a:t>theo phiên bản dược điển hiện hành nếu </a:t>
            </a:r>
            <a:r>
              <a:rPr lang="en-US" sz="1500" dirty="0" smtClean="0">
                <a:solidFill>
                  <a:srgbClr val="0070C0"/>
                </a:solidFill>
                <a:latin typeface="+mn-lt"/>
                <a:cs typeface="Segoe UI Semilight" panose="020B0402040204020203" pitchFamily="34" charset="0"/>
              </a:rPr>
              <a:t>TCCL </a:t>
            </a:r>
            <a:r>
              <a:rPr lang="vi-VN" sz="1500" dirty="0" smtClean="0">
                <a:solidFill>
                  <a:srgbClr val="0070C0"/>
                </a:solidFill>
                <a:latin typeface="+mn-lt"/>
                <a:cs typeface="Segoe UI Semilight" panose="020B0402040204020203" pitchFamily="34" charset="0"/>
              </a:rPr>
              <a:t>trong </a:t>
            </a:r>
            <a:r>
              <a:rPr lang="vi-VN" sz="1500" dirty="0">
                <a:solidFill>
                  <a:srgbClr val="0070C0"/>
                </a:solidFill>
                <a:latin typeface="+mn-lt"/>
                <a:cs typeface="Segoe UI Semilight" panose="020B0402040204020203" pitchFamily="34" charset="0"/>
              </a:rPr>
              <a:t>hồ sơ đăng ký là dược điển phiên bản trước phiên bản hiện </a:t>
            </a:r>
            <a:r>
              <a:rPr lang="vi-VN" sz="1500" dirty="0" smtClean="0">
                <a:solidFill>
                  <a:srgbClr val="0070C0"/>
                </a:solidFill>
                <a:latin typeface="+mn-lt"/>
                <a:cs typeface="Segoe UI Semilight" panose="020B0402040204020203" pitchFamily="34" charset="0"/>
              </a:rPr>
              <a:t>hành</a:t>
            </a:r>
            <a:r>
              <a:rPr lang="en-US" sz="1500" dirty="0" smtClean="0">
                <a:solidFill>
                  <a:srgbClr val="0070C0"/>
                </a:solidFill>
                <a:latin typeface="+mn-lt"/>
                <a:cs typeface="Segoe UI Semilight" panose="020B0402040204020203" pitchFamily="34" charset="0"/>
              </a:rPr>
              <a:t> </a:t>
            </a:r>
            <a:r>
              <a:rPr lang="en-US" sz="1500" i="1" dirty="0" smtClean="0">
                <a:solidFill>
                  <a:srgbClr val="004E9A"/>
                </a:solidFill>
                <a:latin typeface="+mn-lt"/>
                <a:cs typeface="Segoe UI Semilight" panose="020B0402040204020203" pitchFamily="34" charset="0"/>
              </a:rPr>
              <a:t>(</a:t>
            </a:r>
            <a:r>
              <a:rPr lang="en-US" sz="1500" i="1" dirty="0" err="1" smtClean="0">
                <a:solidFill>
                  <a:srgbClr val="004E9A"/>
                </a:solidFill>
                <a:latin typeface="+mn-lt"/>
                <a:cs typeface="Segoe UI Semilight" panose="020B0402040204020203" pitchFamily="34" charset="0"/>
              </a:rPr>
              <a:t>điểm</a:t>
            </a:r>
            <a:r>
              <a:rPr lang="en-US" sz="1500" i="1" dirty="0" smtClean="0">
                <a:solidFill>
                  <a:srgbClr val="004E9A"/>
                </a:solidFill>
                <a:latin typeface="+mn-lt"/>
                <a:cs typeface="Segoe UI Semilight" panose="020B0402040204020203" pitchFamily="34" charset="0"/>
              </a:rPr>
              <a:t> b </a:t>
            </a:r>
            <a:r>
              <a:rPr lang="en-US" sz="1500" i="1" dirty="0" err="1" smtClean="0">
                <a:solidFill>
                  <a:srgbClr val="004E9A"/>
                </a:solidFill>
                <a:latin typeface="+mn-lt"/>
                <a:cs typeface="Segoe UI Semilight" panose="020B0402040204020203" pitchFamily="34" charset="0"/>
              </a:rPr>
              <a:t>khoản</a:t>
            </a:r>
            <a:r>
              <a:rPr lang="en-US" sz="1500" i="1" dirty="0" smtClean="0">
                <a:solidFill>
                  <a:srgbClr val="004E9A"/>
                </a:solidFill>
                <a:latin typeface="+mn-lt"/>
                <a:cs typeface="Segoe UI Semilight" panose="020B0402040204020203" pitchFamily="34" charset="0"/>
              </a:rPr>
              <a:t> 2 </a:t>
            </a:r>
            <a:r>
              <a:rPr lang="en-US" sz="1500" i="1" dirty="0" err="1" smtClean="0">
                <a:solidFill>
                  <a:srgbClr val="004E9A"/>
                </a:solidFill>
                <a:latin typeface="+mn-lt"/>
                <a:cs typeface="Segoe UI Semilight" panose="020B0402040204020203" pitchFamily="34" charset="0"/>
              </a:rPr>
              <a:t>Điều</a:t>
            </a:r>
            <a:r>
              <a:rPr lang="en-US" sz="1500" i="1" dirty="0" smtClean="0">
                <a:solidFill>
                  <a:srgbClr val="004E9A"/>
                </a:solidFill>
                <a:latin typeface="+mn-lt"/>
                <a:cs typeface="Segoe UI Semilight" panose="020B0402040204020203" pitchFamily="34" charset="0"/>
              </a:rPr>
              <a:t> 6)</a:t>
            </a:r>
          </a:p>
          <a:p>
            <a:pPr marL="285750" indent="-285750" algn="just">
              <a:lnSpc>
                <a:spcPct val="120000"/>
              </a:lnSpc>
              <a:spcBef>
                <a:spcPts val="300"/>
              </a:spcBef>
              <a:spcAft>
                <a:spcPts val="300"/>
              </a:spcAft>
              <a:buSzPct val="110000"/>
              <a:buFont typeface="Wingdings" panose="05000000000000000000" pitchFamily="2" charset="2"/>
              <a:buChar char="v"/>
            </a:pPr>
            <a:r>
              <a:rPr lang="vi-VN" sz="1500" dirty="0" smtClean="0">
                <a:solidFill>
                  <a:srgbClr val="C00000"/>
                </a:solidFill>
                <a:latin typeface="+mn-lt"/>
                <a:cs typeface="Segoe UI Semilight" panose="020B0402040204020203" pitchFamily="34" charset="0"/>
              </a:rPr>
              <a:t>Trường </a:t>
            </a:r>
            <a:r>
              <a:rPr lang="vi-VN" sz="1500" dirty="0">
                <a:solidFill>
                  <a:srgbClr val="C00000"/>
                </a:solidFill>
                <a:latin typeface="+mn-lt"/>
                <a:cs typeface="Segoe UI Semilight" panose="020B0402040204020203" pitchFamily="34" charset="0"/>
              </a:rPr>
              <a:t>hợp chuyên luận </a:t>
            </a:r>
            <a:r>
              <a:rPr lang="vi-VN" sz="1500" dirty="0" smtClean="0">
                <a:solidFill>
                  <a:srgbClr val="C00000"/>
                </a:solidFill>
                <a:latin typeface="+mn-lt"/>
                <a:cs typeface="Segoe UI Semilight" panose="020B0402040204020203" pitchFamily="34" charset="0"/>
              </a:rPr>
              <a:t>tương </a:t>
            </a:r>
            <a:r>
              <a:rPr lang="vi-VN" sz="1500" dirty="0">
                <a:solidFill>
                  <a:srgbClr val="C00000"/>
                </a:solidFill>
                <a:latin typeface="+mn-lt"/>
                <a:cs typeface="Segoe UI Semilight" panose="020B0402040204020203" pitchFamily="34" charset="0"/>
              </a:rPr>
              <a:t>ứng trong dược điển </a:t>
            </a:r>
            <a:r>
              <a:rPr lang="vi-VN" sz="1500" dirty="0" smtClean="0">
                <a:solidFill>
                  <a:srgbClr val="C00000"/>
                </a:solidFill>
                <a:latin typeface="+mn-lt"/>
                <a:cs typeface="Segoe UI Semilight" panose="020B0402040204020203" pitchFamily="34" charset="0"/>
              </a:rPr>
              <a:t>thay </a:t>
            </a:r>
            <a:r>
              <a:rPr lang="vi-VN" sz="1500" dirty="0">
                <a:solidFill>
                  <a:srgbClr val="C00000"/>
                </a:solidFill>
                <a:latin typeface="+mn-lt"/>
                <a:cs typeface="Segoe UI Semilight" panose="020B0402040204020203" pitchFamily="34" charset="0"/>
              </a:rPr>
              <a:t>đổi về tiêu chí chất lượng và mức chất lượng theo hướng chặt chẽ, nâng cao chất lượng hơn, thì cơ sở đăng ký thuốc phải thực hiện thủ tục thay </a:t>
            </a:r>
            <a:r>
              <a:rPr lang="vi-VN" sz="1500" dirty="0" smtClean="0">
                <a:solidFill>
                  <a:srgbClr val="C00000"/>
                </a:solidFill>
                <a:latin typeface="+mn-lt"/>
                <a:cs typeface="Segoe UI Semilight" panose="020B0402040204020203" pitchFamily="34" charset="0"/>
              </a:rPr>
              <a:t>đổi</a:t>
            </a:r>
            <a:r>
              <a:rPr lang="en-US" sz="1500" dirty="0" smtClean="0">
                <a:solidFill>
                  <a:srgbClr val="C00000"/>
                </a:solidFill>
                <a:latin typeface="+mn-lt"/>
                <a:cs typeface="Segoe UI Semilight" panose="020B0402040204020203" pitchFamily="34" charset="0"/>
              </a:rPr>
              <a:t> </a:t>
            </a:r>
            <a:r>
              <a:rPr lang="en-US" sz="1500" i="1" dirty="0" smtClean="0">
                <a:solidFill>
                  <a:srgbClr val="004E9A"/>
                </a:solidFill>
                <a:latin typeface="+mn-lt"/>
                <a:cs typeface="Segoe UI Semilight" panose="020B0402040204020203" pitchFamily="34" charset="0"/>
              </a:rPr>
              <a:t>(</a:t>
            </a:r>
            <a:r>
              <a:rPr lang="en-US" sz="1500" i="1" dirty="0" err="1" smtClean="0">
                <a:solidFill>
                  <a:srgbClr val="004E9A"/>
                </a:solidFill>
                <a:latin typeface="+mn-lt"/>
                <a:cs typeface="Segoe UI Semilight" panose="020B0402040204020203" pitchFamily="34" charset="0"/>
              </a:rPr>
              <a:t>điểm</a:t>
            </a:r>
            <a:r>
              <a:rPr lang="en-US" sz="1500" i="1" dirty="0" smtClean="0">
                <a:solidFill>
                  <a:srgbClr val="004E9A"/>
                </a:solidFill>
                <a:latin typeface="+mn-lt"/>
                <a:cs typeface="Segoe UI Semilight" panose="020B0402040204020203" pitchFamily="34" charset="0"/>
              </a:rPr>
              <a:t> c </a:t>
            </a:r>
            <a:r>
              <a:rPr lang="en-US" sz="1500" i="1" dirty="0" err="1" smtClean="0">
                <a:solidFill>
                  <a:srgbClr val="004E9A"/>
                </a:solidFill>
                <a:latin typeface="+mn-lt"/>
                <a:cs typeface="Segoe UI Semilight" panose="020B0402040204020203" pitchFamily="34" charset="0"/>
              </a:rPr>
              <a:t>khoản</a:t>
            </a:r>
            <a:r>
              <a:rPr lang="en-US" sz="1500" i="1" dirty="0" smtClean="0">
                <a:solidFill>
                  <a:srgbClr val="004E9A"/>
                </a:solidFill>
                <a:latin typeface="+mn-lt"/>
                <a:cs typeface="Segoe UI Semilight" panose="020B0402040204020203" pitchFamily="34" charset="0"/>
              </a:rPr>
              <a:t> 2 </a:t>
            </a:r>
            <a:r>
              <a:rPr lang="en-US" sz="1500" i="1" dirty="0" err="1" smtClean="0">
                <a:solidFill>
                  <a:srgbClr val="004E9A"/>
                </a:solidFill>
                <a:latin typeface="+mn-lt"/>
                <a:cs typeface="Segoe UI Semilight" panose="020B0402040204020203" pitchFamily="34" charset="0"/>
              </a:rPr>
              <a:t>Điều</a:t>
            </a:r>
            <a:r>
              <a:rPr lang="en-US" sz="1500" i="1" dirty="0" smtClean="0">
                <a:solidFill>
                  <a:srgbClr val="004E9A"/>
                </a:solidFill>
                <a:latin typeface="+mn-lt"/>
                <a:cs typeface="Segoe UI Semilight" panose="020B0402040204020203" pitchFamily="34" charset="0"/>
              </a:rPr>
              <a:t> 6)</a:t>
            </a:r>
            <a:r>
              <a:rPr lang="en-US" sz="1500" i="1" dirty="0">
                <a:solidFill>
                  <a:srgbClr val="00B050"/>
                </a:solidFill>
                <a:latin typeface="+mn-lt"/>
                <a:cs typeface="Segoe UI Semilight" panose="020B0402040204020203" pitchFamily="34" charset="0"/>
              </a:rPr>
              <a:t> </a:t>
            </a:r>
            <a:endParaRPr lang="en-US" sz="1500" i="1" dirty="0" smtClean="0">
              <a:solidFill>
                <a:srgbClr val="00B050"/>
              </a:solidFill>
              <a:latin typeface="+mn-lt"/>
              <a:cs typeface="Segoe UI Semilight" panose="020B0402040204020203" pitchFamily="34" charset="0"/>
            </a:endParaRPr>
          </a:p>
          <a:p>
            <a:pPr marL="285750" indent="-285750" algn="just">
              <a:lnSpc>
                <a:spcPct val="120000"/>
              </a:lnSpc>
              <a:spcBef>
                <a:spcPts val="300"/>
              </a:spcBef>
              <a:spcAft>
                <a:spcPts val="300"/>
              </a:spcAft>
              <a:buSzPct val="110000"/>
              <a:buFont typeface="Wingdings" panose="05000000000000000000" pitchFamily="2" charset="2"/>
              <a:buChar char="v"/>
            </a:pPr>
            <a:r>
              <a:rPr lang="en-US" sz="1500" dirty="0" err="1" smtClean="0">
                <a:solidFill>
                  <a:srgbClr val="0070C0"/>
                </a:solidFill>
                <a:latin typeface="+mn-lt"/>
                <a:cs typeface="Segoe UI Semilight" panose="020B0402040204020203" pitchFamily="34" charset="0"/>
              </a:rPr>
              <a:t>Cơ</a:t>
            </a:r>
            <a:r>
              <a:rPr lang="en-US" sz="1500" dirty="0" smtClean="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sở</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kinh</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doanh</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pha</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chế</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được</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lựa</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chọn</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công</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bố</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áp</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dụng</a:t>
            </a:r>
            <a:r>
              <a:rPr lang="en-US" sz="1500" dirty="0">
                <a:solidFill>
                  <a:srgbClr val="0070C0"/>
                </a:solidFill>
                <a:latin typeface="+mn-lt"/>
                <a:cs typeface="Segoe UI Semilight" panose="020B0402040204020203" pitchFamily="34" charset="0"/>
              </a:rPr>
              <a:t> TCCL </a:t>
            </a:r>
            <a:r>
              <a:rPr lang="en-US" sz="1500" dirty="0" err="1">
                <a:solidFill>
                  <a:srgbClr val="0070C0"/>
                </a:solidFill>
                <a:latin typeface="+mn-lt"/>
                <a:cs typeface="Segoe UI Semilight" panose="020B0402040204020203" pitchFamily="34" charset="0"/>
              </a:rPr>
              <a:t>theo</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Dược</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điển</a:t>
            </a:r>
            <a:r>
              <a:rPr lang="en-US" sz="1500" dirty="0">
                <a:solidFill>
                  <a:srgbClr val="0070C0"/>
                </a:solidFill>
                <a:latin typeface="+mn-lt"/>
                <a:cs typeface="Segoe UI Semilight" panose="020B0402040204020203" pitchFamily="34" charset="0"/>
              </a:rPr>
              <a:t> VN </a:t>
            </a:r>
            <a:r>
              <a:rPr lang="en-US" sz="1500" dirty="0" err="1">
                <a:solidFill>
                  <a:srgbClr val="0070C0"/>
                </a:solidFill>
                <a:latin typeface="+mn-lt"/>
                <a:cs typeface="Segoe UI Semilight" panose="020B0402040204020203" pitchFamily="34" charset="0"/>
              </a:rPr>
              <a:t>hoặc</a:t>
            </a:r>
            <a:r>
              <a:rPr lang="en-US" sz="1500" dirty="0">
                <a:solidFill>
                  <a:srgbClr val="0070C0"/>
                </a:solidFill>
                <a:latin typeface="+mn-lt"/>
                <a:cs typeface="Segoe UI Semilight" panose="020B0402040204020203" pitchFamily="34" charset="0"/>
              </a:rPr>
              <a:t> TCCS </a:t>
            </a:r>
            <a:r>
              <a:rPr lang="en-US" sz="1500" dirty="0" err="1">
                <a:solidFill>
                  <a:srgbClr val="0070C0"/>
                </a:solidFill>
                <a:latin typeface="+mn-lt"/>
                <a:cs typeface="Segoe UI Semilight" panose="020B0402040204020203" pitchFamily="34" charset="0"/>
              </a:rPr>
              <a:t>quy</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định</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tại</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điểm</a:t>
            </a:r>
            <a:r>
              <a:rPr lang="en-US" sz="1500" dirty="0">
                <a:solidFill>
                  <a:srgbClr val="0070C0"/>
                </a:solidFill>
                <a:latin typeface="+mn-lt"/>
                <a:cs typeface="Segoe UI Semilight" panose="020B0402040204020203" pitchFamily="34" charset="0"/>
              </a:rPr>
              <a:t> b </a:t>
            </a:r>
            <a:r>
              <a:rPr lang="en-US" sz="1500" dirty="0" err="1">
                <a:solidFill>
                  <a:srgbClr val="0070C0"/>
                </a:solidFill>
                <a:latin typeface="+mn-lt"/>
                <a:cs typeface="Segoe UI Semilight" panose="020B0402040204020203" pitchFamily="34" charset="0"/>
              </a:rPr>
              <a:t>khoản</a:t>
            </a:r>
            <a:r>
              <a:rPr lang="en-US" sz="1500" dirty="0">
                <a:solidFill>
                  <a:srgbClr val="0070C0"/>
                </a:solidFill>
                <a:latin typeface="+mn-lt"/>
                <a:cs typeface="Segoe UI Semilight" panose="020B0402040204020203" pitchFamily="34" charset="0"/>
              </a:rPr>
              <a:t> 2 </a:t>
            </a:r>
            <a:r>
              <a:rPr lang="en-US" sz="1500" dirty="0" err="1">
                <a:solidFill>
                  <a:srgbClr val="0070C0"/>
                </a:solidFill>
                <a:latin typeface="+mn-lt"/>
                <a:cs typeface="Segoe UI Semilight" panose="020B0402040204020203" pitchFamily="34" charset="0"/>
              </a:rPr>
              <a:t>Điều</a:t>
            </a:r>
            <a:r>
              <a:rPr lang="en-US" sz="1500" dirty="0">
                <a:solidFill>
                  <a:srgbClr val="0070C0"/>
                </a:solidFill>
                <a:latin typeface="+mn-lt"/>
                <a:cs typeface="Segoe UI Semilight" panose="020B0402040204020203" pitchFamily="34" charset="0"/>
              </a:rPr>
              <a:t> 102 </a:t>
            </a:r>
            <a:r>
              <a:rPr lang="en-US" sz="1500" dirty="0" err="1">
                <a:solidFill>
                  <a:srgbClr val="0070C0"/>
                </a:solidFill>
                <a:latin typeface="+mn-lt"/>
                <a:cs typeface="Segoe UI Semilight" panose="020B0402040204020203" pitchFamily="34" charset="0"/>
              </a:rPr>
              <a:t>Luật</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Dược</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và</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Điều</a:t>
            </a:r>
            <a:r>
              <a:rPr lang="en-US" sz="1500" dirty="0">
                <a:solidFill>
                  <a:srgbClr val="0070C0"/>
                </a:solidFill>
                <a:latin typeface="+mn-lt"/>
                <a:cs typeface="Segoe UI Semilight" panose="020B0402040204020203" pitchFamily="34" charset="0"/>
              </a:rPr>
              <a:t> 4-5 </a:t>
            </a:r>
            <a:r>
              <a:rPr lang="en-US" sz="1500" dirty="0" err="1">
                <a:solidFill>
                  <a:srgbClr val="0070C0"/>
                </a:solidFill>
                <a:latin typeface="+mn-lt"/>
                <a:cs typeface="Segoe UI Semilight" panose="020B0402040204020203" pitchFamily="34" charset="0"/>
              </a:rPr>
              <a:t>Thông</a:t>
            </a:r>
            <a:r>
              <a:rPr lang="en-US" sz="1500" dirty="0">
                <a:solidFill>
                  <a:srgbClr val="0070C0"/>
                </a:solidFill>
                <a:latin typeface="+mn-lt"/>
                <a:cs typeface="Segoe UI Semilight" panose="020B0402040204020203" pitchFamily="34" charset="0"/>
              </a:rPr>
              <a:t> </a:t>
            </a:r>
            <a:r>
              <a:rPr lang="en-US" sz="1500" dirty="0" err="1">
                <a:solidFill>
                  <a:srgbClr val="0070C0"/>
                </a:solidFill>
                <a:latin typeface="+mn-lt"/>
                <a:cs typeface="Segoe UI Semilight" panose="020B0402040204020203" pitchFamily="34" charset="0"/>
              </a:rPr>
              <a:t>tư</a:t>
            </a:r>
            <a:r>
              <a:rPr lang="en-US" sz="1500" dirty="0">
                <a:solidFill>
                  <a:srgbClr val="0070C0"/>
                </a:solidFill>
                <a:latin typeface="+mn-lt"/>
                <a:cs typeface="Segoe UI Semilight" panose="020B0402040204020203" pitchFamily="34" charset="0"/>
              </a:rPr>
              <a:t> </a:t>
            </a:r>
            <a:r>
              <a:rPr lang="en-US" sz="1500" i="1" dirty="0">
                <a:solidFill>
                  <a:srgbClr val="004E9A"/>
                </a:solidFill>
                <a:latin typeface="+mn-lt"/>
                <a:cs typeface="Segoe UI Semilight" panose="020B0402040204020203" pitchFamily="34" charset="0"/>
              </a:rPr>
              <a:t>(</a:t>
            </a:r>
            <a:r>
              <a:rPr lang="en-US" sz="1500" i="1" dirty="0" err="1">
                <a:solidFill>
                  <a:srgbClr val="004E9A"/>
                </a:solidFill>
                <a:latin typeface="+mn-lt"/>
                <a:cs typeface="Segoe UI Semilight" panose="020B0402040204020203" pitchFamily="34" charset="0"/>
              </a:rPr>
              <a:t>khoản</a:t>
            </a:r>
            <a:r>
              <a:rPr lang="en-US" sz="1500" i="1" dirty="0">
                <a:solidFill>
                  <a:srgbClr val="004E9A"/>
                </a:solidFill>
                <a:latin typeface="+mn-lt"/>
                <a:cs typeface="Segoe UI Semilight" panose="020B0402040204020203" pitchFamily="34" charset="0"/>
              </a:rPr>
              <a:t> 1 </a:t>
            </a:r>
            <a:r>
              <a:rPr lang="en-US" sz="1500" i="1" dirty="0" err="1">
                <a:solidFill>
                  <a:srgbClr val="004E9A"/>
                </a:solidFill>
                <a:latin typeface="+mn-lt"/>
                <a:cs typeface="Segoe UI Semilight" panose="020B0402040204020203" pitchFamily="34" charset="0"/>
              </a:rPr>
              <a:t>Điều</a:t>
            </a:r>
            <a:r>
              <a:rPr lang="en-US" sz="1500" i="1" dirty="0">
                <a:solidFill>
                  <a:srgbClr val="004E9A"/>
                </a:solidFill>
                <a:latin typeface="+mn-lt"/>
                <a:cs typeface="Segoe UI Semilight" panose="020B0402040204020203" pitchFamily="34" charset="0"/>
              </a:rPr>
              <a:t> 4)</a:t>
            </a:r>
            <a:endParaRPr lang="vi-VN" sz="1500" i="1" dirty="0">
              <a:solidFill>
                <a:srgbClr val="004E9A"/>
              </a:solidFill>
              <a:latin typeface="+mn-lt"/>
              <a:cs typeface="Segoe UI Semilight" panose="020B0402040204020203" pitchFamily="34" charset="0"/>
            </a:endParaRPr>
          </a:p>
          <a:p>
            <a:pPr marL="0" indent="0" algn="just">
              <a:lnSpc>
                <a:spcPct val="120000"/>
              </a:lnSpc>
              <a:spcBef>
                <a:spcPts val="300"/>
              </a:spcBef>
              <a:spcAft>
                <a:spcPts val="300"/>
              </a:spcAft>
              <a:buSzPct val="110000"/>
              <a:buNone/>
            </a:pPr>
            <a:endParaRPr lang="vi-VN" sz="1400" dirty="0">
              <a:solidFill>
                <a:srgbClr val="004E9A"/>
              </a:solidFill>
              <a:latin typeface="+mn-lt"/>
              <a:cs typeface="Segoe UI Semilight" panose="020B0402040204020203"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9781"/>
            <a:ext cx="667943" cy="659076"/>
          </a:xfrm>
          <a:prstGeom prst="rect">
            <a:avLst/>
          </a:prstGeom>
        </p:spPr>
      </p:pic>
    </p:spTree>
    <p:extLst>
      <p:ext uri="{BB962C8B-B14F-4D97-AF65-F5344CB8AC3E}">
        <p14:creationId xmlns:p14="http://schemas.microsoft.com/office/powerpoint/2010/main" val="3702503875"/>
      </p:ext>
    </p:extLst>
  </p:cSld>
  <p:clrMapOvr>
    <a:masterClrMapping/>
  </p:clrMapOvr>
  <p:timing>
    <p:tnLst>
      <p:par>
        <p:cTn id="1" dur="indefinite" restart="never" nodeType="tmRoot"/>
      </p:par>
    </p:tnLst>
  </p:timing>
</p:sld>
</file>

<file path=ppt/theme/theme1.xml><?xml version="1.0" encoding="utf-8"?>
<a:theme xmlns:a="http://schemas.openxmlformats.org/drawingml/2006/main" name="Nursing Capstone XL by Slidesgo">
  <a:themeElements>
    <a:clrScheme name="Simple Light">
      <a:dk1>
        <a:srgbClr val="000000"/>
      </a:dk1>
      <a:lt1>
        <a:srgbClr val="FFFFFF"/>
      </a:lt1>
      <a:dk2>
        <a:srgbClr val="595959"/>
      </a:dk2>
      <a:lt2>
        <a:srgbClr val="EEEEEE"/>
      </a:lt2>
      <a:accent1>
        <a:srgbClr val="1F7444"/>
      </a:accent1>
      <a:accent2>
        <a:srgbClr val="434343"/>
      </a:accent2>
      <a:accent3>
        <a:srgbClr val="FBD76D"/>
      </a:accent3>
      <a:accent4>
        <a:srgbClr val="DA3030"/>
      </a:accent4>
      <a:accent5>
        <a:srgbClr val="52AC79"/>
      </a:accent5>
      <a:accent6>
        <a:srgbClr val="E0B945"/>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noAutofit/>
      </a:bodyPr>
      <a:lstStyle>
        <a:defPPr marL="0" indent="0" algn="just">
          <a:lnSpc>
            <a:spcPct val="120000"/>
          </a:lnSpc>
          <a:buSzPct val="110000"/>
          <a:buFont typeface="Montserrat SemiBold"/>
          <a:buNone/>
          <a:defRPr sz="1400" b="1" dirty="0" err="1" smtClean="0">
            <a:solidFill>
              <a:srgbClr val="00B050"/>
            </a:solidFill>
            <a:latin typeface="+mn-lt"/>
            <a:cs typeface="Segoe UI Semilight" panose="020B0402040204020203" pitchFamily="34" charset="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6469</TotalTime>
  <Words>4416</Words>
  <Application>Microsoft Office PowerPoint</Application>
  <PresentationFormat>On-screen Show (16:9)</PresentationFormat>
  <Paragraphs>296</Paragraphs>
  <Slides>31</Slides>
  <Notes>31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Calibri</vt:lpstr>
      <vt:lpstr>Arial (Headings)</vt:lpstr>
      <vt:lpstr>Times New Roman</vt:lpstr>
      <vt:lpstr>Alexandria</vt:lpstr>
      <vt:lpstr>Wingdings</vt:lpstr>
      <vt:lpstr>Courier New</vt:lpstr>
      <vt:lpstr>Segoe UI Semilight</vt:lpstr>
      <vt:lpstr>Montserrat SemiBold</vt:lpstr>
      <vt:lpstr>Montserrat Medium</vt:lpstr>
      <vt:lpstr>Muli</vt:lpstr>
      <vt:lpstr>Montserrat</vt:lpstr>
      <vt:lpstr>Segoe UI Black</vt:lpstr>
      <vt:lpstr>Arial (Body)</vt:lpstr>
      <vt:lpstr>Montserrat ExtraBold</vt:lpstr>
      <vt:lpstr>Arial</vt:lpstr>
      <vt:lpstr>Arial Unicode MS</vt:lpstr>
      <vt:lpstr>Righteous</vt:lpstr>
      <vt:lpstr>Nursing Capstone XL by Slidesgo</vt:lpstr>
      <vt:lpstr>PowerPoint Presentation</vt:lpstr>
      <vt:lpstr>TÓM TẮT NỘI DUNG</vt:lpstr>
      <vt:lpstr>PHẦN 1 </vt:lpstr>
      <vt:lpstr>PowerPoint Presentation</vt:lpstr>
      <vt:lpstr>2. Các cơ sở xây dựng Thông tư mới </vt:lpstr>
      <vt:lpstr>Mục tiêu của Thông tư mới </vt:lpstr>
      <vt:lpstr>PHẦN 2</vt:lpstr>
      <vt:lpstr>3. Các nội dung chính tại Thông tư </vt:lpstr>
      <vt:lpstr>1. Nội dung Tiêu chuẩn chất lượng    </vt:lpstr>
      <vt:lpstr>2. Nội dung Kiểm nghiệm trong công tác QLCL    </vt:lpstr>
      <vt:lpstr>2. Nội dung kiểm nghiệm trong công tác QLCL    </vt:lpstr>
      <vt:lpstr>2. Nội dung kiểm nghiệm trong công tác QLCL    </vt:lpstr>
      <vt:lpstr>2. Nội dung Kiểm nghiệm trong công tác QLCL    </vt:lpstr>
      <vt:lpstr>2. Nội dung kiểm nghiệm trong công tác QLCL    </vt:lpstr>
      <vt:lpstr>2. Nội dung kiểm nghiệm trong công tác QLCL    </vt:lpstr>
      <vt:lpstr>2. Nội dung kiểm nghiệm trong công tác QLCL    </vt:lpstr>
      <vt:lpstr>2. Nội dung kiểm nghiệm trong công tác QLCL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3. Nội dung Thu hồi thuốc – Xử lý thuốc vi phạm    </vt:lpstr>
      <vt:lpstr>XIN TRÂN TRỌNG CẢM ƠN!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BÁO CÁO TỔNG KẾT CÔNG TÁC DƯỢC, MỸ PHẨM NĂM 2022 VÀ PHƯƠNG HƯỚNG, NHIỆM VỤ  TRỌNG TÂM NĂM 2023</dc:title>
  <dc:creator>NHAN NGO</dc:creator>
  <cp:lastModifiedBy>Nguyen Thi Thu Huong</cp:lastModifiedBy>
  <cp:revision>501</cp:revision>
  <cp:lastPrinted>2022-11-30T09:19:47Z</cp:lastPrinted>
  <dcterms:modified xsi:type="dcterms:W3CDTF">2025-07-28T09:55:58Z</dcterms:modified>
</cp:coreProperties>
</file>