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5.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6.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1" r:id="rId3"/>
    <p:sldMasterId id="2147483730" r:id="rId4"/>
    <p:sldMasterId id="2147483759" r:id="rId5"/>
    <p:sldMasterId id="2147483788" r:id="rId6"/>
    <p:sldMasterId id="2147483817" r:id="rId7"/>
  </p:sldMasterIdLst>
  <p:notesMasterIdLst>
    <p:notesMasterId r:id="rId33"/>
  </p:notesMasterIdLst>
  <p:sldIdLst>
    <p:sldId id="305" r:id="rId8"/>
    <p:sldId id="300" r:id="rId9"/>
    <p:sldId id="278" r:id="rId10"/>
    <p:sldId id="279" r:id="rId11"/>
    <p:sldId id="280" r:id="rId12"/>
    <p:sldId id="281" r:id="rId13"/>
    <p:sldId id="282" r:id="rId14"/>
    <p:sldId id="283" r:id="rId15"/>
    <p:sldId id="284" r:id="rId16"/>
    <p:sldId id="285" r:id="rId17"/>
    <p:sldId id="286" r:id="rId18"/>
    <p:sldId id="287" r:id="rId19"/>
    <p:sldId id="289" r:id="rId20"/>
    <p:sldId id="297" r:id="rId21"/>
    <p:sldId id="296" r:id="rId22"/>
    <p:sldId id="290" r:id="rId23"/>
    <p:sldId id="301" r:id="rId24"/>
    <p:sldId id="291" r:id="rId25"/>
    <p:sldId id="302" r:id="rId26"/>
    <p:sldId id="303" r:id="rId27"/>
    <p:sldId id="298" r:id="rId28"/>
    <p:sldId id="294" r:id="rId29"/>
    <p:sldId id="295" r:id="rId30"/>
    <p:sldId id="293" r:id="rId31"/>
    <p:sldId id="30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52" d="100"/>
          <a:sy n="52" d="100"/>
        </p:scale>
        <p:origin x="72" y="6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37EF23-0BE1-4AA6-A5EF-7C8BE30A3C5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0DB9EA9-6D5C-47BF-9CDA-FA100935C270}">
      <dgm:prSet phldrT="[Text]"/>
      <dgm:spPr>
        <a:xfrm>
          <a:off x="644" y="211071"/>
          <a:ext cx="2515195" cy="1509117"/>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err="1">
              <a:solidFill>
                <a:sysClr val="window" lastClr="FFFFFF"/>
              </a:solidFill>
              <a:latin typeface="Calibri"/>
              <a:ea typeface="+mn-ea"/>
              <a:cs typeface="+mn-cs"/>
            </a:rPr>
            <a:t>Luật</a:t>
          </a:r>
          <a:r>
            <a:rPr lang="en-US" dirty="0">
              <a:solidFill>
                <a:sysClr val="window" lastClr="FFFFFF"/>
              </a:solidFill>
              <a:latin typeface="Calibri"/>
              <a:ea typeface="+mn-ea"/>
              <a:cs typeface="+mn-cs"/>
            </a:rPr>
            <a:t> </a:t>
          </a:r>
          <a:r>
            <a:rPr lang="en-US" dirty="0" err="1">
              <a:solidFill>
                <a:sysClr val="window" lastClr="FFFFFF"/>
              </a:solidFill>
              <a:latin typeface="Calibri"/>
              <a:ea typeface="+mn-ea"/>
              <a:cs typeface="+mn-cs"/>
            </a:rPr>
            <a:t>Dược</a:t>
          </a:r>
          <a:r>
            <a:rPr lang="en-US" dirty="0">
              <a:solidFill>
                <a:sysClr val="window" lastClr="FFFFFF"/>
              </a:solidFill>
              <a:latin typeface="Calibri"/>
              <a:ea typeface="+mn-ea"/>
              <a:cs typeface="+mn-cs"/>
            </a:rPr>
            <a:t> </a:t>
          </a:r>
          <a:r>
            <a:rPr lang="en-US" dirty="0" err="1">
              <a:solidFill>
                <a:sysClr val="window" lastClr="FFFFFF"/>
              </a:solidFill>
              <a:latin typeface="Calibri"/>
              <a:ea typeface="+mn-ea"/>
              <a:cs typeface="+mn-cs"/>
            </a:rPr>
            <a:t>số</a:t>
          </a:r>
          <a:r>
            <a:rPr lang="en-US" dirty="0">
              <a:solidFill>
                <a:sysClr val="window" lastClr="FFFFFF"/>
              </a:solidFill>
              <a:latin typeface="Calibri"/>
              <a:ea typeface="+mn-ea"/>
              <a:cs typeface="+mn-cs"/>
            </a:rPr>
            <a:t> 44/2024/QH15 </a:t>
          </a:r>
        </a:p>
      </dgm:t>
    </dgm:pt>
    <dgm:pt modelId="{C2B1330C-E0D7-4264-A02C-883CCE27D951}" type="parTrans" cxnId="{BEBA5332-BFDB-4FA0-9DA4-0B8C02CCD73E}">
      <dgm:prSet/>
      <dgm:spPr/>
      <dgm:t>
        <a:bodyPr/>
        <a:lstStyle/>
        <a:p>
          <a:endParaRPr lang="en-US"/>
        </a:p>
      </dgm:t>
    </dgm:pt>
    <dgm:pt modelId="{9E3DD8A4-EBF9-4EFB-914C-F951AFD8CDEC}" type="sibTrans" cxnId="{BEBA5332-BFDB-4FA0-9DA4-0B8C02CCD73E}">
      <dgm:prSet/>
      <dgm:spPr/>
      <dgm:t>
        <a:bodyPr/>
        <a:lstStyle/>
        <a:p>
          <a:endParaRPr lang="en-US"/>
        </a:p>
      </dgm:t>
    </dgm:pt>
    <dgm:pt modelId="{53F8D294-3468-4E70-AB52-FEBA1D99CB27}">
      <dgm:prSet phldrT="[Text]"/>
      <dgm:spPr>
        <a:xfrm>
          <a:off x="2767359" y="211071"/>
          <a:ext cx="2515195" cy="1509117"/>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err="1">
              <a:solidFill>
                <a:sysClr val="window" lastClr="FFFFFF"/>
              </a:solidFill>
              <a:latin typeface="Calibri"/>
              <a:ea typeface="+mn-ea"/>
              <a:cs typeface="+mn-cs"/>
            </a:rPr>
            <a:t>Luật</a:t>
          </a:r>
          <a:r>
            <a:rPr lang="en-US" dirty="0">
              <a:solidFill>
                <a:sysClr val="window" lastClr="FFFFFF"/>
              </a:solidFill>
              <a:latin typeface="Calibri"/>
              <a:ea typeface="+mn-ea"/>
              <a:cs typeface="+mn-cs"/>
            </a:rPr>
            <a:t> </a:t>
          </a:r>
          <a:r>
            <a:rPr lang="en-US" dirty="0" err="1">
              <a:solidFill>
                <a:sysClr val="window" lastClr="FFFFFF"/>
              </a:solidFill>
              <a:latin typeface="Calibri"/>
              <a:ea typeface="+mn-ea"/>
              <a:cs typeface="+mn-cs"/>
            </a:rPr>
            <a:t>Dược</a:t>
          </a:r>
          <a:r>
            <a:rPr lang="en-US" dirty="0">
              <a:solidFill>
                <a:sysClr val="window" lastClr="FFFFFF"/>
              </a:solidFill>
              <a:latin typeface="Calibri"/>
              <a:ea typeface="+mn-ea"/>
              <a:cs typeface="+mn-cs"/>
            </a:rPr>
            <a:t> </a:t>
          </a:r>
          <a:r>
            <a:rPr lang="en-US" dirty="0" err="1">
              <a:solidFill>
                <a:sysClr val="window" lastClr="FFFFFF"/>
              </a:solidFill>
              <a:latin typeface="Calibri"/>
              <a:ea typeface="+mn-ea"/>
              <a:cs typeface="+mn-cs"/>
            </a:rPr>
            <a:t>số</a:t>
          </a:r>
          <a:r>
            <a:rPr lang="en-US" dirty="0">
              <a:solidFill>
                <a:sysClr val="window" lastClr="FFFFFF"/>
              </a:solidFill>
              <a:latin typeface="Calibri"/>
              <a:ea typeface="+mn-ea"/>
              <a:cs typeface="+mn-cs"/>
            </a:rPr>
            <a:t> 105/2016/QH13</a:t>
          </a:r>
        </a:p>
      </dgm:t>
    </dgm:pt>
    <dgm:pt modelId="{2AA9D593-BB07-4382-87EC-CD6B4AE1C719}" type="parTrans" cxnId="{F867176B-BB48-4D9D-8246-C30461A8D6C7}">
      <dgm:prSet/>
      <dgm:spPr/>
      <dgm:t>
        <a:bodyPr/>
        <a:lstStyle/>
        <a:p>
          <a:endParaRPr lang="en-US"/>
        </a:p>
      </dgm:t>
    </dgm:pt>
    <dgm:pt modelId="{55953C19-870A-4ED7-87CB-49C39D6BDA77}" type="sibTrans" cxnId="{F867176B-BB48-4D9D-8246-C30461A8D6C7}">
      <dgm:prSet/>
      <dgm:spPr/>
      <dgm:t>
        <a:bodyPr/>
        <a:lstStyle/>
        <a:p>
          <a:endParaRPr lang="en-US"/>
        </a:p>
      </dgm:t>
    </dgm:pt>
    <dgm:pt modelId="{AD4A50F2-35FA-4FC3-9E22-EAE94D42429A}">
      <dgm:prSet phldrT="[Text]" custT="1"/>
      <dgm:spPr>
        <a:xfrm>
          <a:off x="644" y="1971707"/>
          <a:ext cx="2515195" cy="1509117"/>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000" dirty="0" err="1" smtClean="0">
              <a:solidFill>
                <a:sysClr val="window" lastClr="FFFFFF"/>
              </a:solidFill>
              <a:latin typeface="Calibri"/>
              <a:ea typeface="+mn-ea"/>
              <a:cs typeface="+mn-cs"/>
            </a:rPr>
            <a:t>Nghị</a:t>
          </a:r>
          <a:r>
            <a:rPr lang="en-US" sz="2000" dirty="0" smtClean="0">
              <a:solidFill>
                <a:sysClr val="window" lastClr="FFFFFF"/>
              </a:solidFill>
              <a:latin typeface="Calibri"/>
              <a:ea typeface="+mn-ea"/>
              <a:cs typeface="+mn-cs"/>
            </a:rPr>
            <a:t> </a:t>
          </a:r>
          <a:r>
            <a:rPr lang="en-US" sz="2000" dirty="0" err="1" smtClean="0">
              <a:solidFill>
                <a:sysClr val="window" lastClr="FFFFFF"/>
              </a:solidFill>
              <a:latin typeface="Calibri"/>
              <a:ea typeface="+mn-ea"/>
              <a:cs typeface="+mn-cs"/>
            </a:rPr>
            <a:t>định</a:t>
          </a:r>
          <a:r>
            <a:rPr lang="en-US" sz="2000" dirty="0" smtClean="0">
              <a:solidFill>
                <a:sysClr val="window" lastClr="FFFFFF"/>
              </a:solidFill>
              <a:latin typeface="Calibri"/>
              <a:ea typeface="+mn-ea"/>
              <a:cs typeface="+mn-cs"/>
            </a:rPr>
            <a:t> </a:t>
          </a:r>
          <a:r>
            <a:rPr lang="en-US" sz="2000" dirty="0" err="1" smtClean="0">
              <a:solidFill>
                <a:sysClr val="window" lastClr="FFFFFF"/>
              </a:solidFill>
              <a:latin typeface="Calibri"/>
              <a:ea typeface="+mn-ea"/>
              <a:cs typeface="+mn-cs"/>
            </a:rPr>
            <a:t>số</a:t>
          </a:r>
          <a:r>
            <a:rPr lang="en-US" sz="2000" dirty="0" smtClean="0">
              <a:solidFill>
                <a:sysClr val="window" lastClr="FFFFFF"/>
              </a:solidFill>
              <a:latin typeface="Calibri"/>
              <a:ea typeface="+mn-ea"/>
              <a:cs typeface="+mn-cs"/>
            </a:rPr>
            <a:t> 163/2025/NĐ-CP</a:t>
          </a:r>
          <a:endParaRPr lang="en-US" sz="2000" dirty="0">
            <a:solidFill>
              <a:sysClr val="window" lastClr="FFFFFF"/>
            </a:solidFill>
            <a:latin typeface="Calibri"/>
            <a:ea typeface="+mn-ea"/>
            <a:cs typeface="+mn-cs"/>
          </a:endParaRPr>
        </a:p>
      </dgm:t>
    </dgm:pt>
    <dgm:pt modelId="{23F6C417-4502-4139-B6E0-CB4EEED0F9BE}" type="parTrans" cxnId="{BE9E65D7-0D84-40B3-8B08-6C22800DD592}">
      <dgm:prSet/>
      <dgm:spPr/>
      <dgm:t>
        <a:bodyPr/>
        <a:lstStyle/>
        <a:p>
          <a:endParaRPr lang="en-US"/>
        </a:p>
      </dgm:t>
    </dgm:pt>
    <dgm:pt modelId="{021CAA2F-1AC4-4B45-B697-17EDAE2FFB42}" type="sibTrans" cxnId="{BE9E65D7-0D84-40B3-8B08-6C22800DD592}">
      <dgm:prSet/>
      <dgm:spPr/>
      <dgm:t>
        <a:bodyPr/>
        <a:lstStyle/>
        <a:p>
          <a:endParaRPr lang="en-US"/>
        </a:p>
      </dgm:t>
    </dgm:pt>
    <dgm:pt modelId="{5EAE05FC-9CBE-4459-8E6F-F04E8A16D04A}">
      <dgm:prSet phldrT="[Text]"/>
      <dgm:spPr>
        <a:xfrm>
          <a:off x="1384002" y="3732344"/>
          <a:ext cx="2515195" cy="1509117"/>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vi-VN" dirty="0">
              <a:solidFill>
                <a:sysClr val="window" lastClr="FFFFFF"/>
              </a:solidFill>
              <a:latin typeface="Calibri"/>
              <a:ea typeface="+mn-ea"/>
              <a:cs typeface="+mn-cs"/>
            </a:rPr>
            <a:t>Thông tư số </a:t>
          </a:r>
          <a:r>
            <a:rPr lang="en-US" dirty="0" smtClean="0">
              <a:solidFill>
                <a:sysClr val="window" lastClr="FFFFFF"/>
              </a:solidFill>
              <a:latin typeface="Calibri"/>
              <a:ea typeface="+mn-ea"/>
              <a:cs typeface="+mn-cs"/>
            </a:rPr>
            <a:t>35</a:t>
          </a:r>
          <a:r>
            <a:rPr lang="vi-VN" dirty="0" smtClean="0">
              <a:solidFill>
                <a:sysClr val="window" lastClr="FFFFFF"/>
              </a:solidFill>
              <a:latin typeface="Calibri"/>
              <a:ea typeface="+mn-ea"/>
              <a:cs typeface="+mn-cs"/>
            </a:rPr>
            <a:t>/201</a:t>
          </a:r>
          <a:r>
            <a:rPr lang="en-US" dirty="0" smtClean="0">
              <a:solidFill>
                <a:sysClr val="window" lastClr="FFFFFF"/>
              </a:solidFill>
              <a:latin typeface="Calibri"/>
              <a:ea typeface="+mn-ea"/>
              <a:cs typeface="+mn-cs"/>
            </a:rPr>
            <a:t>8/TT-BYT</a:t>
          </a:r>
          <a:endParaRPr lang="en-US" dirty="0">
            <a:solidFill>
              <a:sysClr val="window" lastClr="FFFFFF"/>
            </a:solidFill>
            <a:latin typeface="Calibri"/>
            <a:ea typeface="+mn-ea"/>
            <a:cs typeface="+mn-cs"/>
          </a:endParaRPr>
        </a:p>
      </dgm:t>
    </dgm:pt>
    <dgm:pt modelId="{7EED5A35-4690-4F99-80AB-EAE36768B183}" type="parTrans" cxnId="{8B369C42-517B-4F95-B11C-108E42C4F42A}">
      <dgm:prSet/>
      <dgm:spPr/>
      <dgm:t>
        <a:bodyPr/>
        <a:lstStyle/>
        <a:p>
          <a:endParaRPr lang="en-US"/>
        </a:p>
      </dgm:t>
    </dgm:pt>
    <dgm:pt modelId="{FC74DC59-45E0-44C1-8C14-FC285D309503}" type="sibTrans" cxnId="{8B369C42-517B-4F95-B11C-108E42C4F42A}">
      <dgm:prSet/>
      <dgm:spPr/>
      <dgm:t>
        <a:bodyPr/>
        <a:lstStyle/>
        <a:p>
          <a:endParaRPr lang="en-US"/>
        </a:p>
      </dgm:t>
    </dgm:pt>
    <dgm:pt modelId="{2F360408-A2AB-476D-9C3E-49A2FC0A35B1}">
      <dgm:prSet phldrT="[Text]"/>
      <dgm:spPr>
        <a:xfrm>
          <a:off x="2767359" y="211071"/>
          <a:ext cx="2515195" cy="1509117"/>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vi-VN" dirty="0">
              <a:solidFill>
                <a:sysClr val="window" lastClr="FFFFFF"/>
              </a:solidFill>
              <a:latin typeface="Calibri"/>
              <a:ea typeface="+mn-ea"/>
              <a:cs typeface="+mn-cs"/>
            </a:rPr>
            <a:t>Thông tư số </a:t>
          </a:r>
          <a:r>
            <a:rPr lang="en-US" dirty="0" smtClean="0">
              <a:solidFill>
                <a:sysClr val="window" lastClr="FFFFFF"/>
              </a:solidFill>
              <a:latin typeface="Calibri"/>
              <a:ea typeface="+mn-ea"/>
              <a:cs typeface="+mn-cs"/>
            </a:rPr>
            <a:t>12/2022</a:t>
          </a:r>
          <a:r>
            <a:rPr lang="vi-VN" dirty="0" smtClean="0">
              <a:solidFill>
                <a:sysClr val="window" lastClr="FFFFFF"/>
              </a:solidFill>
              <a:latin typeface="Calibri"/>
              <a:ea typeface="+mn-ea"/>
              <a:cs typeface="+mn-cs"/>
            </a:rPr>
            <a:t>/TT-BYT</a:t>
          </a:r>
          <a:endParaRPr lang="en-US" dirty="0">
            <a:solidFill>
              <a:sysClr val="window" lastClr="FFFFFF"/>
            </a:solidFill>
            <a:latin typeface="Calibri"/>
            <a:ea typeface="+mn-ea"/>
            <a:cs typeface="+mn-cs"/>
          </a:endParaRPr>
        </a:p>
      </dgm:t>
    </dgm:pt>
    <dgm:pt modelId="{F8E96E4F-571C-431A-B4EC-7F83904F793C}" type="parTrans" cxnId="{B1B36CB4-A78C-4A72-B977-1E798D4EE642}">
      <dgm:prSet/>
      <dgm:spPr/>
      <dgm:t>
        <a:bodyPr/>
        <a:lstStyle/>
        <a:p>
          <a:endParaRPr lang="en-US"/>
        </a:p>
      </dgm:t>
    </dgm:pt>
    <dgm:pt modelId="{52B33424-AAF4-4074-9993-A041B91D1517}" type="sibTrans" cxnId="{B1B36CB4-A78C-4A72-B977-1E798D4EE642}">
      <dgm:prSet/>
      <dgm:spPr/>
      <dgm:t>
        <a:bodyPr/>
        <a:lstStyle/>
        <a:p>
          <a:endParaRPr lang="en-US"/>
        </a:p>
      </dgm:t>
    </dgm:pt>
    <dgm:pt modelId="{258384AE-9A90-452A-890B-118E827DE238}" type="pres">
      <dgm:prSet presAssocID="{F337EF23-0BE1-4AA6-A5EF-7C8BE30A3C57}" presName="diagram" presStyleCnt="0">
        <dgm:presLayoutVars>
          <dgm:dir/>
          <dgm:resizeHandles val="exact"/>
        </dgm:presLayoutVars>
      </dgm:prSet>
      <dgm:spPr/>
      <dgm:t>
        <a:bodyPr/>
        <a:lstStyle/>
        <a:p>
          <a:endParaRPr lang="en-GB"/>
        </a:p>
      </dgm:t>
    </dgm:pt>
    <dgm:pt modelId="{1A7ADFBF-07F1-4A39-A2C2-95C189E29913}" type="pres">
      <dgm:prSet presAssocID="{80DB9EA9-6D5C-47BF-9CDA-FA100935C270}" presName="node" presStyleLbl="node1" presStyleIdx="0" presStyleCnt="5">
        <dgm:presLayoutVars>
          <dgm:bulletEnabled val="1"/>
        </dgm:presLayoutVars>
      </dgm:prSet>
      <dgm:spPr>
        <a:prstGeom prst="rect">
          <a:avLst/>
        </a:prstGeom>
      </dgm:spPr>
      <dgm:t>
        <a:bodyPr/>
        <a:lstStyle/>
        <a:p>
          <a:endParaRPr lang="en-GB"/>
        </a:p>
      </dgm:t>
    </dgm:pt>
    <dgm:pt modelId="{C92D4326-347A-44E0-8446-5491F3B6ACFC}" type="pres">
      <dgm:prSet presAssocID="{9E3DD8A4-EBF9-4EFB-914C-F951AFD8CDEC}" presName="sibTrans" presStyleCnt="0"/>
      <dgm:spPr/>
    </dgm:pt>
    <dgm:pt modelId="{6A358FFB-C1F0-464C-90F8-35112B01FA14}" type="pres">
      <dgm:prSet presAssocID="{53F8D294-3468-4E70-AB52-FEBA1D99CB27}" presName="node" presStyleLbl="node1" presStyleIdx="1" presStyleCnt="5">
        <dgm:presLayoutVars>
          <dgm:bulletEnabled val="1"/>
        </dgm:presLayoutVars>
      </dgm:prSet>
      <dgm:spPr>
        <a:prstGeom prst="rect">
          <a:avLst/>
        </a:prstGeom>
      </dgm:spPr>
      <dgm:t>
        <a:bodyPr/>
        <a:lstStyle/>
        <a:p>
          <a:endParaRPr lang="en-GB"/>
        </a:p>
      </dgm:t>
    </dgm:pt>
    <dgm:pt modelId="{3A8FF744-9338-443D-AF6F-FD9CC7645C18}" type="pres">
      <dgm:prSet presAssocID="{55953C19-870A-4ED7-87CB-49C39D6BDA77}" presName="sibTrans" presStyleCnt="0"/>
      <dgm:spPr/>
    </dgm:pt>
    <dgm:pt modelId="{7BB63E9C-7A6C-4085-B4CA-C555CCB1E21B}" type="pres">
      <dgm:prSet presAssocID="{AD4A50F2-35FA-4FC3-9E22-EAE94D42429A}" presName="node" presStyleLbl="node1" presStyleIdx="2" presStyleCnt="5" custLinFactNeighborX="56687" custLinFactNeighborY="-13889">
        <dgm:presLayoutVars>
          <dgm:bulletEnabled val="1"/>
        </dgm:presLayoutVars>
      </dgm:prSet>
      <dgm:spPr>
        <a:prstGeom prst="rect">
          <a:avLst/>
        </a:prstGeom>
      </dgm:spPr>
      <dgm:t>
        <a:bodyPr/>
        <a:lstStyle/>
        <a:p>
          <a:endParaRPr lang="en-GB"/>
        </a:p>
      </dgm:t>
    </dgm:pt>
    <dgm:pt modelId="{D917A3E6-CDD4-4B5A-A19A-92E3B2F76864}" type="pres">
      <dgm:prSet presAssocID="{021CAA2F-1AC4-4B45-B697-17EDAE2FFB42}" presName="sibTrans" presStyleCnt="0"/>
      <dgm:spPr/>
    </dgm:pt>
    <dgm:pt modelId="{BFF14EBA-9DEC-4411-A143-8F7D8562893A}" type="pres">
      <dgm:prSet presAssocID="{5EAE05FC-9CBE-4459-8E6F-F04E8A16D04A}" presName="node" presStyleLbl="node1" presStyleIdx="3" presStyleCnt="5" custLinFactX="-5626" custLinFactY="8253" custLinFactNeighborX="-100000" custLinFactNeighborY="100000">
        <dgm:presLayoutVars>
          <dgm:bulletEnabled val="1"/>
        </dgm:presLayoutVars>
      </dgm:prSet>
      <dgm:spPr>
        <a:prstGeom prst="rect">
          <a:avLst/>
        </a:prstGeom>
      </dgm:spPr>
      <dgm:t>
        <a:bodyPr/>
        <a:lstStyle/>
        <a:p>
          <a:endParaRPr lang="en-GB"/>
        </a:p>
      </dgm:t>
    </dgm:pt>
    <dgm:pt modelId="{1ADBA5E5-EFDE-4445-B0C4-E9CD3EF9735D}" type="pres">
      <dgm:prSet presAssocID="{FC74DC59-45E0-44C1-8C14-FC285D309503}" presName="sibTrans" presStyleCnt="0"/>
      <dgm:spPr/>
    </dgm:pt>
    <dgm:pt modelId="{C83A5AEB-1EB4-49D0-A8EB-A33C1B0DE620}" type="pres">
      <dgm:prSet presAssocID="{2F360408-A2AB-476D-9C3E-49A2FC0A35B1}" presName="node" presStyleLbl="node1" presStyleIdx="4" presStyleCnt="5" custLinFactNeighborX="53723" custLinFactNeighborY="-8414">
        <dgm:presLayoutVars>
          <dgm:bulletEnabled val="1"/>
        </dgm:presLayoutVars>
      </dgm:prSet>
      <dgm:spPr>
        <a:prstGeom prst="rect">
          <a:avLst/>
        </a:prstGeom>
      </dgm:spPr>
      <dgm:t>
        <a:bodyPr/>
        <a:lstStyle/>
        <a:p>
          <a:endParaRPr lang="en-GB"/>
        </a:p>
      </dgm:t>
    </dgm:pt>
  </dgm:ptLst>
  <dgm:cxnLst>
    <dgm:cxn modelId="{BEBA5332-BFDB-4FA0-9DA4-0B8C02CCD73E}" srcId="{F337EF23-0BE1-4AA6-A5EF-7C8BE30A3C57}" destId="{80DB9EA9-6D5C-47BF-9CDA-FA100935C270}" srcOrd="0" destOrd="0" parTransId="{C2B1330C-E0D7-4264-A02C-883CCE27D951}" sibTransId="{9E3DD8A4-EBF9-4EFB-914C-F951AFD8CDEC}"/>
    <dgm:cxn modelId="{41D4A05C-435F-4740-A481-427C861A3E19}" type="presOf" srcId="{80DB9EA9-6D5C-47BF-9CDA-FA100935C270}" destId="{1A7ADFBF-07F1-4A39-A2C2-95C189E29913}" srcOrd="0" destOrd="0" presId="urn:microsoft.com/office/officeart/2005/8/layout/default"/>
    <dgm:cxn modelId="{0D8879CD-B204-45AF-AE88-7AB82721DED7}" type="presOf" srcId="{AD4A50F2-35FA-4FC3-9E22-EAE94D42429A}" destId="{7BB63E9C-7A6C-4085-B4CA-C555CCB1E21B}" srcOrd="0" destOrd="0" presId="urn:microsoft.com/office/officeart/2005/8/layout/default"/>
    <dgm:cxn modelId="{BF3DECB5-07E1-4F4B-A79E-A7A9357549E5}" type="presOf" srcId="{5EAE05FC-9CBE-4459-8E6F-F04E8A16D04A}" destId="{BFF14EBA-9DEC-4411-A143-8F7D8562893A}" srcOrd="0" destOrd="0" presId="urn:microsoft.com/office/officeart/2005/8/layout/default"/>
    <dgm:cxn modelId="{8B369C42-517B-4F95-B11C-108E42C4F42A}" srcId="{F337EF23-0BE1-4AA6-A5EF-7C8BE30A3C57}" destId="{5EAE05FC-9CBE-4459-8E6F-F04E8A16D04A}" srcOrd="3" destOrd="0" parTransId="{7EED5A35-4690-4F99-80AB-EAE36768B183}" sibTransId="{FC74DC59-45E0-44C1-8C14-FC285D309503}"/>
    <dgm:cxn modelId="{D832254A-30F0-4D16-8E1D-0B44EE098982}" type="presOf" srcId="{2F360408-A2AB-476D-9C3E-49A2FC0A35B1}" destId="{C83A5AEB-1EB4-49D0-A8EB-A33C1B0DE620}" srcOrd="0" destOrd="0" presId="urn:microsoft.com/office/officeart/2005/8/layout/default"/>
    <dgm:cxn modelId="{BE9E65D7-0D84-40B3-8B08-6C22800DD592}" srcId="{F337EF23-0BE1-4AA6-A5EF-7C8BE30A3C57}" destId="{AD4A50F2-35FA-4FC3-9E22-EAE94D42429A}" srcOrd="2" destOrd="0" parTransId="{23F6C417-4502-4139-B6E0-CB4EEED0F9BE}" sibTransId="{021CAA2F-1AC4-4B45-B697-17EDAE2FFB42}"/>
    <dgm:cxn modelId="{F867176B-BB48-4D9D-8246-C30461A8D6C7}" srcId="{F337EF23-0BE1-4AA6-A5EF-7C8BE30A3C57}" destId="{53F8D294-3468-4E70-AB52-FEBA1D99CB27}" srcOrd="1" destOrd="0" parTransId="{2AA9D593-BB07-4382-87EC-CD6B4AE1C719}" sibTransId="{55953C19-870A-4ED7-87CB-49C39D6BDA77}"/>
    <dgm:cxn modelId="{AC9DBA28-5C50-4813-B23B-F12D3111FE24}" type="presOf" srcId="{53F8D294-3468-4E70-AB52-FEBA1D99CB27}" destId="{6A358FFB-C1F0-464C-90F8-35112B01FA14}" srcOrd="0" destOrd="0" presId="urn:microsoft.com/office/officeart/2005/8/layout/default"/>
    <dgm:cxn modelId="{B1B36CB4-A78C-4A72-B977-1E798D4EE642}" srcId="{F337EF23-0BE1-4AA6-A5EF-7C8BE30A3C57}" destId="{2F360408-A2AB-476D-9C3E-49A2FC0A35B1}" srcOrd="4" destOrd="0" parTransId="{F8E96E4F-571C-431A-B4EC-7F83904F793C}" sibTransId="{52B33424-AAF4-4074-9993-A041B91D1517}"/>
    <dgm:cxn modelId="{C18A9907-A271-4FE2-AACA-BD820127C738}" type="presOf" srcId="{F337EF23-0BE1-4AA6-A5EF-7C8BE30A3C57}" destId="{258384AE-9A90-452A-890B-118E827DE238}" srcOrd="0" destOrd="0" presId="urn:microsoft.com/office/officeart/2005/8/layout/default"/>
    <dgm:cxn modelId="{9C7F3AB0-E550-4565-BDE8-D98A87A46512}" type="presParOf" srcId="{258384AE-9A90-452A-890B-118E827DE238}" destId="{1A7ADFBF-07F1-4A39-A2C2-95C189E29913}" srcOrd="0" destOrd="0" presId="urn:microsoft.com/office/officeart/2005/8/layout/default"/>
    <dgm:cxn modelId="{1046FCB3-0922-4BFE-AA33-248E919E16AB}" type="presParOf" srcId="{258384AE-9A90-452A-890B-118E827DE238}" destId="{C92D4326-347A-44E0-8446-5491F3B6ACFC}" srcOrd="1" destOrd="0" presId="urn:microsoft.com/office/officeart/2005/8/layout/default"/>
    <dgm:cxn modelId="{981CB745-65D9-4798-9973-4649A53056E1}" type="presParOf" srcId="{258384AE-9A90-452A-890B-118E827DE238}" destId="{6A358FFB-C1F0-464C-90F8-35112B01FA14}" srcOrd="2" destOrd="0" presId="urn:microsoft.com/office/officeart/2005/8/layout/default"/>
    <dgm:cxn modelId="{408F221C-9F95-4DA5-A282-F3027CC069E3}" type="presParOf" srcId="{258384AE-9A90-452A-890B-118E827DE238}" destId="{3A8FF744-9338-443D-AF6F-FD9CC7645C18}" srcOrd="3" destOrd="0" presId="urn:microsoft.com/office/officeart/2005/8/layout/default"/>
    <dgm:cxn modelId="{0919D33D-58D5-44D0-AE89-1C3237F6FDF0}" type="presParOf" srcId="{258384AE-9A90-452A-890B-118E827DE238}" destId="{7BB63E9C-7A6C-4085-B4CA-C555CCB1E21B}" srcOrd="4" destOrd="0" presId="urn:microsoft.com/office/officeart/2005/8/layout/default"/>
    <dgm:cxn modelId="{C02BA44E-D462-4749-B965-D0C52B3CB81F}" type="presParOf" srcId="{258384AE-9A90-452A-890B-118E827DE238}" destId="{D917A3E6-CDD4-4B5A-A19A-92E3B2F76864}" srcOrd="5" destOrd="0" presId="urn:microsoft.com/office/officeart/2005/8/layout/default"/>
    <dgm:cxn modelId="{3925740C-2D3A-4C04-802D-9C4F2EE22778}" type="presParOf" srcId="{258384AE-9A90-452A-890B-118E827DE238}" destId="{BFF14EBA-9DEC-4411-A143-8F7D8562893A}" srcOrd="6" destOrd="0" presId="urn:microsoft.com/office/officeart/2005/8/layout/default"/>
    <dgm:cxn modelId="{28E2892E-7391-4200-961C-EC17C34409DD}" type="presParOf" srcId="{258384AE-9A90-452A-890B-118E827DE238}" destId="{1ADBA5E5-EFDE-4445-B0C4-E9CD3EF9735D}" srcOrd="7" destOrd="0" presId="urn:microsoft.com/office/officeart/2005/8/layout/default"/>
    <dgm:cxn modelId="{7C600417-9AF5-4785-B613-097BC60333D4}" type="presParOf" srcId="{258384AE-9A90-452A-890B-118E827DE238}" destId="{C83A5AEB-1EB4-49D0-A8EB-A33C1B0DE62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C1E15-05D9-42C3-9C74-A637A1903CDE}" type="datetimeFigureOut">
              <a:rPr lang="en-GB" smtClean="0"/>
              <a:t>28/07/2025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0243B-AEA0-4777-8C3A-91E95F01064B}" type="slidenum">
              <a:rPr lang="en-GB" smtClean="0"/>
              <a:t>‹#›</a:t>
            </a:fld>
            <a:endParaRPr lang="en-GB"/>
          </a:p>
        </p:txBody>
      </p:sp>
    </p:spTree>
    <p:extLst>
      <p:ext uri="{BB962C8B-B14F-4D97-AF65-F5344CB8AC3E}">
        <p14:creationId xmlns:p14="http://schemas.microsoft.com/office/powerpoint/2010/main" val="416696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3900" cy="25495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9172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268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7210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4682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3530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603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1848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4647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148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2757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71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daf6a34a_3_0:notes"/>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36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6325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320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926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572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559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68D2766-C49B-4C1A-9FEE-6F146754B02B}" type="slidenum">
              <a:rPr lang="en-US" smtClean="0"/>
              <a:t>25</a:t>
            </a:fld>
            <a:endParaRPr lang="en-US"/>
          </a:p>
        </p:txBody>
      </p:sp>
    </p:spTree>
    <p:extLst>
      <p:ext uri="{BB962C8B-B14F-4D97-AF65-F5344CB8AC3E}">
        <p14:creationId xmlns:p14="http://schemas.microsoft.com/office/powerpoint/2010/main" val="2333113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875DA124-3B93-1C41-F0C4-1CFCE78B527D}"/>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52B36B64-2B03-818A-9B84-2A0AA6303761}"/>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6C4B4474-84FB-DDF4-C884-C208CFE72C02}"/>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56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daf6a34a_3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Hệ thống văn bản quy phạm pháp luật về đăng ký thuốc hiện nay bao gồm Luật Dược và 04 Thông tư của Bộ Y tế. Những Thông tư đó bao gồm:</a:t>
            </a:r>
          </a:p>
          <a:p>
            <a:pPr marL="0" lvl="0" indent="0" algn="l" rtl="0">
              <a:spcBef>
                <a:spcPts val="0"/>
              </a:spcBef>
              <a:spcAft>
                <a:spcPts val="0"/>
              </a:spcAft>
              <a:buNone/>
            </a:pPr>
            <a:r>
              <a:rPr lang="en-US"/>
              <a:t>- Thông tư 08/2022 là văn bản gốc quy định về đăng ký thuốc.</a:t>
            </a:r>
          </a:p>
          <a:p>
            <a:pPr marL="0" indent="0" algn="just">
              <a:lnSpc>
                <a:spcPct val="100000"/>
              </a:lnSpc>
              <a:spcAft>
                <a:spcPts val="600"/>
              </a:spcAft>
              <a:buNone/>
            </a:pPr>
            <a:r>
              <a:rPr lang="en-US"/>
              <a:t>- </a:t>
            </a:r>
            <a:r>
              <a:rPr lang="en-US" sz="1100">
                <a:solidFill>
                  <a:srgbClr val="002060"/>
                </a:solidFill>
                <a:latin typeface="Arial (Headings)"/>
                <a:cs typeface="Segoe UI Semilight" panose="020B0402040204020203" pitchFamily="34" charset="0"/>
              </a:rPr>
              <a:t>Thông tư 07/2022: Văn bản quy định yêu cầu kĩ thuật về tương đương sinh học trong đăng ký thuốc.</a:t>
            </a:r>
          </a:p>
          <a:p>
            <a:pPr marL="0" indent="0" algn="just">
              <a:lnSpc>
                <a:spcPct val="100000"/>
              </a:lnSpc>
              <a:spcAft>
                <a:spcPts val="600"/>
              </a:spcAft>
              <a:buNone/>
            </a:pPr>
            <a:r>
              <a:rPr lang="en-US" sz="1100">
                <a:solidFill>
                  <a:srgbClr val="002060"/>
                </a:solidFill>
                <a:latin typeface="Arial (Headings)"/>
                <a:cs typeface="Segoe UI Semilight" panose="020B0402040204020203" pitchFamily="34" charset="0"/>
              </a:rPr>
              <a:t>- Thông tư 16/2023: Văn bản quy định yêu cầu kĩ thuật về gia công, chuyển giao công nghệ trong đăng ký thuốc.</a:t>
            </a:r>
          </a:p>
          <a:p>
            <a:pPr marL="0" indent="0" algn="just">
              <a:lnSpc>
                <a:spcPct val="100000"/>
              </a:lnSpc>
              <a:spcAft>
                <a:spcPts val="600"/>
              </a:spcAft>
              <a:buNone/>
            </a:pPr>
            <a:r>
              <a:rPr lang="en-US" sz="1100">
                <a:solidFill>
                  <a:srgbClr val="002060"/>
                </a:solidFill>
                <a:latin typeface="Arial (Headings)"/>
                <a:cs typeface="Segoe UI Semilight" panose="020B0402040204020203" pitchFamily="34" charset="0"/>
              </a:rPr>
              <a:t>- Thông tư 01/2018: Văn bản quy định yêu cầu kĩ thuật về mẫu nhãn, tờ HDSD thuốc.</a:t>
            </a:r>
          </a:p>
          <a:p>
            <a:pPr marL="0" lvl="0" indent="0" algn="l" rtl="0">
              <a:spcBef>
                <a:spcPts val="0"/>
              </a:spcBef>
              <a:spcAft>
                <a:spcPts val="0"/>
              </a:spcAft>
              <a:buNone/>
            </a:pPr>
            <a:r>
              <a:rPr lang="en-US"/>
              <a:t>Ngoài ra Bộ Y tế còn thành lập Hội đồng tư vấn cấp GĐKLH thuốc, nguyên liệu làm thuốc bao gồm những chuyên gia đầu ngành trong lĩnh vực dược của cả nước, có vai trò tư vấn cho Bộ trưởng Bộ Y tế và Cục QLD trong công tác cấp phép. Hội đồng cũng thường xuyên có những chủ trương mang tính chuyên môn, kĩ thuật để hướng dẫn các doanh nghiệp trong quá trình nộp hồ sơ đăng ký thuốc</a:t>
            </a:r>
            <a:endParaRPr/>
          </a:p>
        </p:txBody>
      </p:sp>
    </p:spTree>
    <p:extLst>
      <p:ext uri="{BB962C8B-B14F-4D97-AF65-F5344CB8AC3E}">
        <p14:creationId xmlns:p14="http://schemas.microsoft.com/office/powerpoint/2010/main" val="418696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FAF8FE5C-FB5A-39E6-E70C-ECAEA16E64EA}"/>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6804912D-6480-A131-D426-512EA7345168}"/>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1E741E79-3E0C-9488-F677-AFC464DDDD81}"/>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191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92B1174A-E202-9635-8C55-F684F33E5821}"/>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4374ADF1-1D64-79B7-509A-026A7D3ED606}"/>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B74FAC06-5897-8A7E-A9C0-AA730191E762}"/>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504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E81EB00F-D809-EB52-EAF5-FF86715B0A54}"/>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E8D1EF00-8A0E-123B-69B1-56D9D578B2EA}"/>
              </a:ext>
            </a:extLst>
          </p:cNvPr>
          <p:cNvSpPr>
            <a:spLocks noGrp="1" noRot="1" noChangeAspect="1"/>
          </p:cNvSpPr>
          <p:nvPr>
            <p:ph type="sldImg" idx="2"/>
          </p:nvPr>
        </p:nvSpPr>
        <p:spPr>
          <a:xfrm>
            <a:off x="2362200" y="547688"/>
            <a:ext cx="4876800" cy="27447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9F2A9E8A-176F-238B-B0CD-FEB309DCA994}"/>
              </a:ext>
            </a:extLst>
          </p:cNvPr>
          <p:cNvSpPr txBox="1">
            <a:spLocks noGrp="1"/>
          </p:cNvSpPr>
          <p:nvPr>
            <p:ph type="body" idx="1"/>
          </p:nvPr>
        </p:nvSpPr>
        <p:spPr>
          <a:xfrm>
            <a:off x="960120" y="3474721"/>
            <a:ext cx="7680960" cy="3291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dirty="0"/>
          </a:p>
        </p:txBody>
      </p:sp>
    </p:spTree>
    <p:extLst>
      <p:ext uri="{BB962C8B-B14F-4D97-AF65-F5344CB8AC3E}">
        <p14:creationId xmlns:p14="http://schemas.microsoft.com/office/powerpoint/2010/main" val="255525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63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xmlns="" id="{326EDA3B-7D8B-ADC7-0E6C-DE9547466796}"/>
            </a:ext>
          </a:extLst>
        </p:cNvPr>
        <p:cNvGrpSpPr/>
        <p:nvPr/>
      </p:nvGrpSpPr>
      <p:grpSpPr>
        <a:xfrm>
          <a:off x="0" y="0"/>
          <a:ext cx="0" cy="0"/>
          <a:chOff x="0" y="0"/>
          <a:chExt cx="0" cy="0"/>
        </a:xfrm>
      </p:grpSpPr>
      <p:sp>
        <p:nvSpPr>
          <p:cNvPr id="299" name="Google Shape;299;g63daf6a34a_3_0:notes">
            <a:extLst>
              <a:ext uri="{FF2B5EF4-FFF2-40B4-BE49-F238E27FC236}">
                <a16:creationId xmlns:a16="http://schemas.microsoft.com/office/drawing/2014/main" xmlns="" id="{9EE41FC9-60EC-EFE6-38B3-765B1FD0C200}"/>
              </a:ext>
            </a:extLst>
          </p:cNvPr>
          <p:cNvSpPr>
            <a:spLocks noGrp="1" noRot="1" noChangeAspect="1"/>
          </p:cNvSpPr>
          <p:nvPr>
            <p:ph type="sldImg" idx="2"/>
          </p:nvPr>
        </p:nvSpPr>
        <p:spPr>
          <a:xfrm>
            <a:off x="2697163"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daf6a34a_3_0:notes">
            <a:extLst>
              <a:ext uri="{FF2B5EF4-FFF2-40B4-BE49-F238E27FC236}">
                <a16:creationId xmlns:a16="http://schemas.microsoft.com/office/drawing/2014/main" xmlns="" id="{A2F678AA-5983-04C4-E0BC-45E746B0130E}"/>
              </a:ext>
            </a:extLst>
          </p:cNvPr>
          <p:cNvSpPr txBox="1">
            <a:spLocks noGrp="1"/>
          </p:cNvSpPr>
          <p:nvPr>
            <p:ph type="body" idx="1"/>
          </p:nvPr>
        </p:nvSpPr>
        <p:spPr>
          <a:xfrm>
            <a:off x="992823" y="3228896"/>
            <a:ext cx="794258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0458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31102-323B-E7EB-DAAD-7C21EDE7AE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9D7660-47A4-4F16-4406-26091B6B8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9F7DCF4-3FBC-E4C5-7869-9C92415E419B}"/>
              </a:ext>
            </a:extLst>
          </p:cNvPr>
          <p:cNvSpPr>
            <a:spLocks noGrp="1"/>
          </p:cNvSpPr>
          <p:nvPr>
            <p:ph type="dt" sz="half" idx="10"/>
          </p:nvPr>
        </p:nvSpPr>
        <p:spPr/>
        <p:txBody>
          <a:bodyPr/>
          <a:lstStyle/>
          <a:p>
            <a:fld id="{D2A450DE-F66A-453C-A772-118A6C77F5C4}" type="datetimeFigureOut">
              <a:rPr lang="en-US" smtClean="0"/>
              <a:t>7/28/2025</a:t>
            </a:fld>
            <a:endParaRPr lang="en-US"/>
          </a:p>
        </p:txBody>
      </p:sp>
      <p:sp>
        <p:nvSpPr>
          <p:cNvPr id="5" name="Footer Placeholder 4">
            <a:extLst>
              <a:ext uri="{FF2B5EF4-FFF2-40B4-BE49-F238E27FC236}">
                <a16:creationId xmlns:a16="http://schemas.microsoft.com/office/drawing/2014/main" xmlns="" id="{09A6EA70-D5F9-1467-8513-0C8782491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DD6DFC-1DF6-CF8B-1728-5C1D963397B9}"/>
              </a:ext>
            </a:extLst>
          </p:cNvPr>
          <p:cNvSpPr>
            <a:spLocks noGrp="1"/>
          </p:cNvSpPr>
          <p:nvPr>
            <p:ph type="sldNum" sz="quarter" idx="12"/>
          </p:nvPr>
        </p:nvSpPr>
        <p:spPr/>
        <p:txBody>
          <a:bodyPr/>
          <a:lstStyle/>
          <a:p>
            <a:fld id="{2A0E3C83-FBA5-46C2-972E-827772018146}" type="slidenum">
              <a:rPr lang="en-US" smtClean="0"/>
              <a:t>‹#›</a:t>
            </a:fld>
            <a:endParaRPr lang="en-US"/>
          </a:p>
        </p:txBody>
      </p:sp>
    </p:spTree>
    <p:extLst>
      <p:ext uri="{BB962C8B-B14F-4D97-AF65-F5344CB8AC3E}">
        <p14:creationId xmlns:p14="http://schemas.microsoft.com/office/powerpoint/2010/main" val="219329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F2CF08-5BD2-D80B-B560-0CEF3EA337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A9407EE-3DAC-9D22-4B32-1B00BB72B4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F998F2-DC59-88A5-04EF-23302A2F5F2C}"/>
              </a:ext>
            </a:extLst>
          </p:cNvPr>
          <p:cNvSpPr>
            <a:spLocks noGrp="1"/>
          </p:cNvSpPr>
          <p:nvPr>
            <p:ph type="dt" sz="half" idx="10"/>
          </p:nvPr>
        </p:nvSpPr>
        <p:spPr/>
        <p:txBody>
          <a:bodyPr/>
          <a:lstStyle/>
          <a:p>
            <a:fld id="{D2A450DE-F66A-453C-A772-118A6C77F5C4}" type="datetimeFigureOut">
              <a:rPr lang="en-US" smtClean="0"/>
              <a:t>7/28/2025</a:t>
            </a:fld>
            <a:endParaRPr lang="en-US"/>
          </a:p>
        </p:txBody>
      </p:sp>
      <p:sp>
        <p:nvSpPr>
          <p:cNvPr id="5" name="Footer Placeholder 4">
            <a:extLst>
              <a:ext uri="{FF2B5EF4-FFF2-40B4-BE49-F238E27FC236}">
                <a16:creationId xmlns:a16="http://schemas.microsoft.com/office/drawing/2014/main" xmlns="" id="{FAF25A83-57C2-B169-A5CC-634F0B827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A944C5-7388-E00B-DA6D-0AF4F7E45041}"/>
              </a:ext>
            </a:extLst>
          </p:cNvPr>
          <p:cNvSpPr>
            <a:spLocks noGrp="1"/>
          </p:cNvSpPr>
          <p:nvPr>
            <p:ph type="sldNum" sz="quarter" idx="12"/>
          </p:nvPr>
        </p:nvSpPr>
        <p:spPr/>
        <p:txBody>
          <a:bodyPr/>
          <a:lstStyle/>
          <a:p>
            <a:fld id="{2A0E3C83-FBA5-46C2-972E-827772018146}" type="slidenum">
              <a:rPr lang="en-US" smtClean="0"/>
              <a:t>‹#›</a:t>
            </a:fld>
            <a:endParaRPr lang="en-US"/>
          </a:p>
        </p:txBody>
      </p:sp>
    </p:spTree>
    <p:extLst>
      <p:ext uri="{BB962C8B-B14F-4D97-AF65-F5344CB8AC3E}">
        <p14:creationId xmlns:p14="http://schemas.microsoft.com/office/powerpoint/2010/main" val="8198398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extLst>
      <p:ext uri="{BB962C8B-B14F-4D97-AF65-F5344CB8AC3E}">
        <p14:creationId xmlns:p14="http://schemas.microsoft.com/office/powerpoint/2010/main" val="26888476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60"/>
        <p:cNvGrpSpPr/>
        <p:nvPr/>
      </p:nvGrpSpPr>
      <p:grpSpPr>
        <a:xfrm>
          <a:off x="0" y="0"/>
          <a:ext cx="0" cy="0"/>
          <a:chOff x="0" y="0"/>
          <a:chExt cx="0" cy="0"/>
        </a:xfrm>
      </p:grpSpPr>
      <p:sp>
        <p:nvSpPr>
          <p:cNvPr id="61" name="Google Shape;61;p15"/>
          <p:cNvSpPr txBox="1">
            <a:spLocks noGrp="1"/>
          </p:cNvSpPr>
          <p:nvPr>
            <p:ph type="title" hasCustomPrompt="1"/>
          </p:nvPr>
        </p:nvSpPr>
        <p:spPr>
          <a:xfrm>
            <a:off x="1234400" y="5109267"/>
            <a:ext cx="4093600" cy="947600"/>
          </a:xfrm>
          <a:prstGeom prst="rect">
            <a:avLst/>
          </a:prstGeom>
          <a:solidFill>
            <a:schemeClr val="lt2"/>
          </a:solidFill>
        </p:spPr>
        <p:txBody>
          <a:bodyPr spcFirstLastPara="1" wrap="square" lIns="0" tIns="91425" rIns="365750" bIns="91425" anchor="ctr" anchorCtr="0">
            <a:noAutofit/>
          </a:bodyPr>
          <a:lstStyle>
            <a:lvl1pPr lvl="0" algn="r" rtl="0">
              <a:spcBef>
                <a:spcPts val="0"/>
              </a:spcBef>
              <a:spcAft>
                <a:spcPts val="0"/>
              </a:spcAft>
              <a:buSzPts val="1800"/>
              <a:buFont typeface="Montserrat ExtraBold"/>
              <a:buNone/>
              <a:defRPr sz="2400" b="0">
                <a:latin typeface="Montserrat ExtraBold"/>
                <a:ea typeface="Montserrat ExtraBold"/>
                <a:cs typeface="Montserrat ExtraBold"/>
                <a:sym typeface="Montserrat ExtraBold"/>
              </a:defRPr>
            </a:lvl1pPr>
            <a:lvl2pPr lvl="1"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2pPr>
            <a:lvl3pPr lvl="2"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3pPr>
            <a:lvl4pPr lvl="3"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4pPr>
            <a:lvl5pPr lvl="4"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5pPr>
            <a:lvl6pPr lvl="5"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6pPr>
            <a:lvl7pPr lvl="6"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7pPr>
            <a:lvl8pPr lvl="7"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8pPr>
            <a:lvl9pPr lvl="8"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9pPr>
          </a:lstStyle>
          <a:p>
            <a:r>
              <a:rPr lang="en-US"/>
              <a:t>ABC</a:t>
            </a:r>
            <a:endParaRPr/>
          </a:p>
        </p:txBody>
      </p:sp>
      <p:sp>
        <p:nvSpPr>
          <p:cNvPr id="62" name="Google Shape;62;p15"/>
          <p:cNvSpPr txBox="1">
            <a:spLocks noGrp="1"/>
          </p:cNvSpPr>
          <p:nvPr>
            <p:ph type="title" idx="2"/>
          </p:nvPr>
        </p:nvSpPr>
        <p:spPr>
          <a:xfrm>
            <a:off x="1091000" y="613033"/>
            <a:ext cx="8566000" cy="32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700"/>
              <a:buNone/>
              <a:defRPr sz="4933">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652311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 Three columns 2">
  <p:cSld name="Title + Three columns 2">
    <p:spTree>
      <p:nvGrpSpPr>
        <p:cNvPr id="1" name="Shape 73"/>
        <p:cNvGrpSpPr/>
        <p:nvPr/>
      </p:nvGrpSpPr>
      <p:grpSpPr>
        <a:xfrm>
          <a:off x="0" y="0"/>
          <a:ext cx="0" cy="0"/>
          <a:chOff x="0" y="0"/>
          <a:chExt cx="0" cy="0"/>
        </a:xfrm>
      </p:grpSpPr>
      <p:sp>
        <p:nvSpPr>
          <p:cNvPr id="74" name="Google Shape;74;p18"/>
          <p:cNvSpPr/>
          <p:nvPr/>
        </p:nvSpPr>
        <p:spPr>
          <a:xfrm>
            <a:off x="-104000" y="4255267"/>
            <a:ext cx="12400000" cy="2740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18"/>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6" name="Google Shape;76;p18"/>
          <p:cNvSpPr txBox="1">
            <a:spLocks noGrp="1"/>
          </p:cNvSpPr>
          <p:nvPr>
            <p:ph type="title" idx="2"/>
          </p:nvPr>
        </p:nvSpPr>
        <p:spPr>
          <a:xfrm>
            <a:off x="1296333"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77" name="Google Shape;77;p18"/>
          <p:cNvSpPr txBox="1">
            <a:spLocks noGrp="1"/>
          </p:cNvSpPr>
          <p:nvPr>
            <p:ph type="subTitle" idx="1"/>
          </p:nvPr>
        </p:nvSpPr>
        <p:spPr>
          <a:xfrm>
            <a:off x="1296333"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78" name="Google Shape;78;p18"/>
          <p:cNvSpPr txBox="1">
            <a:spLocks noGrp="1"/>
          </p:cNvSpPr>
          <p:nvPr>
            <p:ph type="title" idx="3"/>
          </p:nvPr>
        </p:nvSpPr>
        <p:spPr>
          <a:xfrm>
            <a:off x="4845800"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79" name="Google Shape;79;p18"/>
          <p:cNvSpPr txBox="1">
            <a:spLocks noGrp="1"/>
          </p:cNvSpPr>
          <p:nvPr>
            <p:ph type="subTitle" idx="4"/>
          </p:nvPr>
        </p:nvSpPr>
        <p:spPr>
          <a:xfrm>
            <a:off x="4845800"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80" name="Google Shape;80;p18"/>
          <p:cNvSpPr txBox="1">
            <a:spLocks noGrp="1"/>
          </p:cNvSpPr>
          <p:nvPr>
            <p:ph type="title" idx="5"/>
          </p:nvPr>
        </p:nvSpPr>
        <p:spPr>
          <a:xfrm>
            <a:off x="8395263"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81" name="Google Shape;81;p18"/>
          <p:cNvSpPr txBox="1">
            <a:spLocks noGrp="1"/>
          </p:cNvSpPr>
          <p:nvPr>
            <p:ph type="subTitle" idx="6"/>
          </p:nvPr>
        </p:nvSpPr>
        <p:spPr>
          <a:xfrm>
            <a:off x="8395263"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40678770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 Three columns 2">
  <p:cSld name="1_Title + Three columns 2">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84" name="Google Shape;84;p19"/>
          <p:cNvSpPr txBox="1">
            <a:spLocks noGrp="1"/>
          </p:cNvSpPr>
          <p:nvPr>
            <p:ph type="title" idx="2"/>
          </p:nvPr>
        </p:nvSpPr>
        <p:spPr>
          <a:xfrm>
            <a:off x="4748600" y="1707500"/>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5" name="Google Shape;85;p19"/>
          <p:cNvSpPr txBox="1">
            <a:spLocks noGrp="1"/>
          </p:cNvSpPr>
          <p:nvPr>
            <p:ph type="subTitle" idx="1"/>
          </p:nvPr>
        </p:nvSpPr>
        <p:spPr>
          <a:xfrm>
            <a:off x="4748600" y="2150457"/>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86" name="Google Shape;86;p19"/>
          <p:cNvSpPr txBox="1">
            <a:spLocks noGrp="1"/>
          </p:cNvSpPr>
          <p:nvPr>
            <p:ph type="title" idx="3"/>
          </p:nvPr>
        </p:nvSpPr>
        <p:spPr>
          <a:xfrm>
            <a:off x="4748600" y="3207272"/>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7" name="Google Shape;87;p19"/>
          <p:cNvSpPr txBox="1">
            <a:spLocks noGrp="1"/>
          </p:cNvSpPr>
          <p:nvPr>
            <p:ph type="subTitle" idx="4"/>
          </p:nvPr>
        </p:nvSpPr>
        <p:spPr>
          <a:xfrm>
            <a:off x="4748600" y="3650229"/>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88" name="Google Shape;88;p19"/>
          <p:cNvSpPr txBox="1">
            <a:spLocks noGrp="1"/>
          </p:cNvSpPr>
          <p:nvPr>
            <p:ph type="title" idx="5"/>
          </p:nvPr>
        </p:nvSpPr>
        <p:spPr>
          <a:xfrm>
            <a:off x="4748600" y="4707043"/>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9" name="Google Shape;89;p19"/>
          <p:cNvSpPr txBox="1">
            <a:spLocks noGrp="1"/>
          </p:cNvSpPr>
          <p:nvPr>
            <p:ph type="subTitle" idx="6"/>
          </p:nvPr>
        </p:nvSpPr>
        <p:spPr>
          <a:xfrm>
            <a:off x="4748600" y="5150000"/>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721154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 Three columns 3">
  <p:cSld name="Title + Three columns 3">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r" rtl="0">
              <a:spcBef>
                <a:spcPts val="0"/>
              </a:spcBef>
              <a:spcAft>
                <a:spcPts val="0"/>
              </a:spcAft>
              <a:buClr>
                <a:schemeClr val="lt1"/>
              </a:buClr>
              <a:buSzPts val="2800"/>
              <a:buNone/>
              <a:defRPr>
                <a:solidFill>
                  <a:schemeClr val="lt1"/>
                </a:solidFill>
              </a:defRPr>
            </a:lvl2pPr>
            <a:lvl3pPr lvl="2" algn="r" rtl="0">
              <a:spcBef>
                <a:spcPts val="0"/>
              </a:spcBef>
              <a:spcAft>
                <a:spcPts val="0"/>
              </a:spcAft>
              <a:buClr>
                <a:schemeClr val="lt1"/>
              </a:buClr>
              <a:buSzPts val="2800"/>
              <a:buNone/>
              <a:defRPr>
                <a:solidFill>
                  <a:schemeClr val="lt1"/>
                </a:solidFill>
              </a:defRPr>
            </a:lvl3pPr>
            <a:lvl4pPr lvl="3" algn="r" rtl="0">
              <a:spcBef>
                <a:spcPts val="0"/>
              </a:spcBef>
              <a:spcAft>
                <a:spcPts val="0"/>
              </a:spcAft>
              <a:buClr>
                <a:schemeClr val="lt1"/>
              </a:buClr>
              <a:buSzPts val="2800"/>
              <a:buNone/>
              <a:defRPr>
                <a:solidFill>
                  <a:schemeClr val="lt1"/>
                </a:solidFill>
              </a:defRPr>
            </a:lvl4pPr>
            <a:lvl5pPr lvl="4" algn="r" rtl="0">
              <a:spcBef>
                <a:spcPts val="0"/>
              </a:spcBef>
              <a:spcAft>
                <a:spcPts val="0"/>
              </a:spcAft>
              <a:buClr>
                <a:schemeClr val="lt1"/>
              </a:buClr>
              <a:buSzPts val="2800"/>
              <a:buNone/>
              <a:defRPr>
                <a:solidFill>
                  <a:schemeClr val="lt1"/>
                </a:solidFill>
              </a:defRPr>
            </a:lvl5pPr>
            <a:lvl6pPr lvl="5" algn="r" rtl="0">
              <a:spcBef>
                <a:spcPts val="0"/>
              </a:spcBef>
              <a:spcAft>
                <a:spcPts val="0"/>
              </a:spcAft>
              <a:buClr>
                <a:schemeClr val="lt1"/>
              </a:buClr>
              <a:buSzPts val="2800"/>
              <a:buNone/>
              <a:defRPr>
                <a:solidFill>
                  <a:schemeClr val="lt1"/>
                </a:solidFill>
              </a:defRPr>
            </a:lvl6pPr>
            <a:lvl7pPr lvl="6" algn="r" rtl="0">
              <a:spcBef>
                <a:spcPts val="0"/>
              </a:spcBef>
              <a:spcAft>
                <a:spcPts val="0"/>
              </a:spcAft>
              <a:buClr>
                <a:schemeClr val="lt1"/>
              </a:buClr>
              <a:buSzPts val="2800"/>
              <a:buNone/>
              <a:defRPr>
                <a:solidFill>
                  <a:schemeClr val="lt1"/>
                </a:solidFill>
              </a:defRPr>
            </a:lvl7pPr>
            <a:lvl8pPr lvl="7" algn="r" rtl="0">
              <a:spcBef>
                <a:spcPts val="0"/>
              </a:spcBef>
              <a:spcAft>
                <a:spcPts val="0"/>
              </a:spcAft>
              <a:buClr>
                <a:schemeClr val="lt1"/>
              </a:buClr>
              <a:buSzPts val="2800"/>
              <a:buNone/>
              <a:defRPr>
                <a:solidFill>
                  <a:schemeClr val="lt1"/>
                </a:solidFill>
              </a:defRPr>
            </a:lvl8pPr>
            <a:lvl9pPr lvl="8" algn="r" rtl="0">
              <a:spcBef>
                <a:spcPts val="0"/>
              </a:spcBef>
              <a:spcAft>
                <a:spcPts val="0"/>
              </a:spcAft>
              <a:buClr>
                <a:schemeClr val="lt1"/>
              </a:buClr>
              <a:buSzPts val="2800"/>
              <a:buNone/>
              <a:defRPr>
                <a:solidFill>
                  <a:schemeClr val="lt1"/>
                </a:solidFill>
              </a:defRPr>
            </a:lvl9pPr>
          </a:lstStyle>
          <a:p>
            <a:endParaRPr/>
          </a:p>
        </p:txBody>
      </p:sp>
      <p:sp>
        <p:nvSpPr>
          <p:cNvPr id="92" name="Google Shape;92;p20"/>
          <p:cNvSpPr txBox="1">
            <a:spLocks noGrp="1"/>
          </p:cNvSpPr>
          <p:nvPr>
            <p:ph type="title" idx="2"/>
          </p:nvPr>
        </p:nvSpPr>
        <p:spPr>
          <a:xfrm>
            <a:off x="1287600"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3" name="Google Shape;93;p20"/>
          <p:cNvSpPr txBox="1">
            <a:spLocks noGrp="1"/>
          </p:cNvSpPr>
          <p:nvPr>
            <p:ph type="subTitle" idx="1"/>
          </p:nvPr>
        </p:nvSpPr>
        <p:spPr>
          <a:xfrm>
            <a:off x="1287600"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94" name="Google Shape;94;p20"/>
          <p:cNvSpPr txBox="1">
            <a:spLocks noGrp="1"/>
          </p:cNvSpPr>
          <p:nvPr>
            <p:ph type="title" idx="3"/>
          </p:nvPr>
        </p:nvSpPr>
        <p:spPr>
          <a:xfrm>
            <a:off x="4764196"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5" name="Google Shape;95;p20"/>
          <p:cNvSpPr txBox="1">
            <a:spLocks noGrp="1"/>
          </p:cNvSpPr>
          <p:nvPr>
            <p:ph type="subTitle" idx="4"/>
          </p:nvPr>
        </p:nvSpPr>
        <p:spPr>
          <a:xfrm>
            <a:off x="4764196"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96" name="Google Shape;96;p20"/>
          <p:cNvSpPr txBox="1">
            <a:spLocks noGrp="1"/>
          </p:cNvSpPr>
          <p:nvPr>
            <p:ph type="title" idx="5"/>
          </p:nvPr>
        </p:nvSpPr>
        <p:spPr>
          <a:xfrm>
            <a:off x="8240785"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7" name="Google Shape;97;p20"/>
          <p:cNvSpPr txBox="1">
            <a:spLocks noGrp="1"/>
          </p:cNvSpPr>
          <p:nvPr>
            <p:ph type="subTitle" idx="6"/>
          </p:nvPr>
        </p:nvSpPr>
        <p:spPr>
          <a:xfrm>
            <a:off x="8240785"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7899795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11" name="Google Shape;111;p22"/>
          <p:cNvSpPr txBox="1">
            <a:spLocks noGrp="1"/>
          </p:cNvSpPr>
          <p:nvPr>
            <p:ph type="title" idx="2" hasCustomPrompt="1"/>
          </p:nvPr>
        </p:nvSpPr>
        <p:spPr>
          <a:xfrm>
            <a:off x="960036" y="2068667"/>
            <a:ext cx="39016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2" name="Google Shape;112;p22"/>
          <p:cNvSpPr txBox="1">
            <a:spLocks noGrp="1"/>
          </p:cNvSpPr>
          <p:nvPr>
            <p:ph type="title" idx="3" hasCustomPrompt="1"/>
          </p:nvPr>
        </p:nvSpPr>
        <p:spPr>
          <a:xfrm>
            <a:off x="3708000" y="3604167"/>
            <a:ext cx="39016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3" name="Google Shape;113;p22"/>
          <p:cNvSpPr txBox="1">
            <a:spLocks noGrp="1"/>
          </p:cNvSpPr>
          <p:nvPr>
            <p:ph type="ctrTitle" idx="4"/>
          </p:nvPr>
        </p:nvSpPr>
        <p:spPr>
          <a:xfrm>
            <a:off x="4308487" y="5426200"/>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4" name="Google Shape;114;p22"/>
          <p:cNvSpPr txBox="1">
            <a:spLocks noGrp="1"/>
          </p:cNvSpPr>
          <p:nvPr>
            <p:ph type="title" idx="5" hasCustomPrompt="1"/>
          </p:nvPr>
        </p:nvSpPr>
        <p:spPr>
          <a:xfrm>
            <a:off x="959967" y="5139600"/>
            <a:ext cx="39040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5" name="Google Shape;115;p22"/>
          <p:cNvSpPr txBox="1">
            <a:spLocks noGrp="1"/>
          </p:cNvSpPr>
          <p:nvPr>
            <p:ph type="ctrTitle" idx="6"/>
          </p:nvPr>
        </p:nvSpPr>
        <p:spPr>
          <a:xfrm>
            <a:off x="4308487" y="23474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6" name="Google Shape;116;p22"/>
          <p:cNvSpPr txBox="1">
            <a:spLocks noGrp="1"/>
          </p:cNvSpPr>
          <p:nvPr>
            <p:ph type="ctrTitle" idx="7"/>
          </p:nvPr>
        </p:nvSpPr>
        <p:spPr>
          <a:xfrm>
            <a:off x="7059168" y="3918333"/>
            <a:ext cx="34936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7" name="Google Shape;117;p22"/>
          <p:cNvSpPr/>
          <p:nvPr/>
        </p:nvSpPr>
        <p:spPr>
          <a:xfrm>
            <a:off x="606400" y="20426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22"/>
          <p:cNvSpPr/>
          <p:nvPr/>
        </p:nvSpPr>
        <p:spPr>
          <a:xfrm>
            <a:off x="3361151" y="35601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22"/>
          <p:cNvSpPr/>
          <p:nvPr/>
        </p:nvSpPr>
        <p:spPr>
          <a:xfrm>
            <a:off x="624900" y="50776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103330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Numbers and text  3">
  <p:cSld name="Numbers and text  3">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2" name="Google Shape;122;p23"/>
          <p:cNvSpPr txBox="1">
            <a:spLocks noGrp="1"/>
          </p:cNvSpPr>
          <p:nvPr>
            <p:ph type="title" idx="2" hasCustomPrompt="1"/>
          </p:nvPr>
        </p:nvSpPr>
        <p:spPr>
          <a:xfrm>
            <a:off x="2457400" y="1954367"/>
            <a:ext cx="7277200" cy="114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6267">
                <a:solidFill>
                  <a:schemeClr val="accent3"/>
                </a:solidFill>
              </a:defRPr>
            </a:lvl1pPr>
            <a:lvl2pPr lvl="1"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9pPr>
          </a:lstStyle>
          <a:p>
            <a:r>
              <a:t>xx%</a:t>
            </a:r>
          </a:p>
        </p:txBody>
      </p:sp>
      <p:sp>
        <p:nvSpPr>
          <p:cNvPr id="123" name="Google Shape;123;p23"/>
          <p:cNvSpPr txBox="1">
            <a:spLocks noGrp="1"/>
          </p:cNvSpPr>
          <p:nvPr>
            <p:ph type="title" idx="3" hasCustomPrompt="1"/>
          </p:nvPr>
        </p:nvSpPr>
        <p:spPr>
          <a:xfrm>
            <a:off x="2457400" y="3896267"/>
            <a:ext cx="7277200" cy="114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6267">
                <a:solidFill>
                  <a:schemeClr val="accent3"/>
                </a:solidFill>
              </a:defRPr>
            </a:lvl1pPr>
            <a:lvl2pPr lvl="1"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9pPr>
          </a:lstStyle>
          <a:p>
            <a:r>
              <a:t>xx%</a:t>
            </a:r>
          </a:p>
        </p:txBody>
      </p:sp>
      <p:sp>
        <p:nvSpPr>
          <p:cNvPr id="124" name="Google Shape;124;p23"/>
          <p:cNvSpPr txBox="1">
            <a:spLocks noGrp="1"/>
          </p:cNvSpPr>
          <p:nvPr>
            <p:ph type="ctrTitle" idx="4"/>
          </p:nvPr>
        </p:nvSpPr>
        <p:spPr>
          <a:xfrm>
            <a:off x="2838000" y="3098767"/>
            <a:ext cx="65160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867"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9pPr>
          </a:lstStyle>
          <a:p>
            <a:endParaRPr/>
          </a:p>
        </p:txBody>
      </p:sp>
      <p:sp>
        <p:nvSpPr>
          <p:cNvPr id="125" name="Google Shape;125;p23"/>
          <p:cNvSpPr txBox="1">
            <a:spLocks noGrp="1"/>
          </p:cNvSpPr>
          <p:nvPr>
            <p:ph type="ctrTitle" idx="5"/>
          </p:nvPr>
        </p:nvSpPr>
        <p:spPr>
          <a:xfrm>
            <a:off x="2838000" y="5040667"/>
            <a:ext cx="65160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867"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4551856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Numbers and text  3 1">
  <p:cSld name="Numbers and text  3 1">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8" name="Google Shape;128;p24"/>
          <p:cNvSpPr txBox="1">
            <a:spLocks noGrp="1"/>
          </p:cNvSpPr>
          <p:nvPr>
            <p:ph type="title" idx="2" hasCustomPrompt="1"/>
          </p:nvPr>
        </p:nvSpPr>
        <p:spPr>
          <a:xfrm>
            <a:off x="4901200"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29" name="Google Shape;129;p24"/>
          <p:cNvSpPr txBox="1">
            <a:spLocks noGrp="1"/>
          </p:cNvSpPr>
          <p:nvPr>
            <p:ph type="title" idx="3"/>
          </p:nvPr>
        </p:nvSpPr>
        <p:spPr>
          <a:xfrm>
            <a:off x="4478200"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0" name="Google Shape;130;p24"/>
          <p:cNvSpPr txBox="1">
            <a:spLocks noGrp="1"/>
          </p:cNvSpPr>
          <p:nvPr>
            <p:ph type="subTitle" idx="1"/>
          </p:nvPr>
        </p:nvSpPr>
        <p:spPr>
          <a:xfrm>
            <a:off x="4856800" y="5306200"/>
            <a:ext cx="24784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31" name="Google Shape;131;p24"/>
          <p:cNvSpPr txBox="1">
            <a:spLocks noGrp="1"/>
          </p:cNvSpPr>
          <p:nvPr>
            <p:ph type="title" idx="4" hasCustomPrompt="1"/>
          </p:nvPr>
        </p:nvSpPr>
        <p:spPr>
          <a:xfrm>
            <a:off x="8217033"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32" name="Google Shape;132;p24"/>
          <p:cNvSpPr txBox="1">
            <a:spLocks noGrp="1"/>
          </p:cNvSpPr>
          <p:nvPr>
            <p:ph type="title" idx="5"/>
          </p:nvPr>
        </p:nvSpPr>
        <p:spPr>
          <a:xfrm>
            <a:off x="7794033"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3" name="Google Shape;133;p24"/>
          <p:cNvSpPr txBox="1">
            <a:spLocks noGrp="1"/>
          </p:cNvSpPr>
          <p:nvPr>
            <p:ph type="subTitle" idx="6"/>
          </p:nvPr>
        </p:nvSpPr>
        <p:spPr>
          <a:xfrm>
            <a:off x="8174433" y="5306200"/>
            <a:ext cx="24748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34" name="Google Shape;134;p24"/>
          <p:cNvSpPr txBox="1">
            <a:spLocks noGrp="1"/>
          </p:cNvSpPr>
          <p:nvPr>
            <p:ph type="title" idx="7" hasCustomPrompt="1"/>
          </p:nvPr>
        </p:nvSpPr>
        <p:spPr>
          <a:xfrm>
            <a:off x="1585367"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35" name="Google Shape;135;p24"/>
          <p:cNvSpPr txBox="1">
            <a:spLocks noGrp="1"/>
          </p:cNvSpPr>
          <p:nvPr>
            <p:ph type="title" idx="8"/>
          </p:nvPr>
        </p:nvSpPr>
        <p:spPr>
          <a:xfrm>
            <a:off x="1162367"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6" name="Google Shape;136;p24"/>
          <p:cNvSpPr txBox="1">
            <a:spLocks noGrp="1"/>
          </p:cNvSpPr>
          <p:nvPr>
            <p:ph type="subTitle" idx="9"/>
          </p:nvPr>
        </p:nvSpPr>
        <p:spPr>
          <a:xfrm>
            <a:off x="1540967" y="5306200"/>
            <a:ext cx="24784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30830413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 four columns 2">
  <p:cSld name="Title + four columns 2">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3467">
                <a:solidFill>
                  <a:schemeClr val="lt2"/>
                </a:solidFill>
              </a:defRPr>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154" name="Google Shape;154;p27"/>
          <p:cNvSpPr txBox="1">
            <a:spLocks noGrp="1"/>
          </p:cNvSpPr>
          <p:nvPr>
            <p:ph type="title" idx="2"/>
          </p:nvPr>
        </p:nvSpPr>
        <p:spPr>
          <a:xfrm>
            <a:off x="1131200" y="42212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5" name="Google Shape;155;p27"/>
          <p:cNvSpPr txBox="1">
            <a:spLocks noGrp="1"/>
          </p:cNvSpPr>
          <p:nvPr>
            <p:ph type="subTitle" idx="1"/>
          </p:nvPr>
        </p:nvSpPr>
        <p:spPr>
          <a:xfrm>
            <a:off x="1131200" y="46904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56" name="Google Shape;156;p27"/>
          <p:cNvSpPr txBox="1">
            <a:spLocks noGrp="1"/>
          </p:cNvSpPr>
          <p:nvPr>
            <p:ph type="title" idx="3"/>
          </p:nvPr>
        </p:nvSpPr>
        <p:spPr>
          <a:xfrm>
            <a:off x="3687332" y="20876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7" name="Google Shape;157;p27"/>
          <p:cNvSpPr txBox="1">
            <a:spLocks noGrp="1"/>
          </p:cNvSpPr>
          <p:nvPr>
            <p:ph type="subTitle" idx="4"/>
          </p:nvPr>
        </p:nvSpPr>
        <p:spPr>
          <a:xfrm>
            <a:off x="3687332" y="25568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58" name="Google Shape;158;p27"/>
          <p:cNvSpPr txBox="1">
            <a:spLocks noGrp="1"/>
          </p:cNvSpPr>
          <p:nvPr>
            <p:ph type="title" idx="5"/>
          </p:nvPr>
        </p:nvSpPr>
        <p:spPr>
          <a:xfrm>
            <a:off x="6243464" y="42212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9" name="Google Shape;159;p27"/>
          <p:cNvSpPr txBox="1">
            <a:spLocks noGrp="1"/>
          </p:cNvSpPr>
          <p:nvPr>
            <p:ph type="subTitle" idx="6"/>
          </p:nvPr>
        </p:nvSpPr>
        <p:spPr>
          <a:xfrm>
            <a:off x="6243464" y="46904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60" name="Google Shape;160;p27"/>
          <p:cNvSpPr txBox="1">
            <a:spLocks noGrp="1"/>
          </p:cNvSpPr>
          <p:nvPr>
            <p:ph type="title" idx="7"/>
          </p:nvPr>
        </p:nvSpPr>
        <p:spPr>
          <a:xfrm>
            <a:off x="8799596" y="20876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61" name="Google Shape;161;p27"/>
          <p:cNvSpPr txBox="1">
            <a:spLocks noGrp="1"/>
          </p:cNvSpPr>
          <p:nvPr>
            <p:ph type="subTitle" idx="8"/>
          </p:nvPr>
        </p:nvSpPr>
        <p:spPr>
          <a:xfrm>
            <a:off x="8799596" y="25568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19366195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ection 4">
  <p:cSld name="Section 4">
    <p:spTree>
      <p:nvGrpSpPr>
        <p:cNvPr id="1" name="Shape 167"/>
        <p:cNvGrpSpPr/>
        <p:nvPr/>
      </p:nvGrpSpPr>
      <p:grpSpPr>
        <a:xfrm>
          <a:off x="0" y="0"/>
          <a:ext cx="0" cy="0"/>
          <a:chOff x="0" y="0"/>
          <a:chExt cx="0" cy="0"/>
        </a:xfrm>
      </p:grpSpPr>
      <p:sp>
        <p:nvSpPr>
          <p:cNvPr id="168" name="Google Shape;168;p29"/>
          <p:cNvSpPr/>
          <p:nvPr/>
        </p:nvSpPr>
        <p:spPr>
          <a:xfrm>
            <a:off x="3298500" y="965400"/>
            <a:ext cx="7659200" cy="49272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29"/>
          <p:cNvSpPr txBox="1">
            <a:spLocks noGrp="1"/>
          </p:cNvSpPr>
          <p:nvPr>
            <p:ph type="title"/>
          </p:nvPr>
        </p:nvSpPr>
        <p:spPr>
          <a:xfrm>
            <a:off x="4704005" y="1538267"/>
            <a:ext cx="5745600" cy="19764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chemeClr val="lt2"/>
              </a:buClr>
              <a:buSzPts val="3500"/>
              <a:buNone/>
              <a:defRPr sz="4667">
                <a:solidFill>
                  <a:schemeClr val="lt2"/>
                </a:solidFill>
              </a:defRPr>
            </a:lvl1pPr>
            <a:lvl2pPr lvl="1" algn="r" rtl="0">
              <a:lnSpc>
                <a:spcPct val="80000"/>
              </a:lnSpc>
              <a:spcBef>
                <a:spcPts val="0"/>
              </a:spcBef>
              <a:spcAft>
                <a:spcPts val="0"/>
              </a:spcAft>
              <a:buClr>
                <a:schemeClr val="lt2"/>
              </a:buClr>
              <a:buSzPts val="3500"/>
              <a:buNone/>
              <a:defRPr sz="4667">
                <a:solidFill>
                  <a:schemeClr val="lt2"/>
                </a:solidFill>
              </a:defRPr>
            </a:lvl2pPr>
            <a:lvl3pPr lvl="2" algn="r" rtl="0">
              <a:lnSpc>
                <a:spcPct val="80000"/>
              </a:lnSpc>
              <a:spcBef>
                <a:spcPts val="0"/>
              </a:spcBef>
              <a:spcAft>
                <a:spcPts val="0"/>
              </a:spcAft>
              <a:buClr>
                <a:schemeClr val="lt2"/>
              </a:buClr>
              <a:buSzPts val="3500"/>
              <a:buNone/>
              <a:defRPr sz="4667">
                <a:solidFill>
                  <a:schemeClr val="lt2"/>
                </a:solidFill>
              </a:defRPr>
            </a:lvl3pPr>
            <a:lvl4pPr lvl="3" algn="r" rtl="0">
              <a:lnSpc>
                <a:spcPct val="80000"/>
              </a:lnSpc>
              <a:spcBef>
                <a:spcPts val="0"/>
              </a:spcBef>
              <a:spcAft>
                <a:spcPts val="0"/>
              </a:spcAft>
              <a:buClr>
                <a:schemeClr val="lt2"/>
              </a:buClr>
              <a:buSzPts val="3500"/>
              <a:buNone/>
              <a:defRPr sz="4667">
                <a:solidFill>
                  <a:schemeClr val="lt2"/>
                </a:solidFill>
              </a:defRPr>
            </a:lvl4pPr>
            <a:lvl5pPr lvl="4" algn="r" rtl="0">
              <a:lnSpc>
                <a:spcPct val="80000"/>
              </a:lnSpc>
              <a:spcBef>
                <a:spcPts val="0"/>
              </a:spcBef>
              <a:spcAft>
                <a:spcPts val="0"/>
              </a:spcAft>
              <a:buClr>
                <a:schemeClr val="lt2"/>
              </a:buClr>
              <a:buSzPts val="3500"/>
              <a:buNone/>
              <a:defRPr sz="4667">
                <a:solidFill>
                  <a:schemeClr val="lt2"/>
                </a:solidFill>
              </a:defRPr>
            </a:lvl5pPr>
            <a:lvl6pPr lvl="5" algn="r" rtl="0">
              <a:lnSpc>
                <a:spcPct val="80000"/>
              </a:lnSpc>
              <a:spcBef>
                <a:spcPts val="0"/>
              </a:spcBef>
              <a:spcAft>
                <a:spcPts val="0"/>
              </a:spcAft>
              <a:buClr>
                <a:schemeClr val="lt2"/>
              </a:buClr>
              <a:buSzPts val="3500"/>
              <a:buNone/>
              <a:defRPr sz="4667">
                <a:solidFill>
                  <a:schemeClr val="lt2"/>
                </a:solidFill>
              </a:defRPr>
            </a:lvl6pPr>
            <a:lvl7pPr lvl="6" algn="r" rtl="0">
              <a:lnSpc>
                <a:spcPct val="80000"/>
              </a:lnSpc>
              <a:spcBef>
                <a:spcPts val="0"/>
              </a:spcBef>
              <a:spcAft>
                <a:spcPts val="0"/>
              </a:spcAft>
              <a:buClr>
                <a:schemeClr val="lt2"/>
              </a:buClr>
              <a:buSzPts val="3500"/>
              <a:buNone/>
              <a:defRPr sz="4667">
                <a:solidFill>
                  <a:schemeClr val="lt2"/>
                </a:solidFill>
              </a:defRPr>
            </a:lvl7pPr>
            <a:lvl8pPr lvl="7" algn="r" rtl="0">
              <a:lnSpc>
                <a:spcPct val="80000"/>
              </a:lnSpc>
              <a:spcBef>
                <a:spcPts val="0"/>
              </a:spcBef>
              <a:spcAft>
                <a:spcPts val="0"/>
              </a:spcAft>
              <a:buClr>
                <a:schemeClr val="lt2"/>
              </a:buClr>
              <a:buSzPts val="3500"/>
              <a:buNone/>
              <a:defRPr sz="4667">
                <a:solidFill>
                  <a:schemeClr val="lt2"/>
                </a:solidFill>
              </a:defRPr>
            </a:lvl8pPr>
            <a:lvl9pPr lvl="8" algn="r" rtl="0">
              <a:lnSpc>
                <a:spcPct val="80000"/>
              </a:lnSpc>
              <a:spcBef>
                <a:spcPts val="0"/>
              </a:spcBef>
              <a:spcAft>
                <a:spcPts val="0"/>
              </a:spcAft>
              <a:buClr>
                <a:schemeClr val="lt2"/>
              </a:buClr>
              <a:buSzPts val="3500"/>
              <a:buNone/>
              <a:defRPr sz="4667">
                <a:solidFill>
                  <a:schemeClr val="lt2"/>
                </a:solidFill>
              </a:defRPr>
            </a:lvl9pPr>
          </a:lstStyle>
          <a:p>
            <a:endParaRPr/>
          </a:p>
        </p:txBody>
      </p:sp>
      <p:sp>
        <p:nvSpPr>
          <p:cNvPr id="170" name="Google Shape;170;p29"/>
          <p:cNvSpPr txBox="1">
            <a:spLocks noGrp="1"/>
          </p:cNvSpPr>
          <p:nvPr>
            <p:ph type="subTitle" idx="1"/>
          </p:nvPr>
        </p:nvSpPr>
        <p:spPr>
          <a:xfrm>
            <a:off x="6119984" y="3225072"/>
            <a:ext cx="4329600" cy="1646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None/>
              <a:defRPr sz="2133">
                <a:solidFill>
                  <a:schemeClr val="lt2"/>
                </a:solidFill>
              </a:defRPr>
            </a:lvl1pPr>
            <a:lvl2pPr lvl="1" algn="r" rtl="0">
              <a:lnSpc>
                <a:spcPct val="100000"/>
              </a:lnSpc>
              <a:spcBef>
                <a:spcPts val="0"/>
              </a:spcBef>
              <a:spcAft>
                <a:spcPts val="0"/>
              </a:spcAft>
              <a:buClr>
                <a:schemeClr val="lt2"/>
              </a:buClr>
              <a:buSzPts val="1600"/>
              <a:buNone/>
              <a:defRPr sz="2133">
                <a:solidFill>
                  <a:schemeClr val="lt2"/>
                </a:solidFill>
              </a:defRPr>
            </a:lvl2pPr>
            <a:lvl3pPr lvl="2" algn="r" rtl="0">
              <a:lnSpc>
                <a:spcPct val="100000"/>
              </a:lnSpc>
              <a:spcBef>
                <a:spcPts val="0"/>
              </a:spcBef>
              <a:spcAft>
                <a:spcPts val="0"/>
              </a:spcAft>
              <a:buClr>
                <a:schemeClr val="lt2"/>
              </a:buClr>
              <a:buSzPts val="1600"/>
              <a:buNone/>
              <a:defRPr sz="2133">
                <a:solidFill>
                  <a:schemeClr val="lt2"/>
                </a:solidFill>
              </a:defRPr>
            </a:lvl3pPr>
            <a:lvl4pPr lvl="3" algn="r" rtl="0">
              <a:lnSpc>
                <a:spcPct val="100000"/>
              </a:lnSpc>
              <a:spcBef>
                <a:spcPts val="0"/>
              </a:spcBef>
              <a:spcAft>
                <a:spcPts val="0"/>
              </a:spcAft>
              <a:buClr>
                <a:schemeClr val="lt2"/>
              </a:buClr>
              <a:buSzPts val="1600"/>
              <a:buNone/>
              <a:defRPr sz="2133">
                <a:solidFill>
                  <a:schemeClr val="lt2"/>
                </a:solidFill>
              </a:defRPr>
            </a:lvl4pPr>
            <a:lvl5pPr lvl="4" algn="r" rtl="0">
              <a:lnSpc>
                <a:spcPct val="100000"/>
              </a:lnSpc>
              <a:spcBef>
                <a:spcPts val="0"/>
              </a:spcBef>
              <a:spcAft>
                <a:spcPts val="0"/>
              </a:spcAft>
              <a:buClr>
                <a:schemeClr val="lt2"/>
              </a:buClr>
              <a:buSzPts val="1600"/>
              <a:buNone/>
              <a:defRPr sz="2133">
                <a:solidFill>
                  <a:schemeClr val="lt2"/>
                </a:solidFill>
              </a:defRPr>
            </a:lvl5pPr>
            <a:lvl6pPr lvl="5" algn="r" rtl="0">
              <a:lnSpc>
                <a:spcPct val="100000"/>
              </a:lnSpc>
              <a:spcBef>
                <a:spcPts val="0"/>
              </a:spcBef>
              <a:spcAft>
                <a:spcPts val="0"/>
              </a:spcAft>
              <a:buClr>
                <a:schemeClr val="lt2"/>
              </a:buClr>
              <a:buSzPts val="1600"/>
              <a:buNone/>
              <a:defRPr sz="2133">
                <a:solidFill>
                  <a:schemeClr val="lt2"/>
                </a:solidFill>
              </a:defRPr>
            </a:lvl6pPr>
            <a:lvl7pPr lvl="6" algn="r" rtl="0">
              <a:lnSpc>
                <a:spcPct val="100000"/>
              </a:lnSpc>
              <a:spcBef>
                <a:spcPts val="0"/>
              </a:spcBef>
              <a:spcAft>
                <a:spcPts val="0"/>
              </a:spcAft>
              <a:buClr>
                <a:schemeClr val="lt2"/>
              </a:buClr>
              <a:buSzPts val="1600"/>
              <a:buNone/>
              <a:defRPr sz="2133">
                <a:solidFill>
                  <a:schemeClr val="lt2"/>
                </a:solidFill>
              </a:defRPr>
            </a:lvl7pPr>
            <a:lvl8pPr lvl="7" algn="r" rtl="0">
              <a:lnSpc>
                <a:spcPct val="100000"/>
              </a:lnSpc>
              <a:spcBef>
                <a:spcPts val="0"/>
              </a:spcBef>
              <a:spcAft>
                <a:spcPts val="0"/>
              </a:spcAft>
              <a:buClr>
                <a:schemeClr val="lt2"/>
              </a:buClr>
              <a:buSzPts val="1600"/>
              <a:buNone/>
              <a:defRPr sz="2133">
                <a:solidFill>
                  <a:schemeClr val="lt2"/>
                </a:solidFill>
              </a:defRPr>
            </a:lvl8pPr>
            <a:lvl9pPr lvl="8" algn="r" rtl="0">
              <a:lnSpc>
                <a:spcPct val="100000"/>
              </a:lnSpc>
              <a:spcBef>
                <a:spcPts val="0"/>
              </a:spcBef>
              <a:spcAft>
                <a:spcPts val="0"/>
              </a:spcAft>
              <a:buClr>
                <a:schemeClr val="lt2"/>
              </a:buClr>
              <a:buSzPts val="1600"/>
              <a:buNone/>
              <a:defRPr sz="2133">
                <a:solidFill>
                  <a:schemeClr val="lt2"/>
                </a:solidFill>
              </a:defRPr>
            </a:lvl9pPr>
          </a:lstStyle>
          <a:p>
            <a:endParaRPr/>
          </a:p>
        </p:txBody>
      </p:sp>
      <p:sp>
        <p:nvSpPr>
          <p:cNvPr id="171" name="Google Shape;171;p29"/>
          <p:cNvSpPr txBox="1">
            <a:spLocks noGrp="1"/>
          </p:cNvSpPr>
          <p:nvPr>
            <p:ph type="title" idx="2" hasCustomPrompt="1"/>
          </p:nvPr>
        </p:nvSpPr>
        <p:spPr>
          <a:xfrm>
            <a:off x="1234300" y="1957800"/>
            <a:ext cx="3869600" cy="2942400"/>
          </a:xfrm>
          <a:prstGeom prst="rect">
            <a:avLst/>
          </a:prstGeom>
          <a:solidFill>
            <a:schemeClr val="accent1"/>
          </a:solidFill>
        </p:spPr>
        <p:txBody>
          <a:bodyPr spcFirstLastPara="1" wrap="square" lIns="91425" tIns="91425" rIns="91425" bIns="91425" anchor="b" anchorCtr="0">
            <a:noAutofit/>
          </a:bodyPr>
          <a:lstStyle>
            <a:lvl1pPr lvl="0" algn="ctr" rtl="0">
              <a:spcBef>
                <a:spcPts val="0"/>
              </a:spcBef>
              <a:spcAft>
                <a:spcPts val="0"/>
              </a:spcAft>
              <a:buClr>
                <a:schemeClr val="accent3"/>
              </a:buClr>
              <a:buSzPts val="13400"/>
              <a:buNone/>
              <a:defRPr sz="17866">
                <a:solidFill>
                  <a:schemeClr val="accent3"/>
                </a:solidFill>
              </a:defRPr>
            </a:lvl1pPr>
            <a:lvl2pPr lvl="1" algn="ctr" rtl="0">
              <a:spcBef>
                <a:spcPts val="0"/>
              </a:spcBef>
              <a:spcAft>
                <a:spcPts val="0"/>
              </a:spcAft>
              <a:buClr>
                <a:schemeClr val="lt2"/>
              </a:buClr>
              <a:buSzPts val="15000"/>
              <a:buNone/>
              <a:defRPr sz="20000">
                <a:solidFill>
                  <a:schemeClr val="lt2"/>
                </a:solidFill>
              </a:defRPr>
            </a:lvl2pPr>
            <a:lvl3pPr lvl="2" algn="ctr" rtl="0">
              <a:spcBef>
                <a:spcPts val="0"/>
              </a:spcBef>
              <a:spcAft>
                <a:spcPts val="0"/>
              </a:spcAft>
              <a:buClr>
                <a:schemeClr val="lt2"/>
              </a:buClr>
              <a:buSzPts val="15000"/>
              <a:buNone/>
              <a:defRPr sz="20000">
                <a:solidFill>
                  <a:schemeClr val="lt2"/>
                </a:solidFill>
              </a:defRPr>
            </a:lvl3pPr>
            <a:lvl4pPr lvl="3" algn="ctr" rtl="0">
              <a:spcBef>
                <a:spcPts val="0"/>
              </a:spcBef>
              <a:spcAft>
                <a:spcPts val="0"/>
              </a:spcAft>
              <a:buClr>
                <a:schemeClr val="lt2"/>
              </a:buClr>
              <a:buSzPts val="15000"/>
              <a:buNone/>
              <a:defRPr sz="20000">
                <a:solidFill>
                  <a:schemeClr val="lt2"/>
                </a:solidFill>
              </a:defRPr>
            </a:lvl4pPr>
            <a:lvl5pPr lvl="4" algn="ctr" rtl="0">
              <a:spcBef>
                <a:spcPts val="0"/>
              </a:spcBef>
              <a:spcAft>
                <a:spcPts val="0"/>
              </a:spcAft>
              <a:buClr>
                <a:schemeClr val="lt2"/>
              </a:buClr>
              <a:buSzPts val="15000"/>
              <a:buNone/>
              <a:defRPr sz="20000">
                <a:solidFill>
                  <a:schemeClr val="lt2"/>
                </a:solidFill>
              </a:defRPr>
            </a:lvl5pPr>
            <a:lvl6pPr lvl="5" algn="ctr" rtl="0">
              <a:spcBef>
                <a:spcPts val="0"/>
              </a:spcBef>
              <a:spcAft>
                <a:spcPts val="0"/>
              </a:spcAft>
              <a:buClr>
                <a:schemeClr val="lt2"/>
              </a:buClr>
              <a:buSzPts val="15000"/>
              <a:buNone/>
              <a:defRPr sz="20000">
                <a:solidFill>
                  <a:schemeClr val="lt2"/>
                </a:solidFill>
              </a:defRPr>
            </a:lvl6pPr>
            <a:lvl7pPr lvl="6" algn="ctr" rtl="0">
              <a:spcBef>
                <a:spcPts val="0"/>
              </a:spcBef>
              <a:spcAft>
                <a:spcPts val="0"/>
              </a:spcAft>
              <a:buClr>
                <a:schemeClr val="lt2"/>
              </a:buClr>
              <a:buSzPts val="15000"/>
              <a:buNone/>
              <a:defRPr sz="20000">
                <a:solidFill>
                  <a:schemeClr val="lt2"/>
                </a:solidFill>
              </a:defRPr>
            </a:lvl7pPr>
            <a:lvl8pPr lvl="7" algn="ctr" rtl="0">
              <a:spcBef>
                <a:spcPts val="0"/>
              </a:spcBef>
              <a:spcAft>
                <a:spcPts val="0"/>
              </a:spcAft>
              <a:buClr>
                <a:schemeClr val="lt2"/>
              </a:buClr>
              <a:buSzPts val="15000"/>
              <a:buNone/>
              <a:defRPr sz="20000">
                <a:solidFill>
                  <a:schemeClr val="lt2"/>
                </a:solidFill>
              </a:defRPr>
            </a:lvl8pPr>
            <a:lvl9pPr lvl="8" algn="ctr" rtl="0">
              <a:spcBef>
                <a:spcPts val="0"/>
              </a:spcBef>
              <a:spcAft>
                <a:spcPts val="0"/>
              </a:spcAft>
              <a:buClr>
                <a:schemeClr val="lt2"/>
              </a:buClr>
              <a:buSzPts val="15000"/>
              <a:buNone/>
              <a:defRPr sz="20000">
                <a:solidFill>
                  <a:schemeClr val="lt2"/>
                </a:solidFill>
              </a:defRPr>
            </a:lvl9pPr>
          </a:lstStyle>
          <a:p>
            <a:r>
              <a:t>xx%</a:t>
            </a:r>
          </a:p>
        </p:txBody>
      </p:sp>
    </p:spTree>
    <p:extLst>
      <p:ext uri="{BB962C8B-B14F-4D97-AF65-F5344CB8AC3E}">
        <p14:creationId xmlns:p14="http://schemas.microsoft.com/office/powerpoint/2010/main" val="112161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7A37761-7A1B-9ABC-3345-5A105899C1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8930EE9-B10B-F63D-E6C3-8802B0AD0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B035075-77D7-C1DC-06D5-15644EFA3C67}"/>
              </a:ext>
            </a:extLst>
          </p:cNvPr>
          <p:cNvSpPr>
            <a:spLocks noGrp="1"/>
          </p:cNvSpPr>
          <p:nvPr>
            <p:ph type="dt" sz="half" idx="10"/>
          </p:nvPr>
        </p:nvSpPr>
        <p:spPr/>
        <p:txBody>
          <a:bodyPr/>
          <a:lstStyle/>
          <a:p>
            <a:fld id="{D2A450DE-F66A-453C-A772-118A6C77F5C4}" type="datetimeFigureOut">
              <a:rPr lang="en-US" smtClean="0"/>
              <a:t>7/28/2025</a:t>
            </a:fld>
            <a:endParaRPr lang="en-US"/>
          </a:p>
        </p:txBody>
      </p:sp>
      <p:sp>
        <p:nvSpPr>
          <p:cNvPr id="5" name="Footer Placeholder 4">
            <a:extLst>
              <a:ext uri="{FF2B5EF4-FFF2-40B4-BE49-F238E27FC236}">
                <a16:creationId xmlns:a16="http://schemas.microsoft.com/office/drawing/2014/main" xmlns="" id="{8C567166-1303-F4FE-3AAF-2A4F58D78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5C7155-EAA3-7A04-851A-7E22BA63F61B}"/>
              </a:ext>
            </a:extLst>
          </p:cNvPr>
          <p:cNvSpPr>
            <a:spLocks noGrp="1"/>
          </p:cNvSpPr>
          <p:nvPr>
            <p:ph type="sldNum" sz="quarter" idx="12"/>
          </p:nvPr>
        </p:nvSpPr>
        <p:spPr/>
        <p:txBody>
          <a:bodyPr/>
          <a:lstStyle/>
          <a:p>
            <a:fld id="{2A0E3C83-FBA5-46C2-972E-827772018146}" type="slidenum">
              <a:rPr lang="en-US" smtClean="0"/>
              <a:t>‹#›</a:t>
            </a:fld>
            <a:endParaRPr lang="en-US"/>
          </a:p>
        </p:txBody>
      </p:sp>
    </p:spTree>
    <p:extLst>
      <p:ext uri="{BB962C8B-B14F-4D97-AF65-F5344CB8AC3E}">
        <p14:creationId xmlns:p14="http://schemas.microsoft.com/office/powerpoint/2010/main" val="8772066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 six columns  1">
  <p:cSld name="Title + six columns  1">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3467">
                <a:solidFill>
                  <a:schemeClr val="lt2"/>
                </a:solidFill>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188" name="Google Shape;188;p31"/>
          <p:cNvSpPr txBox="1">
            <a:spLocks noGrp="1"/>
          </p:cNvSpPr>
          <p:nvPr>
            <p:ph type="title" idx="2"/>
          </p:nvPr>
        </p:nvSpPr>
        <p:spPr>
          <a:xfrm>
            <a:off x="1299600"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89" name="Google Shape;189;p31"/>
          <p:cNvSpPr txBox="1">
            <a:spLocks noGrp="1"/>
          </p:cNvSpPr>
          <p:nvPr>
            <p:ph type="subTitle" idx="1"/>
          </p:nvPr>
        </p:nvSpPr>
        <p:spPr>
          <a:xfrm>
            <a:off x="1299600"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0" name="Google Shape;190;p31"/>
          <p:cNvSpPr txBox="1">
            <a:spLocks noGrp="1"/>
          </p:cNvSpPr>
          <p:nvPr>
            <p:ph type="title" idx="3"/>
          </p:nvPr>
        </p:nvSpPr>
        <p:spPr>
          <a:xfrm>
            <a:off x="4845800"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1" name="Google Shape;191;p31"/>
          <p:cNvSpPr txBox="1">
            <a:spLocks noGrp="1"/>
          </p:cNvSpPr>
          <p:nvPr>
            <p:ph type="subTitle" idx="4"/>
          </p:nvPr>
        </p:nvSpPr>
        <p:spPr>
          <a:xfrm>
            <a:off x="4845800"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2" name="Google Shape;192;p31"/>
          <p:cNvSpPr txBox="1">
            <a:spLocks noGrp="1"/>
          </p:cNvSpPr>
          <p:nvPr>
            <p:ph type="title" idx="5"/>
          </p:nvPr>
        </p:nvSpPr>
        <p:spPr>
          <a:xfrm>
            <a:off x="8391996"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3" name="Google Shape;193;p31"/>
          <p:cNvSpPr txBox="1">
            <a:spLocks noGrp="1"/>
          </p:cNvSpPr>
          <p:nvPr>
            <p:ph type="subTitle" idx="6"/>
          </p:nvPr>
        </p:nvSpPr>
        <p:spPr>
          <a:xfrm>
            <a:off x="8391996"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4" name="Google Shape;194;p31"/>
          <p:cNvSpPr txBox="1">
            <a:spLocks noGrp="1"/>
          </p:cNvSpPr>
          <p:nvPr>
            <p:ph type="title" idx="7"/>
          </p:nvPr>
        </p:nvSpPr>
        <p:spPr>
          <a:xfrm>
            <a:off x="1299600"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5" name="Google Shape;195;p31"/>
          <p:cNvSpPr txBox="1">
            <a:spLocks noGrp="1"/>
          </p:cNvSpPr>
          <p:nvPr>
            <p:ph type="subTitle" idx="8"/>
          </p:nvPr>
        </p:nvSpPr>
        <p:spPr>
          <a:xfrm>
            <a:off x="1299600"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6" name="Google Shape;196;p31"/>
          <p:cNvSpPr txBox="1">
            <a:spLocks noGrp="1"/>
          </p:cNvSpPr>
          <p:nvPr>
            <p:ph type="title" idx="9"/>
          </p:nvPr>
        </p:nvSpPr>
        <p:spPr>
          <a:xfrm>
            <a:off x="4845800"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7" name="Google Shape;197;p31"/>
          <p:cNvSpPr txBox="1">
            <a:spLocks noGrp="1"/>
          </p:cNvSpPr>
          <p:nvPr>
            <p:ph type="subTitle" idx="13"/>
          </p:nvPr>
        </p:nvSpPr>
        <p:spPr>
          <a:xfrm>
            <a:off x="4845800"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8" name="Google Shape;198;p31"/>
          <p:cNvSpPr txBox="1">
            <a:spLocks noGrp="1"/>
          </p:cNvSpPr>
          <p:nvPr>
            <p:ph type="title" idx="14"/>
          </p:nvPr>
        </p:nvSpPr>
        <p:spPr>
          <a:xfrm>
            <a:off x="8391996"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9" name="Google Shape;199;p31"/>
          <p:cNvSpPr txBox="1">
            <a:spLocks noGrp="1"/>
          </p:cNvSpPr>
          <p:nvPr>
            <p:ph type="subTitle" idx="15"/>
          </p:nvPr>
        </p:nvSpPr>
        <p:spPr>
          <a:xfrm>
            <a:off x="8391996"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36188150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 Two columns 2">
  <p:cSld name="Title + Two columns 2">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1939184" y="2022867"/>
            <a:ext cx="332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3467">
                <a:solidFill>
                  <a:schemeClr val="accent3"/>
                </a:solidFill>
              </a:defRPr>
            </a:lvl1pPr>
            <a:lvl2pPr lvl="1" algn="ctr" rtl="0">
              <a:spcBef>
                <a:spcPts val="0"/>
              </a:spcBef>
              <a:spcAft>
                <a:spcPts val="0"/>
              </a:spcAft>
              <a:buClr>
                <a:schemeClr val="accent3"/>
              </a:buClr>
              <a:buSzPts val="2600"/>
              <a:buNone/>
              <a:defRPr sz="3467">
                <a:solidFill>
                  <a:schemeClr val="accent3"/>
                </a:solidFill>
              </a:defRPr>
            </a:lvl2pPr>
            <a:lvl3pPr lvl="2" algn="ctr" rtl="0">
              <a:spcBef>
                <a:spcPts val="0"/>
              </a:spcBef>
              <a:spcAft>
                <a:spcPts val="0"/>
              </a:spcAft>
              <a:buClr>
                <a:schemeClr val="accent3"/>
              </a:buClr>
              <a:buSzPts val="2600"/>
              <a:buNone/>
              <a:defRPr sz="3467">
                <a:solidFill>
                  <a:schemeClr val="accent3"/>
                </a:solidFill>
              </a:defRPr>
            </a:lvl3pPr>
            <a:lvl4pPr lvl="3" algn="ctr" rtl="0">
              <a:spcBef>
                <a:spcPts val="0"/>
              </a:spcBef>
              <a:spcAft>
                <a:spcPts val="0"/>
              </a:spcAft>
              <a:buClr>
                <a:schemeClr val="accent3"/>
              </a:buClr>
              <a:buSzPts val="2600"/>
              <a:buNone/>
              <a:defRPr sz="3467">
                <a:solidFill>
                  <a:schemeClr val="accent3"/>
                </a:solidFill>
              </a:defRPr>
            </a:lvl4pPr>
            <a:lvl5pPr lvl="4" algn="ctr" rtl="0">
              <a:spcBef>
                <a:spcPts val="0"/>
              </a:spcBef>
              <a:spcAft>
                <a:spcPts val="0"/>
              </a:spcAft>
              <a:buClr>
                <a:schemeClr val="accent3"/>
              </a:buClr>
              <a:buSzPts val="2600"/>
              <a:buNone/>
              <a:defRPr sz="3467">
                <a:solidFill>
                  <a:schemeClr val="accent3"/>
                </a:solidFill>
              </a:defRPr>
            </a:lvl5pPr>
            <a:lvl6pPr lvl="5" algn="ctr" rtl="0">
              <a:spcBef>
                <a:spcPts val="0"/>
              </a:spcBef>
              <a:spcAft>
                <a:spcPts val="0"/>
              </a:spcAft>
              <a:buClr>
                <a:schemeClr val="accent3"/>
              </a:buClr>
              <a:buSzPts val="2600"/>
              <a:buNone/>
              <a:defRPr sz="3467">
                <a:solidFill>
                  <a:schemeClr val="accent3"/>
                </a:solidFill>
              </a:defRPr>
            </a:lvl6pPr>
            <a:lvl7pPr lvl="6" algn="ctr" rtl="0">
              <a:spcBef>
                <a:spcPts val="0"/>
              </a:spcBef>
              <a:spcAft>
                <a:spcPts val="0"/>
              </a:spcAft>
              <a:buClr>
                <a:schemeClr val="accent3"/>
              </a:buClr>
              <a:buSzPts val="2600"/>
              <a:buNone/>
              <a:defRPr sz="3467">
                <a:solidFill>
                  <a:schemeClr val="accent3"/>
                </a:solidFill>
              </a:defRPr>
            </a:lvl7pPr>
            <a:lvl8pPr lvl="7" algn="ctr" rtl="0">
              <a:spcBef>
                <a:spcPts val="0"/>
              </a:spcBef>
              <a:spcAft>
                <a:spcPts val="0"/>
              </a:spcAft>
              <a:buClr>
                <a:schemeClr val="accent3"/>
              </a:buClr>
              <a:buSzPts val="2600"/>
              <a:buNone/>
              <a:defRPr sz="3467">
                <a:solidFill>
                  <a:schemeClr val="accent3"/>
                </a:solidFill>
              </a:defRPr>
            </a:lvl8pPr>
            <a:lvl9pPr lvl="8" algn="ctr" rtl="0">
              <a:spcBef>
                <a:spcPts val="0"/>
              </a:spcBef>
              <a:spcAft>
                <a:spcPts val="0"/>
              </a:spcAft>
              <a:buClr>
                <a:schemeClr val="accent3"/>
              </a:buClr>
              <a:buSzPts val="2600"/>
              <a:buNone/>
              <a:defRPr sz="3467">
                <a:solidFill>
                  <a:schemeClr val="accent3"/>
                </a:solidFill>
              </a:defRPr>
            </a:lvl9pPr>
          </a:lstStyle>
          <a:p>
            <a:endParaRPr/>
          </a:p>
        </p:txBody>
      </p:sp>
      <p:sp>
        <p:nvSpPr>
          <p:cNvPr id="202" name="Google Shape;202;p32"/>
          <p:cNvSpPr txBox="1">
            <a:spLocks noGrp="1"/>
          </p:cNvSpPr>
          <p:nvPr>
            <p:ph type="subTitle" idx="1"/>
          </p:nvPr>
        </p:nvSpPr>
        <p:spPr>
          <a:xfrm>
            <a:off x="1939184" y="3075429"/>
            <a:ext cx="3324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203" name="Google Shape;203;p32"/>
          <p:cNvSpPr txBox="1">
            <a:spLocks noGrp="1"/>
          </p:cNvSpPr>
          <p:nvPr>
            <p:ph type="title" idx="2"/>
          </p:nvPr>
        </p:nvSpPr>
        <p:spPr>
          <a:xfrm>
            <a:off x="6928431" y="2022867"/>
            <a:ext cx="332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3467">
                <a:solidFill>
                  <a:schemeClr val="accent3"/>
                </a:solidFill>
              </a:defRPr>
            </a:lvl1pPr>
            <a:lvl2pPr lvl="1" algn="ctr" rtl="0">
              <a:spcBef>
                <a:spcPts val="0"/>
              </a:spcBef>
              <a:spcAft>
                <a:spcPts val="0"/>
              </a:spcAft>
              <a:buClr>
                <a:schemeClr val="accent3"/>
              </a:buClr>
              <a:buSzPts val="2600"/>
              <a:buNone/>
              <a:defRPr sz="3467">
                <a:solidFill>
                  <a:schemeClr val="accent3"/>
                </a:solidFill>
              </a:defRPr>
            </a:lvl2pPr>
            <a:lvl3pPr lvl="2" algn="ctr" rtl="0">
              <a:spcBef>
                <a:spcPts val="0"/>
              </a:spcBef>
              <a:spcAft>
                <a:spcPts val="0"/>
              </a:spcAft>
              <a:buClr>
                <a:schemeClr val="accent3"/>
              </a:buClr>
              <a:buSzPts val="2600"/>
              <a:buNone/>
              <a:defRPr sz="3467">
                <a:solidFill>
                  <a:schemeClr val="accent3"/>
                </a:solidFill>
              </a:defRPr>
            </a:lvl3pPr>
            <a:lvl4pPr lvl="3" algn="ctr" rtl="0">
              <a:spcBef>
                <a:spcPts val="0"/>
              </a:spcBef>
              <a:spcAft>
                <a:spcPts val="0"/>
              </a:spcAft>
              <a:buClr>
                <a:schemeClr val="accent3"/>
              </a:buClr>
              <a:buSzPts val="2600"/>
              <a:buNone/>
              <a:defRPr sz="3467">
                <a:solidFill>
                  <a:schemeClr val="accent3"/>
                </a:solidFill>
              </a:defRPr>
            </a:lvl4pPr>
            <a:lvl5pPr lvl="4" algn="ctr" rtl="0">
              <a:spcBef>
                <a:spcPts val="0"/>
              </a:spcBef>
              <a:spcAft>
                <a:spcPts val="0"/>
              </a:spcAft>
              <a:buClr>
                <a:schemeClr val="accent3"/>
              </a:buClr>
              <a:buSzPts val="2600"/>
              <a:buNone/>
              <a:defRPr sz="3467">
                <a:solidFill>
                  <a:schemeClr val="accent3"/>
                </a:solidFill>
              </a:defRPr>
            </a:lvl5pPr>
            <a:lvl6pPr lvl="5" algn="ctr" rtl="0">
              <a:spcBef>
                <a:spcPts val="0"/>
              </a:spcBef>
              <a:spcAft>
                <a:spcPts val="0"/>
              </a:spcAft>
              <a:buClr>
                <a:schemeClr val="accent3"/>
              </a:buClr>
              <a:buSzPts val="2600"/>
              <a:buNone/>
              <a:defRPr sz="3467">
                <a:solidFill>
                  <a:schemeClr val="accent3"/>
                </a:solidFill>
              </a:defRPr>
            </a:lvl6pPr>
            <a:lvl7pPr lvl="6" algn="ctr" rtl="0">
              <a:spcBef>
                <a:spcPts val="0"/>
              </a:spcBef>
              <a:spcAft>
                <a:spcPts val="0"/>
              </a:spcAft>
              <a:buClr>
                <a:schemeClr val="accent3"/>
              </a:buClr>
              <a:buSzPts val="2600"/>
              <a:buNone/>
              <a:defRPr sz="3467">
                <a:solidFill>
                  <a:schemeClr val="accent3"/>
                </a:solidFill>
              </a:defRPr>
            </a:lvl7pPr>
            <a:lvl8pPr lvl="7" algn="ctr" rtl="0">
              <a:spcBef>
                <a:spcPts val="0"/>
              </a:spcBef>
              <a:spcAft>
                <a:spcPts val="0"/>
              </a:spcAft>
              <a:buClr>
                <a:schemeClr val="accent3"/>
              </a:buClr>
              <a:buSzPts val="2600"/>
              <a:buNone/>
              <a:defRPr sz="3467">
                <a:solidFill>
                  <a:schemeClr val="accent3"/>
                </a:solidFill>
              </a:defRPr>
            </a:lvl8pPr>
            <a:lvl9pPr lvl="8" algn="ctr" rtl="0">
              <a:spcBef>
                <a:spcPts val="0"/>
              </a:spcBef>
              <a:spcAft>
                <a:spcPts val="0"/>
              </a:spcAft>
              <a:buClr>
                <a:schemeClr val="accent3"/>
              </a:buClr>
              <a:buSzPts val="2600"/>
              <a:buNone/>
              <a:defRPr sz="3467">
                <a:solidFill>
                  <a:schemeClr val="accent3"/>
                </a:solidFill>
              </a:defRPr>
            </a:lvl9pPr>
          </a:lstStyle>
          <a:p>
            <a:endParaRPr/>
          </a:p>
        </p:txBody>
      </p:sp>
      <p:sp>
        <p:nvSpPr>
          <p:cNvPr id="204" name="Google Shape;204;p32"/>
          <p:cNvSpPr txBox="1">
            <a:spLocks noGrp="1"/>
          </p:cNvSpPr>
          <p:nvPr>
            <p:ph type="subTitle" idx="3"/>
          </p:nvPr>
        </p:nvSpPr>
        <p:spPr>
          <a:xfrm>
            <a:off x="6928431" y="3075429"/>
            <a:ext cx="3324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16211269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 Two columns  4">
  <p:cSld name="Title + Two columns  4">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15" name="Google Shape;215;p34"/>
          <p:cNvSpPr txBox="1">
            <a:spLocks noGrp="1"/>
          </p:cNvSpPr>
          <p:nvPr>
            <p:ph type="title" idx="2"/>
          </p:nvPr>
        </p:nvSpPr>
        <p:spPr>
          <a:xfrm>
            <a:off x="1525167" y="1921267"/>
            <a:ext cx="365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16" name="Google Shape;216;p34"/>
          <p:cNvSpPr txBox="1">
            <a:spLocks noGrp="1"/>
          </p:cNvSpPr>
          <p:nvPr>
            <p:ph type="subTitle" idx="1"/>
          </p:nvPr>
        </p:nvSpPr>
        <p:spPr>
          <a:xfrm>
            <a:off x="1525167" y="2770632"/>
            <a:ext cx="36556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217" name="Google Shape;217;p34"/>
          <p:cNvSpPr txBox="1">
            <a:spLocks noGrp="1"/>
          </p:cNvSpPr>
          <p:nvPr>
            <p:ph type="title" idx="3"/>
          </p:nvPr>
        </p:nvSpPr>
        <p:spPr>
          <a:xfrm>
            <a:off x="6706436" y="1921267"/>
            <a:ext cx="365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18" name="Google Shape;218;p34"/>
          <p:cNvSpPr txBox="1">
            <a:spLocks noGrp="1"/>
          </p:cNvSpPr>
          <p:nvPr>
            <p:ph type="subTitle" idx="4"/>
          </p:nvPr>
        </p:nvSpPr>
        <p:spPr>
          <a:xfrm>
            <a:off x="6706436" y="2770632"/>
            <a:ext cx="36556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42106071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 Two columns  5">
  <p:cSld name="Title + Two columns  5">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21" name="Google Shape;221;p35"/>
          <p:cNvSpPr txBox="1">
            <a:spLocks noGrp="1"/>
          </p:cNvSpPr>
          <p:nvPr>
            <p:ph type="title" idx="2"/>
          </p:nvPr>
        </p:nvSpPr>
        <p:spPr>
          <a:xfrm>
            <a:off x="1543800" y="2429267"/>
            <a:ext cx="379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22" name="Google Shape;222;p35"/>
          <p:cNvSpPr txBox="1">
            <a:spLocks noGrp="1"/>
          </p:cNvSpPr>
          <p:nvPr>
            <p:ph type="subTitle" idx="1"/>
          </p:nvPr>
        </p:nvSpPr>
        <p:spPr>
          <a:xfrm>
            <a:off x="1543800" y="3278632"/>
            <a:ext cx="3794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223" name="Google Shape;223;p35"/>
          <p:cNvSpPr txBox="1">
            <a:spLocks noGrp="1"/>
          </p:cNvSpPr>
          <p:nvPr>
            <p:ph type="title" idx="3"/>
          </p:nvPr>
        </p:nvSpPr>
        <p:spPr>
          <a:xfrm>
            <a:off x="6852633" y="2429267"/>
            <a:ext cx="379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24" name="Google Shape;224;p35"/>
          <p:cNvSpPr txBox="1">
            <a:spLocks noGrp="1"/>
          </p:cNvSpPr>
          <p:nvPr>
            <p:ph type="subTitle" idx="4"/>
          </p:nvPr>
        </p:nvSpPr>
        <p:spPr>
          <a:xfrm>
            <a:off x="6852633" y="3278632"/>
            <a:ext cx="3794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31953800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 Texts 2">
  <p:cSld name="Title + Texts 2">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5753100" y="613033"/>
            <a:ext cx="5348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27" name="Google Shape;227;p36"/>
          <p:cNvSpPr txBox="1">
            <a:spLocks noGrp="1"/>
          </p:cNvSpPr>
          <p:nvPr>
            <p:ph type="subTitle" idx="1"/>
          </p:nvPr>
        </p:nvSpPr>
        <p:spPr>
          <a:xfrm>
            <a:off x="7633200" y="16403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28" name="Google Shape;228;p36"/>
          <p:cNvSpPr txBox="1">
            <a:spLocks noGrp="1"/>
          </p:cNvSpPr>
          <p:nvPr>
            <p:ph type="subTitle" idx="2"/>
          </p:nvPr>
        </p:nvSpPr>
        <p:spPr>
          <a:xfrm>
            <a:off x="7633200" y="27578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29" name="Google Shape;229;p36"/>
          <p:cNvSpPr txBox="1">
            <a:spLocks noGrp="1"/>
          </p:cNvSpPr>
          <p:nvPr>
            <p:ph type="subTitle" idx="3"/>
          </p:nvPr>
        </p:nvSpPr>
        <p:spPr>
          <a:xfrm>
            <a:off x="7633200" y="38753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30" name="Google Shape;230;p36"/>
          <p:cNvSpPr txBox="1">
            <a:spLocks noGrp="1"/>
          </p:cNvSpPr>
          <p:nvPr>
            <p:ph type="subTitle" idx="4"/>
          </p:nvPr>
        </p:nvSpPr>
        <p:spPr>
          <a:xfrm>
            <a:off x="7633200" y="49928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0339970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 Texts 3">
  <p:cSld name="Title + Texts 3">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6652033" y="613033"/>
            <a:ext cx="44492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33" name="Google Shape;233;p37"/>
          <p:cNvSpPr txBox="1">
            <a:spLocks noGrp="1"/>
          </p:cNvSpPr>
          <p:nvPr>
            <p:ph type="subTitle" idx="1"/>
          </p:nvPr>
        </p:nvSpPr>
        <p:spPr>
          <a:xfrm>
            <a:off x="6797433" y="2554733"/>
            <a:ext cx="41600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2358475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 Texts 4">
  <p:cSld name="Title + Texts 4">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1470433" y="1730633"/>
            <a:ext cx="44492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4000">
                <a:solidFill>
                  <a:schemeClr val="lt1"/>
                </a:solidFill>
              </a:defRPr>
            </a:lvl1pPr>
            <a:lvl2pPr lvl="1" rtl="0">
              <a:spcBef>
                <a:spcPts val="0"/>
              </a:spcBef>
              <a:spcAft>
                <a:spcPts val="0"/>
              </a:spcAft>
              <a:buClr>
                <a:schemeClr val="lt1"/>
              </a:buClr>
              <a:buSzPts val="3200"/>
              <a:buNone/>
              <a:defRPr sz="4267">
                <a:solidFill>
                  <a:schemeClr val="lt1"/>
                </a:solidFill>
              </a:defRPr>
            </a:lvl2pPr>
            <a:lvl3pPr lvl="2" rtl="0">
              <a:spcBef>
                <a:spcPts val="0"/>
              </a:spcBef>
              <a:spcAft>
                <a:spcPts val="0"/>
              </a:spcAft>
              <a:buClr>
                <a:schemeClr val="lt1"/>
              </a:buClr>
              <a:buSzPts val="3200"/>
              <a:buNone/>
              <a:defRPr sz="4267">
                <a:solidFill>
                  <a:schemeClr val="lt1"/>
                </a:solidFill>
              </a:defRPr>
            </a:lvl3pPr>
            <a:lvl4pPr lvl="3" rtl="0">
              <a:spcBef>
                <a:spcPts val="0"/>
              </a:spcBef>
              <a:spcAft>
                <a:spcPts val="0"/>
              </a:spcAft>
              <a:buClr>
                <a:schemeClr val="lt1"/>
              </a:buClr>
              <a:buSzPts val="3200"/>
              <a:buNone/>
              <a:defRPr sz="4267">
                <a:solidFill>
                  <a:schemeClr val="lt1"/>
                </a:solidFill>
              </a:defRPr>
            </a:lvl4pPr>
            <a:lvl5pPr lvl="4" rtl="0">
              <a:spcBef>
                <a:spcPts val="0"/>
              </a:spcBef>
              <a:spcAft>
                <a:spcPts val="0"/>
              </a:spcAft>
              <a:buClr>
                <a:schemeClr val="lt1"/>
              </a:buClr>
              <a:buSzPts val="3200"/>
              <a:buNone/>
              <a:defRPr sz="4267">
                <a:solidFill>
                  <a:schemeClr val="lt1"/>
                </a:solidFill>
              </a:defRPr>
            </a:lvl5pPr>
            <a:lvl6pPr lvl="5" rtl="0">
              <a:spcBef>
                <a:spcPts val="0"/>
              </a:spcBef>
              <a:spcAft>
                <a:spcPts val="0"/>
              </a:spcAft>
              <a:buClr>
                <a:schemeClr val="lt1"/>
              </a:buClr>
              <a:buSzPts val="3200"/>
              <a:buNone/>
              <a:defRPr sz="4267">
                <a:solidFill>
                  <a:schemeClr val="lt1"/>
                </a:solidFill>
              </a:defRPr>
            </a:lvl6pPr>
            <a:lvl7pPr lvl="6" rtl="0">
              <a:spcBef>
                <a:spcPts val="0"/>
              </a:spcBef>
              <a:spcAft>
                <a:spcPts val="0"/>
              </a:spcAft>
              <a:buClr>
                <a:schemeClr val="lt1"/>
              </a:buClr>
              <a:buSzPts val="3200"/>
              <a:buNone/>
              <a:defRPr sz="4267">
                <a:solidFill>
                  <a:schemeClr val="lt1"/>
                </a:solidFill>
              </a:defRPr>
            </a:lvl7pPr>
            <a:lvl8pPr lvl="7" rtl="0">
              <a:spcBef>
                <a:spcPts val="0"/>
              </a:spcBef>
              <a:spcAft>
                <a:spcPts val="0"/>
              </a:spcAft>
              <a:buClr>
                <a:schemeClr val="lt1"/>
              </a:buClr>
              <a:buSzPts val="3200"/>
              <a:buNone/>
              <a:defRPr sz="4267">
                <a:solidFill>
                  <a:schemeClr val="lt1"/>
                </a:solidFill>
              </a:defRPr>
            </a:lvl8pPr>
            <a:lvl9pPr lvl="8" rtl="0">
              <a:spcBef>
                <a:spcPts val="0"/>
              </a:spcBef>
              <a:spcAft>
                <a:spcPts val="0"/>
              </a:spcAft>
              <a:buClr>
                <a:schemeClr val="lt1"/>
              </a:buClr>
              <a:buSzPts val="3200"/>
              <a:buNone/>
              <a:defRPr sz="4267">
                <a:solidFill>
                  <a:schemeClr val="lt1"/>
                </a:solidFill>
              </a:defRPr>
            </a:lvl9pPr>
          </a:lstStyle>
          <a:p>
            <a:endParaRPr/>
          </a:p>
        </p:txBody>
      </p:sp>
      <p:sp>
        <p:nvSpPr>
          <p:cNvPr id="236" name="Google Shape;236;p38"/>
          <p:cNvSpPr txBox="1">
            <a:spLocks noGrp="1"/>
          </p:cNvSpPr>
          <p:nvPr>
            <p:ph type="subTitle" idx="1"/>
          </p:nvPr>
        </p:nvSpPr>
        <p:spPr>
          <a:xfrm>
            <a:off x="1470433" y="2656333"/>
            <a:ext cx="45972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1867">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a:endParaRPr/>
          </a:p>
        </p:txBody>
      </p:sp>
    </p:spTree>
    <p:extLst>
      <p:ext uri="{BB962C8B-B14F-4D97-AF65-F5344CB8AC3E}">
        <p14:creationId xmlns:p14="http://schemas.microsoft.com/office/powerpoint/2010/main" val="34415115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 Texts 4">
  <p:cSld name="1_Title + Texts 4">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1267233" y="613033"/>
            <a:ext cx="4449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3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39"/>
          <p:cNvSpPr txBox="1">
            <a:spLocks noGrp="1"/>
          </p:cNvSpPr>
          <p:nvPr>
            <p:ph type="subTitle" idx="1"/>
          </p:nvPr>
        </p:nvSpPr>
        <p:spPr>
          <a:xfrm>
            <a:off x="1267233" y="2554733"/>
            <a:ext cx="4160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6486750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able of content 2">
  <p:cSld name="Table of content 2">
    <p:spTree>
      <p:nvGrpSpPr>
        <p:cNvPr id="1" name="Shape 248"/>
        <p:cNvGrpSpPr/>
        <p:nvPr/>
      </p:nvGrpSpPr>
      <p:grpSpPr>
        <a:xfrm>
          <a:off x="0" y="0"/>
          <a:ext cx="0" cy="0"/>
          <a:chOff x="0" y="0"/>
          <a:chExt cx="0" cy="0"/>
        </a:xfrm>
      </p:grpSpPr>
      <p:sp>
        <p:nvSpPr>
          <p:cNvPr id="249" name="Google Shape;249;p42"/>
          <p:cNvSpPr/>
          <p:nvPr/>
        </p:nvSpPr>
        <p:spPr>
          <a:xfrm>
            <a:off x="6435633" y="21216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42"/>
          <p:cNvSpPr/>
          <p:nvPr/>
        </p:nvSpPr>
        <p:spPr>
          <a:xfrm>
            <a:off x="6435633" y="43794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2"/>
          <p:cNvSpPr/>
          <p:nvPr/>
        </p:nvSpPr>
        <p:spPr>
          <a:xfrm>
            <a:off x="1409700" y="21216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2"/>
          <p:cNvSpPr/>
          <p:nvPr/>
        </p:nvSpPr>
        <p:spPr>
          <a:xfrm>
            <a:off x="1409700" y="43794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 name="Google Shape;253;p42"/>
          <p:cNvSpPr txBox="1">
            <a:spLocks noGrp="1"/>
          </p:cNvSpPr>
          <p:nvPr>
            <p:ph type="subTitle" idx="1"/>
          </p:nvPr>
        </p:nvSpPr>
        <p:spPr>
          <a:xfrm>
            <a:off x="2784493" y="27764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4" name="Google Shape;254;p42"/>
          <p:cNvSpPr txBox="1">
            <a:spLocks noGrp="1"/>
          </p:cNvSpPr>
          <p:nvPr>
            <p:ph type="title" hasCustomPrompt="1"/>
          </p:nvPr>
        </p:nvSpPr>
        <p:spPr>
          <a:xfrm>
            <a:off x="1409700" y="21668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55" name="Google Shape;255;p42"/>
          <p:cNvSpPr txBox="1">
            <a:spLocks noGrp="1"/>
          </p:cNvSpPr>
          <p:nvPr>
            <p:ph type="subTitle" idx="2"/>
          </p:nvPr>
        </p:nvSpPr>
        <p:spPr>
          <a:xfrm>
            <a:off x="7810435" y="27764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6" name="Google Shape;256;p42"/>
          <p:cNvSpPr txBox="1">
            <a:spLocks noGrp="1"/>
          </p:cNvSpPr>
          <p:nvPr>
            <p:ph type="title" idx="3" hasCustomPrompt="1"/>
          </p:nvPr>
        </p:nvSpPr>
        <p:spPr>
          <a:xfrm>
            <a:off x="6435633" y="21668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57" name="Google Shape;257;p42"/>
          <p:cNvSpPr txBox="1">
            <a:spLocks noGrp="1"/>
          </p:cNvSpPr>
          <p:nvPr>
            <p:ph type="ctrTitle" idx="4"/>
          </p:nvPr>
        </p:nvSpPr>
        <p:spPr>
          <a:xfrm>
            <a:off x="2784487" y="44246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58" name="Google Shape;258;p42"/>
          <p:cNvSpPr txBox="1">
            <a:spLocks noGrp="1"/>
          </p:cNvSpPr>
          <p:nvPr>
            <p:ph type="subTitle" idx="5"/>
          </p:nvPr>
        </p:nvSpPr>
        <p:spPr>
          <a:xfrm>
            <a:off x="2784492" y="50342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9" name="Google Shape;259;p42"/>
          <p:cNvSpPr txBox="1">
            <a:spLocks noGrp="1"/>
          </p:cNvSpPr>
          <p:nvPr>
            <p:ph type="title" idx="6" hasCustomPrompt="1"/>
          </p:nvPr>
        </p:nvSpPr>
        <p:spPr>
          <a:xfrm>
            <a:off x="1409700" y="44246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60" name="Google Shape;260;p42"/>
          <p:cNvSpPr txBox="1">
            <a:spLocks noGrp="1"/>
          </p:cNvSpPr>
          <p:nvPr>
            <p:ph type="ctrTitle" idx="7"/>
          </p:nvPr>
        </p:nvSpPr>
        <p:spPr>
          <a:xfrm>
            <a:off x="7810428" y="4424667"/>
            <a:ext cx="28152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1" name="Google Shape;261;p42"/>
          <p:cNvSpPr txBox="1">
            <a:spLocks noGrp="1"/>
          </p:cNvSpPr>
          <p:nvPr>
            <p:ph type="subTitle" idx="8"/>
          </p:nvPr>
        </p:nvSpPr>
        <p:spPr>
          <a:xfrm>
            <a:off x="7810436" y="50342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62" name="Google Shape;262;p42"/>
          <p:cNvSpPr txBox="1">
            <a:spLocks noGrp="1"/>
          </p:cNvSpPr>
          <p:nvPr>
            <p:ph type="title" idx="9" hasCustomPrompt="1"/>
          </p:nvPr>
        </p:nvSpPr>
        <p:spPr>
          <a:xfrm>
            <a:off x="6435633" y="44246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63" name="Google Shape;263;p42"/>
          <p:cNvSpPr txBox="1">
            <a:spLocks noGrp="1"/>
          </p:cNvSpPr>
          <p:nvPr>
            <p:ph type="ctrTitle" idx="13"/>
          </p:nvPr>
        </p:nvSpPr>
        <p:spPr>
          <a:xfrm>
            <a:off x="2784487" y="21668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4" name="Google Shape;264;p42"/>
          <p:cNvSpPr txBox="1">
            <a:spLocks noGrp="1"/>
          </p:cNvSpPr>
          <p:nvPr>
            <p:ph type="ctrTitle" idx="14"/>
          </p:nvPr>
        </p:nvSpPr>
        <p:spPr>
          <a:xfrm>
            <a:off x="7810428" y="21668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5" name="Google Shape;265;p42"/>
          <p:cNvSpPr txBox="1">
            <a:spLocks noGrp="1"/>
          </p:cNvSpPr>
          <p:nvPr>
            <p:ph type="title" idx="15"/>
          </p:nvPr>
        </p:nvSpPr>
        <p:spPr>
          <a:xfrm>
            <a:off x="1091000" y="613033"/>
            <a:ext cx="998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6150368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1091000" y="613033"/>
            <a:ext cx="998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581326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0" name="Google Shape;10;p2"/>
          <p:cNvSpPr txBox="1">
            <a:spLocks noGrp="1"/>
          </p:cNvSpPr>
          <p:nvPr>
            <p:ph type="subTitle" idx="1"/>
          </p:nvPr>
        </p:nvSpPr>
        <p:spPr>
          <a:xfrm>
            <a:off x="6649433" y="3778833"/>
            <a:ext cx="3352800" cy="105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2133"/>
            </a:lvl1pPr>
            <a:lvl2pPr lvl="1">
              <a:lnSpc>
                <a:spcPct val="100000"/>
              </a:lnSpc>
              <a:spcBef>
                <a:spcPts val="0"/>
              </a:spcBef>
              <a:spcAft>
                <a:spcPts val="0"/>
              </a:spcAft>
              <a:buSzPts val="2800"/>
              <a:buNone/>
              <a:defRPr sz="3733"/>
            </a:lvl2pPr>
            <a:lvl3pPr lvl="2">
              <a:lnSpc>
                <a:spcPct val="100000"/>
              </a:lnSpc>
              <a:spcBef>
                <a:spcPts val="0"/>
              </a:spcBef>
              <a:spcAft>
                <a:spcPts val="0"/>
              </a:spcAft>
              <a:buSzPts val="2800"/>
              <a:buNone/>
              <a:defRPr sz="3733"/>
            </a:lvl3pPr>
            <a:lvl4pPr lvl="3">
              <a:lnSpc>
                <a:spcPct val="100000"/>
              </a:lnSpc>
              <a:spcBef>
                <a:spcPts val="0"/>
              </a:spcBef>
              <a:spcAft>
                <a:spcPts val="0"/>
              </a:spcAft>
              <a:buSzPts val="2800"/>
              <a:buNone/>
              <a:defRPr sz="3733"/>
            </a:lvl4pPr>
            <a:lvl5pPr lvl="4">
              <a:lnSpc>
                <a:spcPct val="100000"/>
              </a:lnSpc>
              <a:spcBef>
                <a:spcPts val="0"/>
              </a:spcBef>
              <a:spcAft>
                <a:spcPts val="0"/>
              </a:spcAft>
              <a:buSzPts val="2800"/>
              <a:buNone/>
              <a:defRPr sz="3733"/>
            </a:lvl5pPr>
            <a:lvl6pPr lvl="5">
              <a:lnSpc>
                <a:spcPct val="100000"/>
              </a:lnSpc>
              <a:spcBef>
                <a:spcPts val="0"/>
              </a:spcBef>
              <a:spcAft>
                <a:spcPts val="0"/>
              </a:spcAft>
              <a:buSzPts val="2800"/>
              <a:buNone/>
              <a:defRPr sz="3733"/>
            </a:lvl6pPr>
            <a:lvl7pPr lvl="6">
              <a:lnSpc>
                <a:spcPct val="100000"/>
              </a:lnSpc>
              <a:spcBef>
                <a:spcPts val="0"/>
              </a:spcBef>
              <a:spcAft>
                <a:spcPts val="0"/>
              </a:spcAft>
              <a:buSzPts val="2800"/>
              <a:buNone/>
              <a:defRPr sz="3733"/>
            </a:lvl7pPr>
            <a:lvl8pPr lvl="7">
              <a:lnSpc>
                <a:spcPct val="100000"/>
              </a:lnSpc>
              <a:spcBef>
                <a:spcPts val="0"/>
              </a:spcBef>
              <a:spcAft>
                <a:spcPts val="0"/>
              </a:spcAft>
              <a:buSzPts val="2800"/>
              <a:buNone/>
              <a:defRPr sz="3733"/>
            </a:lvl8pPr>
            <a:lvl9pPr lvl="8">
              <a:lnSpc>
                <a:spcPct val="100000"/>
              </a:lnSpc>
              <a:spcBef>
                <a:spcPts val="0"/>
              </a:spcBef>
              <a:spcAft>
                <a:spcPts val="0"/>
              </a:spcAft>
              <a:buSzPts val="2800"/>
              <a:buNone/>
              <a:defRPr sz="3733"/>
            </a:lvl9pPr>
          </a:lstStyle>
          <a:p>
            <a:endParaRPr/>
          </a:p>
        </p:txBody>
      </p:sp>
      <p:sp>
        <p:nvSpPr>
          <p:cNvPr id="2" name="Title 1">
            <a:extLst>
              <a:ext uri="{FF2B5EF4-FFF2-40B4-BE49-F238E27FC236}">
                <a16:creationId xmlns:a16="http://schemas.microsoft.com/office/drawing/2014/main" xmlns="" id="{352A36BE-72BF-4C02-B950-3409E49896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98144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70"/>
        <p:cNvGrpSpPr/>
        <p:nvPr/>
      </p:nvGrpSpPr>
      <p:grpSpPr>
        <a:xfrm>
          <a:off x="0" y="0"/>
          <a:ext cx="0" cy="0"/>
          <a:chOff x="0" y="0"/>
          <a:chExt cx="0" cy="0"/>
        </a:xfrm>
      </p:grpSpPr>
      <p:sp>
        <p:nvSpPr>
          <p:cNvPr id="271" name="Google Shape;271;p45"/>
          <p:cNvSpPr txBox="1">
            <a:spLocks noGrp="1"/>
          </p:cNvSpPr>
          <p:nvPr>
            <p:ph type="subTitle" idx="1"/>
          </p:nvPr>
        </p:nvSpPr>
        <p:spPr>
          <a:xfrm>
            <a:off x="3161100" y="3113067"/>
            <a:ext cx="7506800" cy="8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2133">
                <a:solidFill>
                  <a:schemeClr val="lt2"/>
                </a:solidFill>
              </a:defRPr>
            </a:lvl1pPr>
            <a:lvl2pPr lvl="1" rtl="0">
              <a:lnSpc>
                <a:spcPct val="100000"/>
              </a:lnSpc>
              <a:spcBef>
                <a:spcPts val="0"/>
              </a:spcBef>
              <a:spcAft>
                <a:spcPts val="0"/>
              </a:spcAft>
              <a:buClr>
                <a:schemeClr val="lt2"/>
              </a:buClr>
              <a:buSzPts val="1200"/>
              <a:buNone/>
              <a:defRPr sz="1600">
                <a:solidFill>
                  <a:schemeClr val="lt2"/>
                </a:solidFill>
              </a:defRPr>
            </a:lvl2pPr>
            <a:lvl3pPr lvl="2" rtl="0">
              <a:lnSpc>
                <a:spcPct val="100000"/>
              </a:lnSpc>
              <a:spcBef>
                <a:spcPts val="0"/>
              </a:spcBef>
              <a:spcAft>
                <a:spcPts val="0"/>
              </a:spcAft>
              <a:buClr>
                <a:schemeClr val="lt2"/>
              </a:buClr>
              <a:buSzPts val="1200"/>
              <a:buNone/>
              <a:defRPr sz="1600">
                <a:solidFill>
                  <a:schemeClr val="lt2"/>
                </a:solidFill>
              </a:defRPr>
            </a:lvl3pPr>
            <a:lvl4pPr lvl="3" rtl="0">
              <a:lnSpc>
                <a:spcPct val="100000"/>
              </a:lnSpc>
              <a:spcBef>
                <a:spcPts val="0"/>
              </a:spcBef>
              <a:spcAft>
                <a:spcPts val="0"/>
              </a:spcAft>
              <a:buClr>
                <a:schemeClr val="lt2"/>
              </a:buClr>
              <a:buSzPts val="1200"/>
              <a:buNone/>
              <a:defRPr sz="1600">
                <a:solidFill>
                  <a:schemeClr val="lt2"/>
                </a:solidFill>
              </a:defRPr>
            </a:lvl4pPr>
            <a:lvl5pPr lvl="4" rtl="0">
              <a:lnSpc>
                <a:spcPct val="100000"/>
              </a:lnSpc>
              <a:spcBef>
                <a:spcPts val="0"/>
              </a:spcBef>
              <a:spcAft>
                <a:spcPts val="0"/>
              </a:spcAft>
              <a:buClr>
                <a:schemeClr val="lt2"/>
              </a:buClr>
              <a:buSzPts val="1200"/>
              <a:buNone/>
              <a:defRPr sz="1600">
                <a:solidFill>
                  <a:schemeClr val="lt2"/>
                </a:solidFill>
              </a:defRPr>
            </a:lvl5pPr>
            <a:lvl6pPr lvl="5" rtl="0">
              <a:lnSpc>
                <a:spcPct val="100000"/>
              </a:lnSpc>
              <a:spcBef>
                <a:spcPts val="0"/>
              </a:spcBef>
              <a:spcAft>
                <a:spcPts val="0"/>
              </a:spcAft>
              <a:buClr>
                <a:schemeClr val="lt2"/>
              </a:buClr>
              <a:buSzPts val="1200"/>
              <a:buNone/>
              <a:defRPr sz="1600">
                <a:solidFill>
                  <a:schemeClr val="lt2"/>
                </a:solidFill>
              </a:defRPr>
            </a:lvl6pPr>
            <a:lvl7pPr lvl="6" rtl="0">
              <a:lnSpc>
                <a:spcPct val="100000"/>
              </a:lnSpc>
              <a:spcBef>
                <a:spcPts val="0"/>
              </a:spcBef>
              <a:spcAft>
                <a:spcPts val="0"/>
              </a:spcAft>
              <a:buClr>
                <a:schemeClr val="lt2"/>
              </a:buClr>
              <a:buSzPts val="1200"/>
              <a:buNone/>
              <a:defRPr sz="1600">
                <a:solidFill>
                  <a:schemeClr val="lt2"/>
                </a:solidFill>
              </a:defRPr>
            </a:lvl7pPr>
            <a:lvl8pPr lvl="7" rtl="0">
              <a:lnSpc>
                <a:spcPct val="100000"/>
              </a:lnSpc>
              <a:spcBef>
                <a:spcPts val="0"/>
              </a:spcBef>
              <a:spcAft>
                <a:spcPts val="0"/>
              </a:spcAft>
              <a:buClr>
                <a:schemeClr val="lt2"/>
              </a:buClr>
              <a:buSzPts val="1200"/>
              <a:buNone/>
              <a:defRPr sz="1600">
                <a:solidFill>
                  <a:schemeClr val="lt2"/>
                </a:solidFill>
              </a:defRPr>
            </a:lvl8pPr>
            <a:lvl9pPr lvl="8"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272" name="Google Shape;272;p45"/>
          <p:cNvSpPr txBox="1">
            <a:spLocks noGrp="1"/>
          </p:cNvSpPr>
          <p:nvPr>
            <p:ph type="title"/>
          </p:nvPr>
        </p:nvSpPr>
        <p:spPr>
          <a:xfrm>
            <a:off x="1091000" y="613033"/>
            <a:ext cx="4814400" cy="763600"/>
          </a:xfrm>
          <a:prstGeom prst="rect">
            <a:avLst/>
          </a:prstGeom>
          <a:solidFill>
            <a:schemeClr val="accent1"/>
          </a:solidFill>
        </p:spPr>
        <p:txBody>
          <a:bodyPr spcFirstLastPara="1" wrap="square" lIns="91425" tIns="91425" rIns="91425" bIns="91425" anchor="t" anchorCtr="0">
            <a:noAutofit/>
          </a:bodyPr>
          <a:lstStyle>
            <a:lvl1pPr lvl="0" rtl="0">
              <a:spcBef>
                <a:spcPts val="0"/>
              </a:spcBef>
              <a:spcAft>
                <a:spcPts val="0"/>
              </a:spcAft>
              <a:buClr>
                <a:schemeClr val="lt2"/>
              </a:buClr>
              <a:buSzPts val="2600"/>
              <a:buNone/>
              <a:defRPr sz="3467">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907781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Big number 2">
  <p:cSld name="Big number 2">
    <p:spTree>
      <p:nvGrpSpPr>
        <p:cNvPr id="1" name="Shape 273"/>
        <p:cNvGrpSpPr/>
        <p:nvPr/>
      </p:nvGrpSpPr>
      <p:grpSpPr>
        <a:xfrm>
          <a:off x="0" y="0"/>
          <a:ext cx="0" cy="0"/>
          <a:chOff x="0" y="0"/>
          <a:chExt cx="0" cy="0"/>
        </a:xfrm>
      </p:grpSpPr>
      <p:sp>
        <p:nvSpPr>
          <p:cNvPr id="274" name="Google Shape;274;p46"/>
          <p:cNvSpPr/>
          <p:nvPr/>
        </p:nvSpPr>
        <p:spPr>
          <a:xfrm>
            <a:off x="3098800" y="863600"/>
            <a:ext cx="7035600" cy="50800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46"/>
          <p:cNvSpPr/>
          <p:nvPr/>
        </p:nvSpPr>
        <p:spPr>
          <a:xfrm>
            <a:off x="1219200" y="1701800"/>
            <a:ext cx="4699200" cy="3606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46"/>
          <p:cNvSpPr txBox="1">
            <a:spLocks noGrp="1"/>
          </p:cNvSpPr>
          <p:nvPr>
            <p:ph type="title" hasCustomPrompt="1"/>
          </p:nvPr>
        </p:nvSpPr>
        <p:spPr>
          <a:xfrm>
            <a:off x="1234400" y="2479500"/>
            <a:ext cx="6334800" cy="1496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0000"/>
              <a:buNone/>
              <a:defRPr sz="13333">
                <a:solidFill>
                  <a:schemeClr val="lt2"/>
                </a:solidFill>
              </a:defRPr>
            </a:lvl1pPr>
            <a:lvl2pPr lvl="1" rtl="0">
              <a:spcBef>
                <a:spcPts val="0"/>
              </a:spcBef>
              <a:spcAft>
                <a:spcPts val="0"/>
              </a:spcAft>
              <a:buClr>
                <a:schemeClr val="lt2"/>
              </a:buClr>
              <a:buSzPts val="6000"/>
              <a:buNone/>
              <a:defRPr sz="8000">
                <a:solidFill>
                  <a:schemeClr val="lt2"/>
                </a:solidFill>
              </a:defRPr>
            </a:lvl2pPr>
            <a:lvl3pPr lvl="2" rtl="0">
              <a:spcBef>
                <a:spcPts val="0"/>
              </a:spcBef>
              <a:spcAft>
                <a:spcPts val="0"/>
              </a:spcAft>
              <a:buClr>
                <a:schemeClr val="lt2"/>
              </a:buClr>
              <a:buSzPts val="6000"/>
              <a:buNone/>
              <a:defRPr sz="8000">
                <a:solidFill>
                  <a:schemeClr val="lt2"/>
                </a:solidFill>
              </a:defRPr>
            </a:lvl3pPr>
            <a:lvl4pPr lvl="3" rtl="0">
              <a:spcBef>
                <a:spcPts val="0"/>
              </a:spcBef>
              <a:spcAft>
                <a:spcPts val="0"/>
              </a:spcAft>
              <a:buClr>
                <a:schemeClr val="lt2"/>
              </a:buClr>
              <a:buSzPts val="6000"/>
              <a:buNone/>
              <a:defRPr sz="8000">
                <a:solidFill>
                  <a:schemeClr val="lt2"/>
                </a:solidFill>
              </a:defRPr>
            </a:lvl4pPr>
            <a:lvl5pPr lvl="4" rtl="0">
              <a:spcBef>
                <a:spcPts val="0"/>
              </a:spcBef>
              <a:spcAft>
                <a:spcPts val="0"/>
              </a:spcAft>
              <a:buClr>
                <a:schemeClr val="lt2"/>
              </a:buClr>
              <a:buSzPts val="6000"/>
              <a:buNone/>
              <a:defRPr sz="8000">
                <a:solidFill>
                  <a:schemeClr val="lt2"/>
                </a:solidFill>
              </a:defRPr>
            </a:lvl5pPr>
            <a:lvl6pPr lvl="5" rtl="0">
              <a:spcBef>
                <a:spcPts val="0"/>
              </a:spcBef>
              <a:spcAft>
                <a:spcPts val="0"/>
              </a:spcAft>
              <a:buClr>
                <a:schemeClr val="lt2"/>
              </a:buClr>
              <a:buSzPts val="6000"/>
              <a:buNone/>
              <a:defRPr sz="8000">
                <a:solidFill>
                  <a:schemeClr val="lt2"/>
                </a:solidFill>
              </a:defRPr>
            </a:lvl6pPr>
            <a:lvl7pPr lvl="6" rtl="0">
              <a:spcBef>
                <a:spcPts val="0"/>
              </a:spcBef>
              <a:spcAft>
                <a:spcPts val="0"/>
              </a:spcAft>
              <a:buClr>
                <a:schemeClr val="lt2"/>
              </a:buClr>
              <a:buSzPts val="6000"/>
              <a:buNone/>
              <a:defRPr sz="8000">
                <a:solidFill>
                  <a:schemeClr val="lt2"/>
                </a:solidFill>
              </a:defRPr>
            </a:lvl7pPr>
            <a:lvl8pPr lvl="7" rtl="0">
              <a:spcBef>
                <a:spcPts val="0"/>
              </a:spcBef>
              <a:spcAft>
                <a:spcPts val="0"/>
              </a:spcAft>
              <a:buClr>
                <a:schemeClr val="lt2"/>
              </a:buClr>
              <a:buSzPts val="6000"/>
              <a:buNone/>
              <a:defRPr sz="8000">
                <a:solidFill>
                  <a:schemeClr val="lt2"/>
                </a:solidFill>
              </a:defRPr>
            </a:lvl8pPr>
            <a:lvl9pPr lvl="8" rtl="0">
              <a:spcBef>
                <a:spcPts val="0"/>
              </a:spcBef>
              <a:spcAft>
                <a:spcPts val="0"/>
              </a:spcAft>
              <a:buClr>
                <a:schemeClr val="lt2"/>
              </a:buClr>
              <a:buSzPts val="6000"/>
              <a:buNone/>
              <a:defRPr sz="8000">
                <a:solidFill>
                  <a:schemeClr val="lt2"/>
                </a:solidFill>
              </a:defRPr>
            </a:lvl9pPr>
          </a:lstStyle>
          <a:p>
            <a:r>
              <a:t>xx%</a:t>
            </a:r>
          </a:p>
        </p:txBody>
      </p:sp>
      <p:sp>
        <p:nvSpPr>
          <p:cNvPr id="277" name="Google Shape;277;p46"/>
          <p:cNvSpPr txBox="1">
            <a:spLocks noGrp="1"/>
          </p:cNvSpPr>
          <p:nvPr>
            <p:ph type="subTitle" idx="1"/>
          </p:nvPr>
        </p:nvSpPr>
        <p:spPr>
          <a:xfrm>
            <a:off x="1234400" y="3875067"/>
            <a:ext cx="4506000" cy="8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2133">
                <a:solidFill>
                  <a:schemeClr val="lt2"/>
                </a:solidFill>
              </a:defRPr>
            </a:lvl1pPr>
            <a:lvl2pPr lvl="1" rtl="0">
              <a:lnSpc>
                <a:spcPct val="100000"/>
              </a:lnSpc>
              <a:spcBef>
                <a:spcPts val="0"/>
              </a:spcBef>
              <a:spcAft>
                <a:spcPts val="0"/>
              </a:spcAft>
              <a:buClr>
                <a:schemeClr val="lt2"/>
              </a:buClr>
              <a:buSzPts val="1200"/>
              <a:buNone/>
              <a:defRPr sz="1600">
                <a:solidFill>
                  <a:schemeClr val="lt2"/>
                </a:solidFill>
              </a:defRPr>
            </a:lvl2pPr>
            <a:lvl3pPr lvl="2" rtl="0">
              <a:lnSpc>
                <a:spcPct val="100000"/>
              </a:lnSpc>
              <a:spcBef>
                <a:spcPts val="0"/>
              </a:spcBef>
              <a:spcAft>
                <a:spcPts val="0"/>
              </a:spcAft>
              <a:buClr>
                <a:schemeClr val="lt2"/>
              </a:buClr>
              <a:buSzPts val="1200"/>
              <a:buNone/>
              <a:defRPr sz="1600">
                <a:solidFill>
                  <a:schemeClr val="lt2"/>
                </a:solidFill>
              </a:defRPr>
            </a:lvl3pPr>
            <a:lvl4pPr lvl="3" rtl="0">
              <a:lnSpc>
                <a:spcPct val="100000"/>
              </a:lnSpc>
              <a:spcBef>
                <a:spcPts val="0"/>
              </a:spcBef>
              <a:spcAft>
                <a:spcPts val="0"/>
              </a:spcAft>
              <a:buClr>
                <a:schemeClr val="lt2"/>
              </a:buClr>
              <a:buSzPts val="1200"/>
              <a:buNone/>
              <a:defRPr sz="1600">
                <a:solidFill>
                  <a:schemeClr val="lt2"/>
                </a:solidFill>
              </a:defRPr>
            </a:lvl4pPr>
            <a:lvl5pPr lvl="4" rtl="0">
              <a:lnSpc>
                <a:spcPct val="100000"/>
              </a:lnSpc>
              <a:spcBef>
                <a:spcPts val="0"/>
              </a:spcBef>
              <a:spcAft>
                <a:spcPts val="0"/>
              </a:spcAft>
              <a:buClr>
                <a:schemeClr val="lt2"/>
              </a:buClr>
              <a:buSzPts val="1200"/>
              <a:buNone/>
              <a:defRPr sz="1600">
                <a:solidFill>
                  <a:schemeClr val="lt2"/>
                </a:solidFill>
              </a:defRPr>
            </a:lvl5pPr>
            <a:lvl6pPr lvl="5" rtl="0">
              <a:lnSpc>
                <a:spcPct val="100000"/>
              </a:lnSpc>
              <a:spcBef>
                <a:spcPts val="0"/>
              </a:spcBef>
              <a:spcAft>
                <a:spcPts val="0"/>
              </a:spcAft>
              <a:buClr>
                <a:schemeClr val="lt2"/>
              </a:buClr>
              <a:buSzPts val="1200"/>
              <a:buNone/>
              <a:defRPr sz="1600">
                <a:solidFill>
                  <a:schemeClr val="lt2"/>
                </a:solidFill>
              </a:defRPr>
            </a:lvl6pPr>
            <a:lvl7pPr lvl="6" rtl="0">
              <a:lnSpc>
                <a:spcPct val="100000"/>
              </a:lnSpc>
              <a:spcBef>
                <a:spcPts val="0"/>
              </a:spcBef>
              <a:spcAft>
                <a:spcPts val="0"/>
              </a:spcAft>
              <a:buClr>
                <a:schemeClr val="lt2"/>
              </a:buClr>
              <a:buSzPts val="1200"/>
              <a:buNone/>
              <a:defRPr sz="1600">
                <a:solidFill>
                  <a:schemeClr val="lt2"/>
                </a:solidFill>
              </a:defRPr>
            </a:lvl7pPr>
            <a:lvl8pPr lvl="7" rtl="0">
              <a:lnSpc>
                <a:spcPct val="100000"/>
              </a:lnSpc>
              <a:spcBef>
                <a:spcPts val="0"/>
              </a:spcBef>
              <a:spcAft>
                <a:spcPts val="0"/>
              </a:spcAft>
              <a:buClr>
                <a:schemeClr val="lt2"/>
              </a:buClr>
              <a:buSzPts val="1200"/>
              <a:buNone/>
              <a:defRPr sz="1600">
                <a:solidFill>
                  <a:schemeClr val="lt2"/>
                </a:solidFill>
              </a:defRPr>
            </a:lvl8pPr>
            <a:lvl9pPr lvl="8"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23296206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Main idea">
  <p:cSld name="Main idea">
    <p:spTree>
      <p:nvGrpSpPr>
        <p:cNvPr id="1" name="Shape 278"/>
        <p:cNvGrpSpPr/>
        <p:nvPr/>
      </p:nvGrpSpPr>
      <p:grpSpPr>
        <a:xfrm>
          <a:off x="0" y="0"/>
          <a:ext cx="0" cy="0"/>
          <a:chOff x="0" y="0"/>
          <a:chExt cx="0" cy="0"/>
        </a:xfrm>
      </p:grpSpPr>
      <p:sp>
        <p:nvSpPr>
          <p:cNvPr id="279" name="Google Shape;279;p47"/>
          <p:cNvSpPr/>
          <p:nvPr/>
        </p:nvSpPr>
        <p:spPr>
          <a:xfrm>
            <a:off x="1879600" y="863600"/>
            <a:ext cx="8254800" cy="50800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47"/>
          <p:cNvSpPr/>
          <p:nvPr/>
        </p:nvSpPr>
        <p:spPr>
          <a:xfrm>
            <a:off x="4419400" y="1854200"/>
            <a:ext cx="6654800" cy="309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47"/>
          <p:cNvSpPr txBox="1">
            <a:spLocks noGrp="1"/>
          </p:cNvSpPr>
          <p:nvPr>
            <p:ph type="title"/>
          </p:nvPr>
        </p:nvSpPr>
        <p:spPr>
          <a:xfrm>
            <a:off x="1091000" y="1879600"/>
            <a:ext cx="9983200" cy="299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7000"/>
              <a:buNone/>
              <a:defRPr sz="9333">
                <a:solidFill>
                  <a:schemeClr val="lt2"/>
                </a:solidFill>
              </a:defRPr>
            </a:lvl1pPr>
            <a:lvl2pPr lvl="1" algn="r" rtl="0">
              <a:spcBef>
                <a:spcPts val="0"/>
              </a:spcBef>
              <a:spcAft>
                <a:spcPts val="0"/>
              </a:spcAft>
              <a:buSzPts val="7000"/>
              <a:buNone/>
              <a:defRPr sz="9333"/>
            </a:lvl2pPr>
            <a:lvl3pPr lvl="2" algn="r" rtl="0">
              <a:spcBef>
                <a:spcPts val="0"/>
              </a:spcBef>
              <a:spcAft>
                <a:spcPts val="0"/>
              </a:spcAft>
              <a:buSzPts val="7000"/>
              <a:buNone/>
              <a:defRPr sz="9333"/>
            </a:lvl3pPr>
            <a:lvl4pPr lvl="3" algn="r" rtl="0">
              <a:spcBef>
                <a:spcPts val="0"/>
              </a:spcBef>
              <a:spcAft>
                <a:spcPts val="0"/>
              </a:spcAft>
              <a:buSzPts val="7000"/>
              <a:buNone/>
              <a:defRPr sz="9333"/>
            </a:lvl4pPr>
            <a:lvl5pPr lvl="4" algn="r" rtl="0">
              <a:spcBef>
                <a:spcPts val="0"/>
              </a:spcBef>
              <a:spcAft>
                <a:spcPts val="0"/>
              </a:spcAft>
              <a:buSzPts val="7000"/>
              <a:buNone/>
              <a:defRPr sz="9333"/>
            </a:lvl5pPr>
            <a:lvl6pPr lvl="5" algn="r" rtl="0">
              <a:spcBef>
                <a:spcPts val="0"/>
              </a:spcBef>
              <a:spcAft>
                <a:spcPts val="0"/>
              </a:spcAft>
              <a:buSzPts val="7000"/>
              <a:buNone/>
              <a:defRPr sz="9333"/>
            </a:lvl6pPr>
            <a:lvl7pPr lvl="6" algn="r" rtl="0">
              <a:spcBef>
                <a:spcPts val="0"/>
              </a:spcBef>
              <a:spcAft>
                <a:spcPts val="0"/>
              </a:spcAft>
              <a:buSzPts val="7000"/>
              <a:buNone/>
              <a:defRPr sz="9333"/>
            </a:lvl7pPr>
            <a:lvl8pPr lvl="7" algn="r" rtl="0">
              <a:spcBef>
                <a:spcPts val="0"/>
              </a:spcBef>
              <a:spcAft>
                <a:spcPts val="0"/>
              </a:spcAft>
              <a:buSzPts val="7000"/>
              <a:buNone/>
              <a:defRPr sz="9333"/>
            </a:lvl8pPr>
            <a:lvl9pPr lvl="8" algn="r" rtl="0">
              <a:spcBef>
                <a:spcPts val="0"/>
              </a:spcBef>
              <a:spcAft>
                <a:spcPts val="0"/>
              </a:spcAft>
              <a:buSzPts val="7000"/>
              <a:buNone/>
              <a:defRPr sz="9333"/>
            </a:lvl9pPr>
          </a:lstStyle>
          <a:p>
            <a:endParaRPr/>
          </a:p>
        </p:txBody>
      </p:sp>
    </p:spTree>
    <p:extLst>
      <p:ext uri="{BB962C8B-B14F-4D97-AF65-F5344CB8AC3E}">
        <p14:creationId xmlns:p14="http://schemas.microsoft.com/office/powerpoint/2010/main" val="10031567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82"/>
        <p:cNvGrpSpPr/>
        <p:nvPr/>
      </p:nvGrpSpPr>
      <p:grpSpPr>
        <a:xfrm>
          <a:off x="0" y="0"/>
          <a:ext cx="0" cy="0"/>
          <a:chOff x="0" y="0"/>
          <a:chExt cx="0" cy="0"/>
        </a:xfrm>
      </p:grpSpPr>
      <p:sp>
        <p:nvSpPr>
          <p:cNvPr id="283" name="Google Shape;283;p48"/>
          <p:cNvSpPr/>
          <p:nvPr/>
        </p:nvSpPr>
        <p:spPr>
          <a:xfrm>
            <a:off x="850900" y="-190500"/>
            <a:ext cx="3086000" cy="391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48"/>
          <p:cNvSpPr txBox="1">
            <a:spLocks noGrp="1"/>
          </p:cNvSpPr>
          <p:nvPr>
            <p:ph type="title"/>
          </p:nvPr>
        </p:nvSpPr>
        <p:spPr>
          <a:xfrm>
            <a:off x="1091000" y="917833"/>
            <a:ext cx="2707200" cy="2549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933">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37853719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5"/>
        <p:cNvGrpSpPr/>
        <p:nvPr/>
      </p:nvGrpSpPr>
      <p:grpSpPr>
        <a:xfrm>
          <a:off x="0" y="0"/>
          <a:ext cx="0" cy="0"/>
          <a:chOff x="0" y="0"/>
          <a:chExt cx="0" cy="0"/>
        </a:xfrm>
      </p:grpSpPr>
    </p:spTree>
    <p:extLst>
      <p:ext uri="{BB962C8B-B14F-4D97-AF65-F5344CB8AC3E}">
        <p14:creationId xmlns:p14="http://schemas.microsoft.com/office/powerpoint/2010/main" val="21595792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0" name="Google Shape;10;p2"/>
          <p:cNvSpPr txBox="1">
            <a:spLocks noGrp="1"/>
          </p:cNvSpPr>
          <p:nvPr>
            <p:ph type="subTitle" idx="1"/>
          </p:nvPr>
        </p:nvSpPr>
        <p:spPr>
          <a:xfrm>
            <a:off x="6649433" y="3778833"/>
            <a:ext cx="3352800" cy="105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2133"/>
            </a:lvl1pPr>
            <a:lvl2pPr lvl="1">
              <a:lnSpc>
                <a:spcPct val="100000"/>
              </a:lnSpc>
              <a:spcBef>
                <a:spcPts val="0"/>
              </a:spcBef>
              <a:spcAft>
                <a:spcPts val="0"/>
              </a:spcAft>
              <a:buSzPts val="2800"/>
              <a:buNone/>
              <a:defRPr sz="3733"/>
            </a:lvl2pPr>
            <a:lvl3pPr lvl="2">
              <a:lnSpc>
                <a:spcPct val="100000"/>
              </a:lnSpc>
              <a:spcBef>
                <a:spcPts val="0"/>
              </a:spcBef>
              <a:spcAft>
                <a:spcPts val="0"/>
              </a:spcAft>
              <a:buSzPts val="2800"/>
              <a:buNone/>
              <a:defRPr sz="3733"/>
            </a:lvl3pPr>
            <a:lvl4pPr lvl="3">
              <a:lnSpc>
                <a:spcPct val="100000"/>
              </a:lnSpc>
              <a:spcBef>
                <a:spcPts val="0"/>
              </a:spcBef>
              <a:spcAft>
                <a:spcPts val="0"/>
              </a:spcAft>
              <a:buSzPts val="2800"/>
              <a:buNone/>
              <a:defRPr sz="3733"/>
            </a:lvl4pPr>
            <a:lvl5pPr lvl="4">
              <a:lnSpc>
                <a:spcPct val="100000"/>
              </a:lnSpc>
              <a:spcBef>
                <a:spcPts val="0"/>
              </a:spcBef>
              <a:spcAft>
                <a:spcPts val="0"/>
              </a:spcAft>
              <a:buSzPts val="2800"/>
              <a:buNone/>
              <a:defRPr sz="3733"/>
            </a:lvl5pPr>
            <a:lvl6pPr lvl="5">
              <a:lnSpc>
                <a:spcPct val="100000"/>
              </a:lnSpc>
              <a:spcBef>
                <a:spcPts val="0"/>
              </a:spcBef>
              <a:spcAft>
                <a:spcPts val="0"/>
              </a:spcAft>
              <a:buSzPts val="2800"/>
              <a:buNone/>
              <a:defRPr sz="3733"/>
            </a:lvl6pPr>
            <a:lvl7pPr lvl="6">
              <a:lnSpc>
                <a:spcPct val="100000"/>
              </a:lnSpc>
              <a:spcBef>
                <a:spcPts val="0"/>
              </a:spcBef>
              <a:spcAft>
                <a:spcPts val="0"/>
              </a:spcAft>
              <a:buSzPts val="2800"/>
              <a:buNone/>
              <a:defRPr sz="3733"/>
            </a:lvl7pPr>
            <a:lvl8pPr lvl="7">
              <a:lnSpc>
                <a:spcPct val="100000"/>
              </a:lnSpc>
              <a:spcBef>
                <a:spcPts val="0"/>
              </a:spcBef>
              <a:spcAft>
                <a:spcPts val="0"/>
              </a:spcAft>
              <a:buSzPts val="2800"/>
              <a:buNone/>
              <a:defRPr sz="3733"/>
            </a:lvl8pPr>
            <a:lvl9pPr lvl="8">
              <a:lnSpc>
                <a:spcPct val="100000"/>
              </a:lnSpc>
              <a:spcBef>
                <a:spcPts val="0"/>
              </a:spcBef>
              <a:spcAft>
                <a:spcPts val="0"/>
              </a:spcAft>
              <a:buSzPts val="2800"/>
              <a:buNone/>
              <a:defRPr sz="3733"/>
            </a:lvl9pPr>
          </a:lstStyle>
          <a:p>
            <a:endParaRPr/>
          </a:p>
        </p:txBody>
      </p:sp>
      <p:sp>
        <p:nvSpPr>
          <p:cNvPr id="2" name="Title 1">
            <a:extLst>
              <a:ext uri="{FF2B5EF4-FFF2-40B4-BE49-F238E27FC236}">
                <a16:creationId xmlns:a16="http://schemas.microsoft.com/office/drawing/2014/main" xmlns="" id="{352A36BE-72BF-4C02-B950-3409E49896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51769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193551" y="2254272"/>
            <a:ext cx="4329600" cy="19764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3600"/>
              <a:buNone/>
              <a:defRPr sz="4800"/>
            </a:lvl1pPr>
            <a:lvl2pPr lvl="1" algn="ctr" rtl="0">
              <a:lnSpc>
                <a:spcPct val="80000"/>
              </a:lnSpc>
              <a:spcBef>
                <a:spcPts val="0"/>
              </a:spcBef>
              <a:spcAft>
                <a:spcPts val="0"/>
              </a:spcAft>
              <a:buClr>
                <a:schemeClr val="accent1"/>
              </a:buClr>
              <a:buSzPts val="3600"/>
              <a:buNone/>
              <a:defRPr sz="4800">
                <a:solidFill>
                  <a:schemeClr val="accent1"/>
                </a:solidFill>
              </a:defRPr>
            </a:lvl2pPr>
            <a:lvl3pPr lvl="2" algn="ctr" rtl="0">
              <a:lnSpc>
                <a:spcPct val="80000"/>
              </a:lnSpc>
              <a:spcBef>
                <a:spcPts val="0"/>
              </a:spcBef>
              <a:spcAft>
                <a:spcPts val="0"/>
              </a:spcAft>
              <a:buClr>
                <a:schemeClr val="accent1"/>
              </a:buClr>
              <a:buSzPts val="3600"/>
              <a:buNone/>
              <a:defRPr sz="4800">
                <a:solidFill>
                  <a:schemeClr val="accent1"/>
                </a:solidFill>
              </a:defRPr>
            </a:lvl3pPr>
            <a:lvl4pPr lvl="3" algn="ctr" rtl="0">
              <a:lnSpc>
                <a:spcPct val="80000"/>
              </a:lnSpc>
              <a:spcBef>
                <a:spcPts val="0"/>
              </a:spcBef>
              <a:spcAft>
                <a:spcPts val="0"/>
              </a:spcAft>
              <a:buClr>
                <a:schemeClr val="accent1"/>
              </a:buClr>
              <a:buSzPts val="3600"/>
              <a:buNone/>
              <a:defRPr sz="4800">
                <a:solidFill>
                  <a:schemeClr val="accent1"/>
                </a:solidFill>
              </a:defRPr>
            </a:lvl4pPr>
            <a:lvl5pPr lvl="4" algn="ctr" rtl="0">
              <a:lnSpc>
                <a:spcPct val="80000"/>
              </a:lnSpc>
              <a:spcBef>
                <a:spcPts val="0"/>
              </a:spcBef>
              <a:spcAft>
                <a:spcPts val="0"/>
              </a:spcAft>
              <a:buClr>
                <a:schemeClr val="accent1"/>
              </a:buClr>
              <a:buSzPts val="3600"/>
              <a:buNone/>
              <a:defRPr sz="4800">
                <a:solidFill>
                  <a:schemeClr val="accent1"/>
                </a:solidFill>
              </a:defRPr>
            </a:lvl5pPr>
            <a:lvl6pPr lvl="5" algn="ctr" rtl="0">
              <a:lnSpc>
                <a:spcPct val="80000"/>
              </a:lnSpc>
              <a:spcBef>
                <a:spcPts val="0"/>
              </a:spcBef>
              <a:spcAft>
                <a:spcPts val="0"/>
              </a:spcAft>
              <a:buClr>
                <a:schemeClr val="accent1"/>
              </a:buClr>
              <a:buSzPts val="3600"/>
              <a:buNone/>
              <a:defRPr sz="4800">
                <a:solidFill>
                  <a:schemeClr val="accent1"/>
                </a:solidFill>
              </a:defRPr>
            </a:lvl6pPr>
            <a:lvl7pPr lvl="6" algn="ctr" rtl="0">
              <a:lnSpc>
                <a:spcPct val="80000"/>
              </a:lnSpc>
              <a:spcBef>
                <a:spcPts val="0"/>
              </a:spcBef>
              <a:spcAft>
                <a:spcPts val="0"/>
              </a:spcAft>
              <a:buClr>
                <a:schemeClr val="accent1"/>
              </a:buClr>
              <a:buSzPts val="3600"/>
              <a:buNone/>
              <a:defRPr sz="4800">
                <a:solidFill>
                  <a:schemeClr val="accent1"/>
                </a:solidFill>
              </a:defRPr>
            </a:lvl7pPr>
            <a:lvl8pPr lvl="7" algn="ctr" rtl="0">
              <a:lnSpc>
                <a:spcPct val="80000"/>
              </a:lnSpc>
              <a:spcBef>
                <a:spcPts val="0"/>
              </a:spcBef>
              <a:spcAft>
                <a:spcPts val="0"/>
              </a:spcAft>
              <a:buClr>
                <a:schemeClr val="accent1"/>
              </a:buClr>
              <a:buSzPts val="3600"/>
              <a:buNone/>
              <a:defRPr sz="4800">
                <a:solidFill>
                  <a:schemeClr val="accent1"/>
                </a:solidFill>
              </a:defRPr>
            </a:lvl8pPr>
            <a:lvl9pPr lvl="8" algn="ctr" rtl="0">
              <a:lnSpc>
                <a:spcPct val="80000"/>
              </a:lnSpc>
              <a:spcBef>
                <a:spcPts val="0"/>
              </a:spcBef>
              <a:spcAft>
                <a:spcPts val="0"/>
              </a:spcAft>
              <a:buClr>
                <a:schemeClr val="accent1"/>
              </a:buClr>
              <a:buSzPts val="3600"/>
              <a:buNone/>
              <a:defRPr sz="4800">
                <a:solidFill>
                  <a:schemeClr val="accent1"/>
                </a:solidFill>
              </a:defRPr>
            </a:lvl9pPr>
          </a:lstStyle>
          <a:p>
            <a:endParaRPr/>
          </a:p>
        </p:txBody>
      </p:sp>
      <p:sp>
        <p:nvSpPr>
          <p:cNvPr id="13" name="Google Shape;13;p3"/>
          <p:cNvSpPr txBox="1">
            <a:spLocks noGrp="1"/>
          </p:cNvSpPr>
          <p:nvPr>
            <p:ph type="subTitle" idx="1"/>
          </p:nvPr>
        </p:nvSpPr>
        <p:spPr>
          <a:xfrm>
            <a:off x="1193551" y="4144272"/>
            <a:ext cx="4329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2133">
                <a:solidFill>
                  <a:schemeClr val="accent1"/>
                </a:solidFill>
              </a:defRPr>
            </a:lvl1pPr>
            <a:lvl2pPr lvl="1" algn="ctr" rtl="0">
              <a:lnSpc>
                <a:spcPct val="100000"/>
              </a:lnSpc>
              <a:spcBef>
                <a:spcPts val="0"/>
              </a:spcBef>
              <a:spcAft>
                <a:spcPts val="0"/>
              </a:spcAft>
              <a:buClr>
                <a:schemeClr val="accent1"/>
              </a:buClr>
              <a:buSzPts val="1600"/>
              <a:buNone/>
              <a:defRPr sz="2133">
                <a:solidFill>
                  <a:schemeClr val="accent1"/>
                </a:solidFill>
              </a:defRPr>
            </a:lvl2pPr>
            <a:lvl3pPr lvl="2" algn="ctr" rtl="0">
              <a:lnSpc>
                <a:spcPct val="100000"/>
              </a:lnSpc>
              <a:spcBef>
                <a:spcPts val="0"/>
              </a:spcBef>
              <a:spcAft>
                <a:spcPts val="0"/>
              </a:spcAft>
              <a:buClr>
                <a:schemeClr val="accent1"/>
              </a:buClr>
              <a:buSzPts val="1600"/>
              <a:buNone/>
              <a:defRPr sz="2133">
                <a:solidFill>
                  <a:schemeClr val="accent1"/>
                </a:solidFill>
              </a:defRPr>
            </a:lvl3pPr>
            <a:lvl4pPr lvl="3" algn="ctr" rtl="0">
              <a:lnSpc>
                <a:spcPct val="100000"/>
              </a:lnSpc>
              <a:spcBef>
                <a:spcPts val="0"/>
              </a:spcBef>
              <a:spcAft>
                <a:spcPts val="0"/>
              </a:spcAft>
              <a:buClr>
                <a:schemeClr val="accent1"/>
              </a:buClr>
              <a:buSzPts val="1600"/>
              <a:buNone/>
              <a:defRPr sz="2133">
                <a:solidFill>
                  <a:schemeClr val="accent1"/>
                </a:solidFill>
              </a:defRPr>
            </a:lvl4pPr>
            <a:lvl5pPr lvl="4" algn="ctr" rtl="0">
              <a:lnSpc>
                <a:spcPct val="100000"/>
              </a:lnSpc>
              <a:spcBef>
                <a:spcPts val="0"/>
              </a:spcBef>
              <a:spcAft>
                <a:spcPts val="0"/>
              </a:spcAft>
              <a:buClr>
                <a:schemeClr val="accent1"/>
              </a:buClr>
              <a:buSzPts val="1600"/>
              <a:buNone/>
              <a:defRPr sz="2133">
                <a:solidFill>
                  <a:schemeClr val="accent1"/>
                </a:solidFill>
              </a:defRPr>
            </a:lvl5pPr>
            <a:lvl6pPr lvl="5" algn="ctr" rtl="0">
              <a:lnSpc>
                <a:spcPct val="100000"/>
              </a:lnSpc>
              <a:spcBef>
                <a:spcPts val="0"/>
              </a:spcBef>
              <a:spcAft>
                <a:spcPts val="0"/>
              </a:spcAft>
              <a:buClr>
                <a:schemeClr val="accent1"/>
              </a:buClr>
              <a:buSzPts val="1600"/>
              <a:buNone/>
              <a:defRPr sz="2133">
                <a:solidFill>
                  <a:schemeClr val="accent1"/>
                </a:solidFill>
              </a:defRPr>
            </a:lvl6pPr>
            <a:lvl7pPr lvl="6" algn="ctr" rtl="0">
              <a:lnSpc>
                <a:spcPct val="100000"/>
              </a:lnSpc>
              <a:spcBef>
                <a:spcPts val="0"/>
              </a:spcBef>
              <a:spcAft>
                <a:spcPts val="0"/>
              </a:spcAft>
              <a:buClr>
                <a:schemeClr val="accent1"/>
              </a:buClr>
              <a:buSzPts val="1600"/>
              <a:buNone/>
              <a:defRPr sz="2133">
                <a:solidFill>
                  <a:schemeClr val="accent1"/>
                </a:solidFill>
              </a:defRPr>
            </a:lvl7pPr>
            <a:lvl8pPr lvl="7" algn="ctr" rtl="0">
              <a:lnSpc>
                <a:spcPct val="100000"/>
              </a:lnSpc>
              <a:spcBef>
                <a:spcPts val="0"/>
              </a:spcBef>
              <a:spcAft>
                <a:spcPts val="0"/>
              </a:spcAft>
              <a:buClr>
                <a:schemeClr val="accent1"/>
              </a:buClr>
              <a:buSzPts val="1600"/>
              <a:buNone/>
              <a:defRPr sz="2133">
                <a:solidFill>
                  <a:schemeClr val="accent1"/>
                </a:solidFill>
              </a:defRPr>
            </a:lvl8pPr>
            <a:lvl9pPr lvl="8" algn="ctr" rtl="0">
              <a:lnSpc>
                <a:spcPct val="100000"/>
              </a:lnSpc>
              <a:spcBef>
                <a:spcPts val="0"/>
              </a:spcBef>
              <a:spcAft>
                <a:spcPts val="0"/>
              </a:spcAft>
              <a:buClr>
                <a:schemeClr val="accent1"/>
              </a:buClr>
              <a:buSzPts val="1600"/>
              <a:buNone/>
              <a:defRPr sz="2133">
                <a:solidFill>
                  <a:schemeClr val="accent1"/>
                </a:solidFill>
              </a:defRPr>
            </a:lvl9pPr>
          </a:lstStyle>
          <a:p>
            <a:endParaRPr/>
          </a:p>
        </p:txBody>
      </p:sp>
      <p:sp>
        <p:nvSpPr>
          <p:cNvPr id="14" name="Google Shape;14;p3"/>
          <p:cNvSpPr txBox="1">
            <a:spLocks noGrp="1"/>
          </p:cNvSpPr>
          <p:nvPr>
            <p:ph type="title" idx="2" hasCustomPrompt="1"/>
          </p:nvPr>
        </p:nvSpPr>
        <p:spPr>
          <a:xfrm>
            <a:off x="2188551" y="1823672"/>
            <a:ext cx="2339600" cy="80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Tree>
    <p:extLst>
      <p:ext uri="{BB962C8B-B14F-4D97-AF65-F5344CB8AC3E}">
        <p14:creationId xmlns:p14="http://schemas.microsoft.com/office/powerpoint/2010/main" val="32462384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34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1091000" y="1648700"/>
            <a:ext cx="10402000" cy="4462800"/>
          </a:xfrm>
          <a:prstGeom prst="rect">
            <a:avLst/>
          </a:prstGeom>
        </p:spPr>
        <p:txBody>
          <a:bodyPr spcFirstLastPara="1" wrap="square" lIns="91425" tIns="91425" rIns="91425" bIns="91425" anchor="t" anchorCtr="0">
            <a:noAutofit/>
          </a:bodyPr>
          <a:lstStyle>
            <a:lvl1pPr marL="609585" lvl="0" indent="-389457">
              <a:spcBef>
                <a:spcPts val="0"/>
              </a:spcBef>
              <a:spcAft>
                <a:spcPts val="0"/>
              </a:spcAft>
              <a:buClr>
                <a:srgbClr val="1F7444"/>
              </a:buClr>
              <a:buSzPts val="1000"/>
              <a:buFont typeface="Montserrat SemiBold"/>
              <a:buAutoNum type="arabicPeriod"/>
              <a:defRPr sz="1333"/>
            </a:lvl1pPr>
            <a:lvl2pPr marL="1219170" lvl="1" indent="-389457">
              <a:spcBef>
                <a:spcPts val="2133"/>
              </a:spcBef>
              <a:spcAft>
                <a:spcPts val="0"/>
              </a:spcAft>
              <a:buClr>
                <a:schemeClr val="dk1"/>
              </a:buClr>
              <a:buSzPts val="1000"/>
              <a:buFont typeface="Muli"/>
              <a:buAutoNum type="alphaLcPeriod"/>
              <a:defRPr sz="1333"/>
            </a:lvl2pPr>
            <a:lvl3pPr marL="1828754" lvl="2" indent="-389457">
              <a:spcBef>
                <a:spcPts val="2133"/>
              </a:spcBef>
              <a:spcAft>
                <a:spcPts val="0"/>
              </a:spcAft>
              <a:buClr>
                <a:schemeClr val="dk1"/>
              </a:buClr>
              <a:buSzPts val="1000"/>
              <a:buFont typeface="Muli"/>
              <a:buAutoNum type="romanLcPeriod"/>
              <a:defRPr sz="1333"/>
            </a:lvl3pPr>
            <a:lvl4pPr marL="2438339" lvl="3" indent="-389457">
              <a:spcBef>
                <a:spcPts val="2133"/>
              </a:spcBef>
              <a:spcAft>
                <a:spcPts val="0"/>
              </a:spcAft>
              <a:buClr>
                <a:schemeClr val="dk1"/>
              </a:buClr>
              <a:buSzPts val="1000"/>
              <a:buFont typeface="Muli"/>
              <a:buAutoNum type="arabicPeriod"/>
              <a:defRPr sz="1333"/>
            </a:lvl4pPr>
            <a:lvl5pPr marL="3047924" lvl="4" indent="-389457">
              <a:spcBef>
                <a:spcPts val="2133"/>
              </a:spcBef>
              <a:spcAft>
                <a:spcPts val="0"/>
              </a:spcAft>
              <a:buClr>
                <a:schemeClr val="dk1"/>
              </a:buClr>
              <a:buSzPts val="1000"/>
              <a:buFont typeface="Muli"/>
              <a:buAutoNum type="alphaLcPeriod"/>
              <a:defRPr sz="1333"/>
            </a:lvl5pPr>
            <a:lvl6pPr marL="3657509" lvl="5" indent="-389457">
              <a:spcBef>
                <a:spcPts val="2133"/>
              </a:spcBef>
              <a:spcAft>
                <a:spcPts val="0"/>
              </a:spcAft>
              <a:buClr>
                <a:schemeClr val="dk1"/>
              </a:buClr>
              <a:buSzPts val="1000"/>
              <a:buFont typeface="Muli"/>
              <a:buAutoNum type="romanLcPeriod"/>
              <a:defRPr sz="1333"/>
            </a:lvl6pPr>
            <a:lvl7pPr marL="4267093" lvl="6" indent="-389457">
              <a:spcBef>
                <a:spcPts val="2133"/>
              </a:spcBef>
              <a:spcAft>
                <a:spcPts val="0"/>
              </a:spcAft>
              <a:buClr>
                <a:schemeClr val="dk1"/>
              </a:buClr>
              <a:buSzPts val="1000"/>
              <a:buFont typeface="Muli"/>
              <a:buAutoNum type="arabicPeriod"/>
              <a:defRPr sz="1333"/>
            </a:lvl7pPr>
            <a:lvl8pPr marL="4876678" lvl="7" indent="-389457">
              <a:spcBef>
                <a:spcPts val="2133"/>
              </a:spcBef>
              <a:spcAft>
                <a:spcPts val="0"/>
              </a:spcAft>
              <a:buClr>
                <a:schemeClr val="dk1"/>
              </a:buClr>
              <a:buSzPts val="1000"/>
              <a:buFont typeface="Muli"/>
              <a:buAutoNum type="alphaLcPeriod"/>
              <a:defRPr sz="1333"/>
            </a:lvl8pPr>
            <a:lvl9pPr marL="5486263" lvl="8" indent="-389457">
              <a:spcBef>
                <a:spcPts val="2133"/>
              </a:spcBef>
              <a:spcAft>
                <a:spcPts val="2133"/>
              </a:spcAft>
              <a:buClr>
                <a:schemeClr val="dk1"/>
              </a:buClr>
              <a:buSzPts val="1000"/>
              <a:buFont typeface="Muli"/>
              <a:buAutoNum type="romanLcPeriod"/>
              <a:defRPr sz="1333"/>
            </a:lvl9pPr>
          </a:lstStyle>
          <a:p>
            <a:endParaRPr/>
          </a:p>
        </p:txBody>
      </p:sp>
    </p:spTree>
    <p:extLst>
      <p:ext uri="{BB962C8B-B14F-4D97-AF65-F5344CB8AC3E}">
        <p14:creationId xmlns:p14="http://schemas.microsoft.com/office/powerpoint/2010/main" val="4328303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extLst>
      <p:ext uri="{BB962C8B-B14F-4D97-AF65-F5344CB8AC3E}">
        <p14:creationId xmlns:p14="http://schemas.microsoft.com/office/powerpoint/2010/main" val="23523373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60"/>
        <p:cNvGrpSpPr/>
        <p:nvPr/>
      </p:nvGrpSpPr>
      <p:grpSpPr>
        <a:xfrm>
          <a:off x="0" y="0"/>
          <a:ext cx="0" cy="0"/>
          <a:chOff x="0" y="0"/>
          <a:chExt cx="0" cy="0"/>
        </a:xfrm>
      </p:grpSpPr>
      <p:sp>
        <p:nvSpPr>
          <p:cNvPr id="61" name="Google Shape;61;p15"/>
          <p:cNvSpPr txBox="1">
            <a:spLocks noGrp="1"/>
          </p:cNvSpPr>
          <p:nvPr>
            <p:ph type="title" hasCustomPrompt="1"/>
          </p:nvPr>
        </p:nvSpPr>
        <p:spPr>
          <a:xfrm>
            <a:off x="1234400" y="5109267"/>
            <a:ext cx="4093600" cy="947600"/>
          </a:xfrm>
          <a:prstGeom prst="rect">
            <a:avLst/>
          </a:prstGeom>
          <a:solidFill>
            <a:schemeClr val="lt2"/>
          </a:solidFill>
        </p:spPr>
        <p:txBody>
          <a:bodyPr spcFirstLastPara="1" wrap="square" lIns="0" tIns="91425" rIns="365750" bIns="91425" anchor="ctr" anchorCtr="0">
            <a:noAutofit/>
          </a:bodyPr>
          <a:lstStyle>
            <a:lvl1pPr lvl="0" algn="r" rtl="0">
              <a:spcBef>
                <a:spcPts val="0"/>
              </a:spcBef>
              <a:spcAft>
                <a:spcPts val="0"/>
              </a:spcAft>
              <a:buSzPts val="1800"/>
              <a:buFont typeface="Montserrat ExtraBold"/>
              <a:buNone/>
              <a:defRPr sz="2400" b="0">
                <a:latin typeface="Montserrat ExtraBold"/>
                <a:ea typeface="Montserrat ExtraBold"/>
                <a:cs typeface="Montserrat ExtraBold"/>
                <a:sym typeface="Montserrat ExtraBold"/>
              </a:defRPr>
            </a:lvl1pPr>
            <a:lvl2pPr lvl="1"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2pPr>
            <a:lvl3pPr lvl="2"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3pPr>
            <a:lvl4pPr lvl="3"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4pPr>
            <a:lvl5pPr lvl="4"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5pPr>
            <a:lvl6pPr lvl="5"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6pPr>
            <a:lvl7pPr lvl="6"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7pPr>
            <a:lvl8pPr lvl="7"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8pPr>
            <a:lvl9pPr lvl="8"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9pPr>
          </a:lstStyle>
          <a:p>
            <a:r>
              <a:rPr lang="en-US"/>
              <a:t>ABC</a:t>
            </a:r>
            <a:endParaRPr/>
          </a:p>
        </p:txBody>
      </p:sp>
      <p:sp>
        <p:nvSpPr>
          <p:cNvPr id="62" name="Google Shape;62;p15"/>
          <p:cNvSpPr txBox="1">
            <a:spLocks noGrp="1"/>
          </p:cNvSpPr>
          <p:nvPr>
            <p:ph type="title" idx="2"/>
          </p:nvPr>
        </p:nvSpPr>
        <p:spPr>
          <a:xfrm>
            <a:off x="1091000" y="613033"/>
            <a:ext cx="8566000" cy="32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700"/>
              <a:buNone/>
              <a:defRPr sz="4933">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0926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193551" y="2254272"/>
            <a:ext cx="4329600" cy="19764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3600"/>
              <a:buNone/>
              <a:defRPr sz="4800"/>
            </a:lvl1pPr>
            <a:lvl2pPr lvl="1" algn="ctr" rtl="0">
              <a:lnSpc>
                <a:spcPct val="80000"/>
              </a:lnSpc>
              <a:spcBef>
                <a:spcPts val="0"/>
              </a:spcBef>
              <a:spcAft>
                <a:spcPts val="0"/>
              </a:spcAft>
              <a:buClr>
                <a:schemeClr val="accent1"/>
              </a:buClr>
              <a:buSzPts val="3600"/>
              <a:buNone/>
              <a:defRPr sz="4800">
                <a:solidFill>
                  <a:schemeClr val="accent1"/>
                </a:solidFill>
              </a:defRPr>
            </a:lvl2pPr>
            <a:lvl3pPr lvl="2" algn="ctr" rtl="0">
              <a:lnSpc>
                <a:spcPct val="80000"/>
              </a:lnSpc>
              <a:spcBef>
                <a:spcPts val="0"/>
              </a:spcBef>
              <a:spcAft>
                <a:spcPts val="0"/>
              </a:spcAft>
              <a:buClr>
                <a:schemeClr val="accent1"/>
              </a:buClr>
              <a:buSzPts val="3600"/>
              <a:buNone/>
              <a:defRPr sz="4800">
                <a:solidFill>
                  <a:schemeClr val="accent1"/>
                </a:solidFill>
              </a:defRPr>
            </a:lvl3pPr>
            <a:lvl4pPr lvl="3" algn="ctr" rtl="0">
              <a:lnSpc>
                <a:spcPct val="80000"/>
              </a:lnSpc>
              <a:spcBef>
                <a:spcPts val="0"/>
              </a:spcBef>
              <a:spcAft>
                <a:spcPts val="0"/>
              </a:spcAft>
              <a:buClr>
                <a:schemeClr val="accent1"/>
              </a:buClr>
              <a:buSzPts val="3600"/>
              <a:buNone/>
              <a:defRPr sz="4800">
                <a:solidFill>
                  <a:schemeClr val="accent1"/>
                </a:solidFill>
              </a:defRPr>
            </a:lvl4pPr>
            <a:lvl5pPr lvl="4" algn="ctr" rtl="0">
              <a:lnSpc>
                <a:spcPct val="80000"/>
              </a:lnSpc>
              <a:spcBef>
                <a:spcPts val="0"/>
              </a:spcBef>
              <a:spcAft>
                <a:spcPts val="0"/>
              </a:spcAft>
              <a:buClr>
                <a:schemeClr val="accent1"/>
              </a:buClr>
              <a:buSzPts val="3600"/>
              <a:buNone/>
              <a:defRPr sz="4800">
                <a:solidFill>
                  <a:schemeClr val="accent1"/>
                </a:solidFill>
              </a:defRPr>
            </a:lvl5pPr>
            <a:lvl6pPr lvl="5" algn="ctr" rtl="0">
              <a:lnSpc>
                <a:spcPct val="80000"/>
              </a:lnSpc>
              <a:spcBef>
                <a:spcPts val="0"/>
              </a:spcBef>
              <a:spcAft>
                <a:spcPts val="0"/>
              </a:spcAft>
              <a:buClr>
                <a:schemeClr val="accent1"/>
              </a:buClr>
              <a:buSzPts val="3600"/>
              <a:buNone/>
              <a:defRPr sz="4800">
                <a:solidFill>
                  <a:schemeClr val="accent1"/>
                </a:solidFill>
              </a:defRPr>
            </a:lvl6pPr>
            <a:lvl7pPr lvl="6" algn="ctr" rtl="0">
              <a:lnSpc>
                <a:spcPct val="80000"/>
              </a:lnSpc>
              <a:spcBef>
                <a:spcPts val="0"/>
              </a:spcBef>
              <a:spcAft>
                <a:spcPts val="0"/>
              </a:spcAft>
              <a:buClr>
                <a:schemeClr val="accent1"/>
              </a:buClr>
              <a:buSzPts val="3600"/>
              <a:buNone/>
              <a:defRPr sz="4800">
                <a:solidFill>
                  <a:schemeClr val="accent1"/>
                </a:solidFill>
              </a:defRPr>
            </a:lvl7pPr>
            <a:lvl8pPr lvl="7" algn="ctr" rtl="0">
              <a:lnSpc>
                <a:spcPct val="80000"/>
              </a:lnSpc>
              <a:spcBef>
                <a:spcPts val="0"/>
              </a:spcBef>
              <a:spcAft>
                <a:spcPts val="0"/>
              </a:spcAft>
              <a:buClr>
                <a:schemeClr val="accent1"/>
              </a:buClr>
              <a:buSzPts val="3600"/>
              <a:buNone/>
              <a:defRPr sz="4800">
                <a:solidFill>
                  <a:schemeClr val="accent1"/>
                </a:solidFill>
              </a:defRPr>
            </a:lvl8pPr>
            <a:lvl9pPr lvl="8" algn="ctr" rtl="0">
              <a:lnSpc>
                <a:spcPct val="80000"/>
              </a:lnSpc>
              <a:spcBef>
                <a:spcPts val="0"/>
              </a:spcBef>
              <a:spcAft>
                <a:spcPts val="0"/>
              </a:spcAft>
              <a:buClr>
                <a:schemeClr val="accent1"/>
              </a:buClr>
              <a:buSzPts val="3600"/>
              <a:buNone/>
              <a:defRPr sz="4800">
                <a:solidFill>
                  <a:schemeClr val="accent1"/>
                </a:solidFill>
              </a:defRPr>
            </a:lvl9pPr>
          </a:lstStyle>
          <a:p>
            <a:endParaRPr/>
          </a:p>
        </p:txBody>
      </p:sp>
      <p:sp>
        <p:nvSpPr>
          <p:cNvPr id="13" name="Google Shape;13;p3"/>
          <p:cNvSpPr txBox="1">
            <a:spLocks noGrp="1"/>
          </p:cNvSpPr>
          <p:nvPr>
            <p:ph type="subTitle" idx="1"/>
          </p:nvPr>
        </p:nvSpPr>
        <p:spPr>
          <a:xfrm>
            <a:off x="1193551" y="4144272"/>
            <a:ext cx="4329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2133">
                <a:solidFill>
                  <a:schemeClr val="accent1"/>
                </a:solidFill>
              </a:defRPr>
            </a:lvl1pPr>
            <a:lvl2pPr lvl="1" algn="ctr" rtl="0">
              <a:lnSpc>
                <a:spcPct val="100000"/>
              </a:lnSpc>
              <a:spcBef>
                <a:spcPts val="0"/>
              </a:spcBef>
              <a:spcAft>
                <a:spcPts val="0"/>
              </a:spcAft>
              <a:buClr>
                <a:schemeClr val="accent1"/>
              </a:buClr>
              <a:buSzPts val="1600"/>
              <a:buNone/>
              <a:defRPr sz="2133">
                <a:solidFill>
                  <a:schemeClr val="accent1"/>
                </a:solidFill>
              </a:defRPr>
            </a:lvl2pPr>
            <a:lvl3pPr lvl="2" algn="ctr" rtl="0">
              <a:lnSpc>
                <a:spcPct val="100000"/>
              </a:lnSpc>
              <a:spcBef>
                <a:spcPts val="0"/>
              </a:spcBef>
              <a:spcAft>
                <a:spcPts val="0"/>
              </a:spcAft>
              <a:buClr>
                <a:schemeClr val="accent1"/>
              </a:buClr>
              <a:buSzPts val="1600"/>
              <a:buNone/>
              <a:defRPr sz="2133">
                <a:solidFill>
                  <a:schemeClr val="accent1"/>
                </a:solidFill>
              </a:defRPr>
            </a:lvl3pPr>
            <a:lvl4pPr lvl="3" algn="ctr" rtl="0">
              <a:lnSpc>
                <a:spcPct val="100000"/>
              </a:lnSpc>
              <a:spcBef>
                <a:spcPts val="0"/>
              </a:spcBef>
              <a:spcAft>
                <a:spcPts val="0"/>
              </a:spcAft>
              <a:buClr>
                <a:schemeClr val="accent1"/>
              </a:buClr>
              <a:buSzPts val="1600"/>
              <a:buNone/>
              <a:defRPr sz="2133">
                <a:solidFill>
                  <a:schemeClr val="accent1"/>
                </a:solidFill>
              </a:defRPr>
            </a:lvl4pPr>
            <a:lvl5pPr lvl="4" algn="ctr" rtl="0">
              <a:lnSpc>
                <a:spcPct val="100000"/>
              </a:lnSpc>
              <a:spcBef>
                <a:spcPts val="0"/>
              </a:spcBef>
              <a:spcAft>
                <a:spcPts val="0"/>
              </a:spcAft>
              <a:buClr>
                <a:schemeClr val="accent1"/>
              </a:buClr>
              <a:buSzPts val="1600"/>
              <a:buNone/>
              <a:defRPr sz="2133">
                <a:solidFill>
                  <a:schemeClr val="accent1"/>
                </a:solidFill>
              </a:defRPr>
            </a:lvl5pPr>
            <a:lvl6pPr lvl="5" algn="ctr" rtl="0">
              <a:lnSpc>
                <a:spcPct val="100000"/>
              </a:lnSpc>
              <a:spcBef>
                <a:spcPts val="0"/>
              </a:spcBef>
              <a:spcAft>
                <a:spcPts val="0"/>
              </a:spcAft>
              <a:buClr>
                <a:schemeClr val="accent1"/>
              </a:buClr>
              <a:buSzPts val="1600"/>
              <a:buNone/>
              <a:defRPr sz="2133">
                <a:solidFill>
                  <a:schemeClr val="accent1"/>
                </a:solidFill>
              </a:defRPr>
            </a:lvl6pPr>
            <a:lvl7pPr lvl="6" algn="ctr" rtl="0">
              <a:lnSpc>
                <a:spcPct val="100000"/>
              </a:lnSpc>
              <a:spcBef>
                <a:spcPts val="0"/>
              </a:spcBef>
              <a:spcAft>
                <a:spcPts val="0"/>
              </a:spcAft>
              <a:buClr>
                <a:schemeClr val="accent1"/>
              </a:buClr>
              <a:buSzPts val="1600"/>
              <a:buNone/>
              <a:defRPr sz="2133">
                <a:solidFill>
                  <a:schemeClr val="accent1"/>
                </a:solidFill>
              </a:defRPr>
            </a:lvl7pPr>
            <a:lvl8pPr lvl="7" algn="ctr" rtl="0">
              <a:lnSpc>
                <a:spcPct val="100000"/>
              </a:lnSpc>
              <a:spcBef>
                <a:spcPts val="0"/>
              </a:spcBef>
              <a:spcAft>
                <a:spcPts val="0"/>
              </a:spcAft>
              <a:buClr>
                <a:schemeClr val="accent1"/>
              </a:buClr>
              <a:buSzPts val="1600"/>
              <a:buNone/>
              <a:defRPr sz="2133">
                <a:solidFill>
                  <a:schemeClr val="accent1"/>
                </a:solidFill>
              </a:defRPr>
            </a:lvl8pPr>
            <a:lvl9pPr lvl="8" algn="ctr" rtl="0">
              <a:lnSpc>
                <a:spcPct val="100000"/>
              </a:lnSpc>
              <a:spcBef>
                <a:spcPts val="0"/>
              </a:spcBef>
              <a:spcAft>
                <a:spcPts val="0"/>
              </a:spcAft>
              <a:buClr>
                <a:schemeClr val="accent1"/>
              </a:buClr>
              <a:buSzPts val="1600"/>
              <a:buNone/>
              <a:defRPr sz="2133">
                <a:solidFill>
                  <a:schemeClr val="accent1"/>
                </a:solidFill>
              </a:defRPr>
            </a:lvl9pPr>
          </a:lstStyle>
          <a:p>
            <a:endParaRPr/>
          </a:p>
        </p:txBody>
      </p:sp>
      <p:sp>
        <p:nvSpPr>
          <p:cNvPr id="14" name="Google Shape;14;p3"/>
          <p:cNvSpPr txBox="1">
            <a:spLocks noGrp="1"/>
          </p:cNvSpPr>
          <p:nvPr>
            <p:ph type="title" idx="2" hasCustomPrompt="1"/>
          </p:nvPr>
        </p:nvSpPr>
        <p:spPr>
          <a:xfrm>
            <a:off x="2188551" y="1823672"/>
            <a:ext cx="2339600" cy="80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Tree>
    <p:extLst>
      <p:ext uri="{BB962C8B-B14F-4D97-AF65-F5344CB8AC3E}">
        <p14:creationId xmlns:p14="http://schemas.microsoft.com/office/powerpoint/2010/main" val="10938970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 Three columns 2">
  <p:cSld name="Title + Three columns 2">
    <p:spTree>
      <p:nvGrpSpPr>
        <p:cNvPr id="1" name="Shape 73"/>
        <p:cNvGrpSpPr/>
        <p:nvPr/>
      </p:nvGrpSpPr>
      <p:grpSpPr>
        <a:xfrm>
          <a:off x="0" y="0"/>
          <a:ext cx="0" cy="0"/>
          <a:chOff x="0" y="0"/>
          <a:chExt cx="0" cy="0"/>
        </a:xfrm>
      </p:grpSpPr>
      <p:sp>
        <p:nvSpPr>
          <p:cNvPr id="74" name="Google Shape;74;p18"/>
          <p:cNvSpPr/>
          <p:nvPr/>
        </p:nvSpPr>
        <p:spPr>
          <a:xfrm>
            <a:off x="-104000" y="4255267"/>
            <a:ext cx="12400000" cy="2740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18"/>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6" name="Google Shape;76;p18"/>
          <p:cNvSpPr txBox="1">
            <a:spLocks noGrp="1"/>
          </p:cNvSpPr>
          <p:nvPr>
            <p:ph type="title" idx="2"/>
          </p:nvPr>
        </p:nvSpPr>
        <p:spPr>
          <a:xfrm>
            <a:off x="1296333"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77" name="Google Shape;77;p18"/>
          <p:cNvSpPr txBox="1">
            <a:spLocks noGrp="1"/>
          </p:cNvSpPr>
          <p:nvPr>
            <p:ph type="subTitle" idx="1"/>
          </p:nvPr>
        </p:nvSpPr>
        <p:spPr>
          <a:xfrm>
            <a:off x="1296333"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78" name="Google Shape;78;p18"/>
          <p:cNvSpPr txBox="1">
            <a:spLocks noGrp="1"/>
          </p:cNvSpPr>
          <p:nvPr>
            <p:ph type="title" idx="3"/>
          </p:nvPr>
        </p:nvSpPr>
        <p:spPr>
          <a:xfrm>
            <a:off x="4845800"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79" name="Google Shape;79;p18"/>
          <p:cNvSpPr txBox="1">
            <a:spLocks noGrp="1"/>
          </p:cNvSpPr>
          <p:nvPr>
            <p:ph type="subTitle" idx="4"/>
          </p:nvPr>
        </p:nvSpPr>
        <p:spPr>
          <a:xfrm>
            <a:off x="4845800"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80" name="Google Shape;80;p18"/>
          <p:cNvSpPr txBox="1">
            <a:spLocks noGrp="1"/>
          </p:cNvSpPr>
          <p:nvPr>
            <p:ph type="title" idx="5"/>
          </p:nvPr>
        </p:nvSpPr>
        <p:spPr>
          <a:xfrm>
            <a:off x="8395263"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81" name="Google Shape;81;p18"/>
          <p:cNvSpPr txBox="1">
            <a:spLocks noGrp="1"/>
          </p:cNvSpPr>
          <p:nvPr>
            <p:ph type="subTitle" idx="6"/>
          </p:nvPr>
        </p:nvSpPr>
        <p:spPr>
          <a:xfrm>
            <a:off x="8395263"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29301231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 Three columns 2">
  <p:cSld name="1_Title + Three columns 2">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84" name="Google Shape;84;p19"/>
          <p:cNvSpPr txBox="1">
            <a:spLocks noGrp="1"/>
          </p:cNvSpPr>
          <p:nvPr>
            <p:ph type="title" idx="2"/>
          </p:nvPr>
        </p:nvSpPr>
        <p:spPr>
          <a:xfrm>
            <a:off x="4748600" y="1707500"/>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5" name="Google Shape;85;p19"/>
          <p:cNvSpPr txBox="1">
            <a:spLocks noGrp="1"/>
          </p:cNvSpPr>
          <p:nvPr>
            <p:ph type="subTitle" idx="1"/>
          </p:nvPr>
        </p:nvSpPr>
        <p:spPr>
          <a:xfrm>
            <a:off x="4748600" y="2150457"/>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86" name="Google Shape;86;p19"/>
          <p:cNvSpPr txBox="1">
            <a:spLocks noGrp="1"/>
          </p:cNvSpPr>
          <p:nvPr>
            <p:ph type="title" idx="3"/>
          </p:nvPr>
        </p:nvSpPr>
        <p:spPr>
          <a:xfrm>
            <a:off x="4748600" y="3207272"/>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7" name="Google Shape;87;p19"/>
          <p:cNvSpPr txBox="1">
            <a:spLocks noGrp="1"/>
          </p:cNvSpPr>
          <p:nvPr>
            <p:ph type="subTitle" idx="4"/>
          </p:nvPr>
        </p:nvSpPr>
        <p:spPr>
          <a:xfrm>
            <a:off x="4748600" y="3650229"/>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88" name="Google Shape;88;p19"/>
          <p:cNvSpPr txBox="1">
            <a:spLocks noGrp="1"/>
          </p:cNvSpPr>
          <p:nvPr>
            <p:ph type="title" idx="5"/>
          </p:nvPr>
        </p:nvSpPr>
        <p:spPr>
          <a:xfrm>
            <a:off x="4748600" y="4707043"/>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9" name="Google Shape;89;p19"/>
          <p:cNvSpPr txBox="1">
            <a:spLocks noGrp="1"/>
          </p:cNvSpPr>
          <p:nvPr>
            <p:ph type="subTitle" idx="6"/>
          </p:nvPr>
        </p:nvSpPr>
        <p:spPr>
          <a:xfrm>
            <a:off x="4748600" y="5150000"/>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5114813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 Three columns 3">
  <p:cSld name="Title + Three columns 3">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r" rtl="0">
              <a:spcBef>
                <a:spcPts val="0"/>
              </a:spcBef>
              <a:spcAft>
                <a:spcPts val="0"/>
              </a:spcAft>
              <a:buClr>
                <a:schemeClr val="lt1"/>
              </a:buClr>
              <a:buSzPts val="2800"/>
              <a:buNone/>
              <a:defRPr>
                <a:solidFill>
                  <a:schemeClr val="lt1"/>
                </a:solidFill>
              </a:defRPr>
            </a:lvl2pPr>
            <a:lvl3pPr lvl="2" algn="r" rtl="0">
              <a:spcBef>
                <a:spcPts val="0"/>
              </a:spcBef>
              <a:spcAft>
                <a:spcPts val="0"/>
              </a:spcAft>
              <a:buClr>
                <a:schemeClr val="lt1"/>
              </a:buClr>
              <a:buSzPts val="2800"/>
              <a:buNone/>
              <a:defRPr>
                <a:solidFill>
                  <a:schemeClr val="lt1"/>
                </a:solidFill>
              </a:defRPr>
            </a:lvl3pPr>
            <a:lvl4pPr lvl="3" algn="r" rtl="0">
              <a:spcBef>
                <a:spcPts val="0"/>
              </a:spcBef>
              <a:spcAft>
                <a:spcPts val="0"/>
              </a:spcAft>
              <a:buClr>
                <a:schemeClr val="lt1"/>
              </a:buClr>
              <a:buSzPts val="2800"/>
              <a:buNone/>
              <a:defRPr>
                <a:solidFill>
                  <a:schemeClr val="lt1"/>
                </a:solidFill>
              </a:defRPr>
            </a:lvl4pPr>
            <a:lvl5pPr lvl="4" algn="r" rtl="0">
              <a:spcBef>
                <a:spcPts val="0"/>
              </a:spcBef>
              <a:spcAft>
                <a:spcPts val="0"/>
              </a:spcAft>
              <a:buClr>
                <a:schemeClr val="lt1"/>
              </a:buClr>
              <a:buSzPts val="2800"/>
              <a:buNone/>
              <a:defRPr>
                <a:solidFill>
                  <a:schemeClr val="lt1"/>
                </a:solidFill>
              </a:defRPr>
            </a:lvl5pPr>
            <a:lvl6pPr lvl="5" algn="r" rtl="0">
              <a:spcBef>
                <a:spcPts val="0"/>
              </a:spcBef>
              <a:spcAft>
                <a:spcPts val="0"/>
              </a:spcAft>
              <a:buClr>
                <a:schemeClr val="lt1"/>
              </a:buClr>
              <a:buSzPts val="2800"/>
              <a:buNone/>
              <a:defRPr>
                <a:solidFill>
                  <a:schemeClr val="lt1"/>
                </a:solidFill>
              </a:defRPr>
            </a:lvl6pPr>
            <a:lvl7pPr lvl="6" algn="r" rtl="0">
              <a:spcBef>
                <a:spcPts val="0"/>
              </a:spcBef>
              <a:spcAft>
                <a:spcPts val="0"/>
              </a:spcAft>
              <a:buClr>
                <a:schemeClr val="lt1"/>
              </a:buClr>
              <a:buSzPts val="2800"/>
              <a:buNone/>
              <a:defRPr>
                <a:solidFill>
                  <a:schemeClr val="lt1"/>
                </a:solidFill>
              </a:defRPr>
            </a:lvl7pPr>
            <a:lvl8pPr lvl="7" algn="r" rtl="0">
              <a:spcBef>
                <a:spcPts val="0"/>
              </a:spcBef>
              <a:spcAft>
                <a:spcPts val="0"/>
              </a:spcAft>
              <a:buClr>
                <a:schemeClr val="lt1"/>
              </a:buClr>
              <a:buSzPts val="2800"/>
              <a:buNone/>
              <a:defRPr>
                <a:solidFill>
                  <a:schemeClr val="lt1"/>
                </a:solidFill>
              </a:defRPr>
            </a:lvl8pPr>
            <a:lvl9pPr lvl="8" algn="r" rtl="0">
              <a:spcBef>
                <a:spcPts val="0"/>
              </a:spcBef>
              <a:spcAft>
                <a:spcPts val="0"/>
              </a:spcAft>
              <a:buClr>
                <a:schemeClr val="lt1"/>
              </a:buClr>
              <a:buSzPts val="2800"/>
              <a:buNone/>
              <a:defRPr>
                <a:solidFill>
                  <a:schemeClr val="lt1"/>
                </a:solidFill>
              </a:defRPr>
            </a:lvl9pPr>
          </a:lstStyle>
          <a:p>
            <a:endParaRPr/>
          </a:p>
        </p:txBody>
      </p:sp>
      <p:sp>
        <p:nvSpPr>
          <p:cNvPr id="92" name="Google Shape;92;p20"/>
          <p:cNvSpPr txBox="1">
            <a:spLocks noGrp="1"/>
          </p:cNvSpPr>
          <p:nvPr>
            <p:ph type="title" idx="2"/>
          </p:nvPr>
        </p:nvSpPr>
        <p:spPr>
          <a:xfrm>
            <a:off x="1287600"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3" name="Google Shape;93;p20"/>
          <p:cNvSpPr txBox="1">
            <a:spLocks noGrp="1"/>
          </p:cNvSpPr>
          <p:nvPr>
            <p:ph type="subTitle" idx="1"/>
          </p:nvPr>
        </p:nvSpPr>
        <p:spPr>
          <a:xfrm>
            <a:off x="1287600"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94" name="Google Shape;94;p20"/>
          <p:cNvSpPr txBox="1">
            <a:spLocks noGrp="1"/>
          </p:cNvSpPr>
          <p:nvPr>
            <p:ph type="title" idx="3"/>
          </p:nvPr>
        </p:nvSpPr>
        <p:spPr>
          <a:xfrm>
            <a:off x="4764196"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5" name="Google Shape;95;p20"/>
          <p:cNvSpPr txBox="1">
            <a:spLocks noGrp="1"/>
          </p:cNvSpPr>
          <p:nvPr>
            <p:ph type="subTitle" idx="4"/>
          </p:nvPr>
        </p:nvSpPr>
        <p:spPr>
          <a:xfrm>
            <a:off x="4764196"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96" name="Google Shape;96;p20"/>
          <p:cNvSpPr txBox="1">
            <a:spLocks noGrp="1"/>
          </p:cNvSpPr>
          <p:nvPr>
            <p:ph type="title" idx="5"/>
          </p:nvPr>
        </p:nvSpPr>
        <p:spPr>
          <a:xfrm>
            <a:off x="8240785"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7" name="Google Shape;97;p20"/>
          <p:cNvSpPr txBox="1">
            <a:spLocks noGrp="1"/>
          </p:cNvSpPr>
          <p:nvPr>
            <p:ph type="subTitle" idx="6"/>
          </p:nvPr>
        </p:nvSpPr>
        <p:spPr>
          <a:xfrm>
            <a:off x="8240785"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27310617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11" name="Google Shape;111;p22"/>
          <p:cNvSpPr txBox="1">
            <a:spLocks noGrp="1"/>
          </p:cNvSpPr>
          <p:nvPr>
            <p:ph type="title" idx="2" hasCustomPrompt="1"/>
          </p:nvPr>
        </p:nvSpPr>
        <p:spPr>
          <a:xfrm>
            <a:off x="960036" y="2068667"/>
            <a:ext cx="39016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2" name="Google Shape;112;p22"/>
          <p:cNvSpPr txBox="1">
            <a:spLocks noGrp="1"/>
          </p:cNvSpPr>
          <p:nvPr>
            <p:ph type="title" idx="3" hasCustomPrompt="1"/>
          </p:nvPr>
        </p:nvSpPr>
        <p:spPr>
          <a:xfrm>
            <a:off x="3708000" y="3604167"/>
            <a:ext cx="39016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3" name="Google Shape;113;p22"/>
          <p:cNvSpPr txBox="1">
            <a:spLocks noGrp="1"/>
          </p:cNvSpPr>
          <p:nvPr>
            <p:ph type="ctrTitle" idx="4"/>
          </p:nvPr>
        </p:nvSpPr>
        <p:spPr>
          <a:xfrm>
            <a:off x="4308487" y="5426200"/>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4" name="Google Shape;114;p22"/>
          <p:cNvSpPr txBox="1">
            <a:spLocks noGrp="1"/>
          </p:cNvSpPr>
          <p:nvPr>
            <p:ph type="title" idx="5" hasCustomPrompt="1"/>
          </p:nvPr>
        </p:nvSpPr>
        <p:spPr>
          <a:xfrm>
            <a:off x="959967" y="5139600"/>
            <a:ext cx="39040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5" name="Google Shape;115;p22"/>
          <p:cNvSpPr txBox="1">
            <a:spLocks noGrp="1"/>
          </p:cNvSpPr>
          <p:nvPr>
            <p:ph type="ctrTitle" idx="6"/>
          </p:nvPr>
        </p:nvSpPr>
        <p:spPr>
          <a:xfrm>
            <a:off x="4308487" y="23474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6" name="Google Shape;116;p22"/>
          <p:cNvSpPr txBox="1">
            <a:spLocks noGrp="1"/>
          </p:cNvSpPr>
          <p:nvPr>
            <p:ph type="ctrTitle" idx="7"/>
          </p:nvPr>
        </p:nvSpPr>
        <p:spPr>
          <a:xfrm>
            <a:off x="7059168" y="3918333"/>
            <a:ext cx="34936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7" name="Google Shape;117;p22"/>
          <p:cNvSpPr/>
          <p:nvPr/>
        </p:nvSpPr>
        <p:spPr>
          <a:xfrm>
            <a:off x="606400" y="20426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22"/>
          <p:cNvSpPr/>
          <p:nvPr/>
        </p:nvSpPr>
        <p:spPr>
          <a:xfrm>
            <a:off x="3361151" y="35601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22"/>
          <p:cNvSpPr/>
          <p:nvPr/>
        </p:nvSpPr>
        <p:spPr>
          <a:xfrm>
            <a:off x="624900" y="50776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6397314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Numbers and text  3">
  <p:cSld name="Numbers and text  3">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2" name="Google Shape;122;p23"/>
          <p:cNvSpPr txBox="1">
            <a:spLocks noGrp="1"/>
          </p:cNvSpPr>
          <p:nvPr>
            <p:ph type="title" idx="2" hasCustomPrompt="1"/>
          </p:nvPr>
        </p:nvSpPr>
        <p:spPr>
          <a:xfrm>
            <a:off x="2457400" y="1954367"/>
            <a:ext cx="7277200" cy="114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6267">
                <a:solidFill>
                  <a:schemeClr val="accent3"/>
                </a:solidFill>
              </a:defRPr>
            </a:lvl1pPr>
            <a:lvl2pPr lvl="1"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9pPr>
          </a:lstStyle>
          <a:p>
            <a:r>
              <a:t>xx%</a:t>
            </a:r>
          </a:p>
        </p:txBody>
      </p:sp>
      <p:sp>
        <p:nvSpPr>
          <p:cNvPr id="123" name="Google Shape;123;p23"/>
          <p:cNvSpPr txBox="1">
            <a:spLocks noGrp="1"/>
          </p:cNvSpPr>
          <p:nvPr>
            <p:ph type="title" idx="3" hasCustomPrompt="1"/>
          </p:nvPr>
        </p:nvSpPr>
        <p:spPr>
          <a:xfrm>
            <a:off x="2457400" y="3896267"/>
            <a:ext cx="7277200" cy="114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6267">
                <a:solidFill>
                  <a:schemeClr val="accent3"/>
                </a:solidFill>
              </a:defRPr>
            </a:lvl1pPr>
            <a:lvl2pPr lvl="1"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9pPr>
          </a:lstStyle>
          <a:p>
            <a:r>
              <a:t>xx%</a:t>
            </a:r>
          </a:p>
        </p:txBody>
      </p:sp>
      <p:sp>
        <p:nvSpPr>
          <p:cNvPr id="124" name="Google Shape;124;p23"/>
          <p:cNvSpPr txBox="1">
            <a:spLocks noGrp="1"/>
          </p:cNvSpPr>
          <p:nvPr>
            <p:ph type="ctrTitle" idx="4"/>
          </p:nvPr>
        </p:nvSpPr>
        <p:spPr>
          <a:xfrm>
            <a:off x="2838000" y="3098767"/>
            <a:ext cx="65160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867"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9pPr>
          </a:lstStyle>
          <a:p>
            <a:endParaRPr/>
          </a:p>
        </p:txBody>
      </p:sp>
      <p:sp>
        <p:nvSpPr>
          <p:cNvPr id="125" name="Google Shape;125;p23"/>
          <p:cNvSpPr txBox="1">
            <a:spLocks noGrp="1"/>
          </p:cNvSpPr>
          <p:nvPr>
            <p:ph type="ctrTitle" idx="5"/>
          </p:nvPr>
        </p:nvSpPr>
        <p:spPr>
          <a:xfrm>
            <a:off x="2838000" y="5040667"/>
            <a:ext cx="65160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867"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7066977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Numbers and text  3 1">
  <p:cSld name="Numbers and text  3 1">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8" name="Google Shape;128;p24"/>
          <p:cNvSpPr txBox="1">
            <a:spLocks noGrp="1"/>
          </p:cNvSpPr>
          <p:nvPr>
            <p:ph type="title" idx="2" hasCustomPrompt="1"/>
          </p:nvPr>
        </p:nvSpPr>
        <p:spPr>
          <a:xfrm>
            <a:off x="4901200"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29" name="Google Shape;129;p24"/>
          <p:cNvSpPr txBox="1">
            <a:spLocks noGrp="1"/>
          </p:cNvSpPr>
          <p:nvPr>
            <p:ph type="title" idx="3"/>
          </p:nvPr>
        </p:nvSpPr>
        <p:spPr>
          <a:xfrm>
            <a:off x="4478200"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0" name="Google Shape;130;p24"/>
          <p:cNvSpPr txBox="1">
            <a:spLocks noGrp="1"/>
          </p:cNvSpPr>
          <p:nvPr>
            <p:ph type="subTitle" idx="1"/>
          </p:nvPr>
        </p:nvSpPr>
        <p:spPr>
          <a:xfrm>
            <a:off x="4856800" y="5306200"/>
            <a:ext cx="24784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31" name="Google Shape;131;p24"/>
          <p:cNvSpPr txBox="1">
            <a:spLocks noGrp="1"/>
          </p:cNvSpPr>
          <p:nvPr>
            <p:ph type="title" idx="4" hasCustomPrompt="1"/>
          </p:nvPr>
        </p:nvSpPr>
        <p:spPr>
          <a:xfrm>
            <a:off x="8217033"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32" name="Google Shape;132;p24"/>
          <p:cNvSpPr txBox="1">
            <a:spLocks noGrp="1"/>
          </p:cNvSpPr>
          <p:nvPr>
            <p:ph type="title" idx="5"/>
          </p:nvPr>
        </p:nvSpPr>
        <p:spPr>
          <a:xfrm>
            <a:off x="7794033"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3" name="Google Shape;133;p24"/>
          <p:cNvSpPr txBox="1">
            <a:spLocks noGrp="1"/>
          </p:cNvSpPr>
          <p:nvPr>
            <p:ph type="subTitle" idx="6"/>
          </p:nvPr>
        </p:nvSpPr>
        <p:spPr>
          <a:xfrm>
            <a:off x="8174433" y="5306200"/>
            <a:ext cx="24748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34" name="Google Shape;134;p24"/>
          <p:cNvSpPr txBox="1">
            <a:spLocks noGrp="1"/>
          </p:cNvSpPr>
          <p:nvPr>
            <p:ph type="title" idx="7" hasCustomPrompt="1"/>
          </p:nvPr>
        </p:nvSpPr>
        <p:spPr>
          <a:xfrm>
            <a:off x="1585367"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35" name="Google Shape;135;p24"/>
          <p:cNvSpPr txBox="1">
            <a:spLocks noGrp="1"/>
          </p:cNvSpPr>
          <p:nvPr>
            <p:ph type="title" idx="8"/>
          </p:nvPr>
        </p:nvSpPr>
        <p:spPr>
          <a:xfrm>
            <a:off x="1162367"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6" name="Google Shape;136;p24"/>
          <p:cNvSpPr txBox="1">
            <a:spLocks noGrp="1"/>
          </p:cNvSpPr>
          <p:nvPr>
            <p:ph type="subTitle" idx="9"/>
          </p:nvPr>
        </p:nvSpPr>
        <p:spPr>
          <a:xfrm>
            <a:off x="1540967" y="5306200"/>
            <a:ext cx="24784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31596870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 four columns 2">
  <p:cSld name="Title + four columns 2">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3467">
                <a:solidFill>
                  <a:schemeClr val="lt2"/>
                </a:solidFill>
              </a:defRPr>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154" name="Google Shape;154;p27"/>
          <p:cNvSpPr txBox="1">
            <a:spLocks noGrp="1"/>
          </p:cNvSpPr>
          <p:nvPr>
            <p:ph type="title" idx="2"/>
          </p:nvPr>
        </p:nvSpPr>
        <p:spPr>
          <a:xfrm>
            <a:off x="1131200" y="42212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5" name="Google Shape;155;p27"/>
          <p:cNvSpPr txBox="1">
            <a:spLocks noGrp="1"/>
          </p:cNvSpPr>
          <p:nvPr>
            <p:ph type="subTitle" idx="1"/>
          </p:nvPr>
        </p:nvSpPr>
        <p:spPr>
          <a:xfrm>
            <a:off x="1131200" y="46904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56" name="Google Shape;156;p27"/>
          <p:cNvSpPr txBox="1">
            <a:spLocks noGrp="1"/>
          </p:cNvSpPr>
          <p:nvPr>
            <p:ph type="title" idx="3"/>
          </p:nvPr>
        </p:nvSpPr>
        <p:spPr>
          <a:xfrm>
            <a:off x="3687332" y="20876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7" name="Google Shape;157;p27"/>
          <p:cNvSpPr txBox="1">
            <a:spLocks noGrp="1"/>
          </p:cNvSpPr>
          <p:nvPr>
            <p:ph type="subTitle" idx="4"/>
          </p:nvPr>
        </p:nvSpPr>
        <p:spPr>
          <a:xfrm>
            <a:off x="3687332" y="25568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58" name="Google Shape;158;p27"/>
          <p:cNvSpPr txBox="1">
            <a:spLocks noGrp="1"/>
          </p:cNvSpPr>
          <p:nvPr>
            <p:ph type="title" idx="5"/>
          </p:nvPr>
        </p:nvSpPr>
        <p:spPr>
          <a:xfrm>
            <a:off x="6243464" y="42212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9" name="Google Shape;159;p27"/>
          <p:cNvSpPr txBox="1">
            <a:spLocks noGrp="1"/>
          </p:cNvSpPr>
          <p:nvPr>
            <p:ph type="subTitle" idx="6"/>
          </p:nvPr>
        </p:nvSpPr>
        <p:spPr>
          <a:xfrm>
            <a:off x="6243464" y="46904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60" name="Google Shape;160;p27"/>
          <p:cNvSpPr txBox="1">
            <a:spLocks noGrp="1"/>
          </p:cNvSpPr>
          <p:nvPr>
            <p:ph type="title" idx="7"/>
          </p:nvPr>
        </p:nvSpPr>
        <p:spPr>
          <a:xfrm>
            <a:off x="8799596" y="20876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61" name="Google Shape;161;p27"/>
          <p:cNvSpPr txBox="1">
            <a:spLocks noGrp="1"/>
          </p:cNvSpPr>
          <p:nvPr>
            <p:ph type="subTitle" idx="8"/>
          </p:nvPr>
        </p:nvSpPr>
        <p:spPr>
          <a:xfrm>
            <a:off x="8799596" y="25568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16153995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Section 4">
  <p:cSld name="Section 4">
    <p:spTree>
      <p:nvGrpSpPr>
        <p:cNvPr id="1" name="Shape 167"/>
        <p:cNvGrpSpPr/>
        <p:nvPr/>
      </p:nvGrpSpPr>
      <p:grpSpPr>
        <a:xfrm>
          <a:off x="0" y="0"/>
          <a:ext cx="0" cy="0"/>
          <a:chOff x="0" y="0"/>
          <a:chExt cx="0" cy="0"/>
        </a:xfrm>
      </p:grpSpPr>
      <p:sp>
        <p:nvSpPr>
          <p:cNvPr id="168" name="Google Shape;168;p29"/>
          <p:cNvSpPr/>
          <p:nvPr/>
        </p:nvSpPr>
        <p:spPr>
          <a:xfrm>
            <a:off x="3298500" y="965400"/>
            <a:ext cx="7659200" cy="49272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29"/>
          <p:cNvSpPr txBox="1">
            <a:spLocks noGrp="1"/>
          </p:cNvSpPr>
          <p:nvPr>
            <p:ph type="title"/>
          </p:nvPr>
        </p:nvSpPr>
        <p:spPr>
          <a:xfrm>
            <a:off x="4704005" y="1538267"/>
            <a:ext cx="5745600" cy="19764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chemeClr val="lt2"/>
              </a:buClr>
              <a:buSzPts val="3500"/>
              <a:buNone/>
              <a:defRPr sz="4667">
                <a:solidFill>
                  <a:schemeClr val="lt2"/>
                </a:solidFill>
              </a:defRPr>
            </a:lvl1pPr>
            <a:lvl2pPr lvl="1" algn="r" rtl="0">
              <a:lnSpc>
                <a:spcPct val="80000"/>
              </a:lnSpc>
              <a:spcBef>
                <a:spcPts val="0"/>
              </a:spcBef>
              <a:spcAft>
                <a:spcPts val="0"/>
              </a:spcAft>
              <a:buClr>
                <a:schemeClr val="lt2"/>
              </a:buClr>
              <a:buSzPts val="3500"/>
              <a:buNone/>
              <a:defRPr sz="4667">
                <a:solidFill>
                  <a:schemeClr val="lt2"/>
                </a:solidFill>
              </a:defRPr>
            </a:lvl2pPr>
            <a:lvl3pPr lvl="2" algn="r" rtl="0">
              <a:lnSpc>
                <a:spcPct val="80000"/>
              </a:lnSpc>
              <a:spcBef>
                <a:spcPts val="0"/>
              </a:spcBef>
              <a:spcAft>
                <a:spcPts val="0"/>
              </a:spcAft>
              <a:buClr>
                <a:schemeClr val="lt2"/>
              </a:buClr>
              <a:buSzPts val="3500"/>
              <a:buNone/>
              <a:defRPr sz="4667">
                <a:solidFill>
                  <a:schemeClr val="lt2"/>
                </a:solidFill>
              </a:defRPr>
            </a:lvl3pPr>
            <a:lvl4pPr lvl="3" algn="r" rtl="0">
              <a:lnSpc>
                <a:spcPct val="80000"/>
              </a:lnSpc>
              <a:spcBef>
                <a:spcPts val="0"/>
              </a:spcBef>
              <a:spcAft>
                <a:spcPts val="0"/>
              </a:spcAft>
              <a:buClr>
                <a:schemeClr val="lt2"/>
              </a:buClr>
              <a:buSzPts val="3500"/>
              <a:buNone/>
              <a:defRPr sz="4667">
                <a:solidFill>
                  <a:schemeClr val="lt2"/>
                </a:solidFill>
              </a:defRPr>
            </a:lvl4pPr>
            <a:lvl5pPr lvl="4" algn="r" rtl="0">
              <a:lnSpc>
                <a:spcPct val="80000"/>
              </a:lnSpc>
              <a:spcBef>
                <a:spcPts val="0"/>
              </a:spcBef>
              <a:spcAft>
                <a:spcPts val="0"/>
              </a:spcAft>
              <a:buClr>
                <a:schemeClr val="lt2"/>
              </a:buClr>
              <a:buSzPts val="3500"/>
              <a:buNone/>
              <a:defRPr sz="4667">
                <a:solidFill>
                  <a:schemeClr val="lt2"/>
                </a:solidFill>
              </a:defRPr>
            </a:lvl5pPr>
            <a:lvl6pPr lvl="5" algn="r" rtl="0">
              <a:lnSpc>
                <a:spcPct val="80000"/>
              </a:lnSpc>
              <a:spcBef>
                <a:spcPts val="0"/>
              </a:spcBef>
              <a:spcAft>
                <a:spcPts val="0"/>
              </a:spcAft>
              <a:buClr>
                <a:schemeClr val="lt2"/>
              </a:buClr>
              <a:buSzPts val="3500"/>
              <a:buNone/>
              <a:defRPr sz="4667">
                <a:solidFill>
                  <a:schemeClr val="lt2"/>
                </a:solidFill>
              </a:defRPr>
            </a:lvl6pPr>
            <a:lvl7pPr lvl="6" algn="r" rtl="0">
              <a:lnSpc>
                <a:spcPct val="80000"/>
              </a:lnSpc>
              <a:spcBef>
                <a:spcPts val="0"/>
              </a:spcBef>
              <a:spcAft>
                <a:spcPts val="0"/>
              </a:spcAft>
              <a:buClr>
                <a:schemeClr val="lt2"/>
              </a:buClr>
              <a:buSzPts val="3500"/>
              <a:buNone/>
              <a:defRPr sz="4667">
                <a:solidFill>
                  <a:schemeClr val="lt2"/>
                </a:solidFill>
              </a:defRPr>
            </a:lvl7pPr>
            <a:lvl8pPr lvl="7" algn="r" rtl="0">
              <a:lnSpc>
                <a:spcPct val="80000"/>
              </a:lnSpc>
              <a:spcBef>
                <a:spcPts val="0"/>
              </a:spcBef>
              <a:spcAft>
                <a:spcPts val="0"/>
              </a:spcAft>
              <a:buClr>
                <a:schemeClr val="lt2"/>
              </a:buClr>
              <a:buSzPts val="3500"/>
              <a:buNone/>
              <a:defRPr sz="4667">
                <a:solidFill>
                  <a:schemeClr val="lt2"/>
                </a:solidFill>
              </a:defRPr>
            </a:lvl8pPr>
            <a:lvl9pPr lvl="8" algn="r" rtl="0">
              <a:lnSpc>
                <a:spcPct val="80000"/>
              </a:lnSpc>
              <a:spcBef>
                <a:spcPts val="0"/>
              </a:spcBef>
              <a:spcAft>
                <a:spcPts val="0"/>
              </a:spcAft>
              <a:buClr>
                <a:schemeClr val="lt2"/>
              </a:buClr>
              <a:buSzPts val="3500"/>
              <a:buNone/>
              <a:defRPr sz="4667">
                <a:solidFill>
                  <a:schemeClr val="lt2"/>
                </a:solidFill>
              </a:defRPr>
            </a:lvl9pPr>
          </a:lstStyle>
          <a:p>
            <a:endParaRPr/>
          </a:p>
        </p:txBody>
      </p:sp>
      <p:sp>
        <p:nvSpPr>
          <p:cNvPr id="170" name="Google Shape;170;p29"/>
          <p:cNvSpPr txBox="1">
            <a:spLocks noGrp="1"/>
          </p:cNvSpPr>
          <p:nvPr>
            <p:ph type="subTitle" idx="1"/>
          </p:nvPr>
        </p:nvSpPr>
        <p:spPr>
          <a:xfrm>
            <a:off x="6119984" y="3225072"/>
            <a:ext cx="4329600" cy="1646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None/>
              <a:defRPr sz="2133">
                <a:solidFill>
                  <a:schemeClr val="lt2"/>
                </a:solidFill>
              </a:defRPr>
            </a:lvl1pPr>
            <a:lvl2pPr lvl="1" algn="r" rtl="0">
              <a:lnSpc>
                <a:spcPct val="100000"/>
              </a:lnSpc>
              <a:spcBef>
                <a:spcPts val="0"/>
              </a:spcBef>
              <a:spcAft>
                <a:spcPts val="0"/>
              </a:spcAft>
              <a:buClr>
                <a:schemeClr val="lt2"/>
              </a:buClr>
              <a:buSzPts val="1600"/>
              <a:buNone/>
              <a:defRPr sz="2133">
                <a:solidFill>
                  <a:schemeClr val="lt2"/>
                </a:solidFill>
              </a:defRPr>
            </a:lvl2pPr>
            <a:lvl3pPr lvl="2" algn="r" rtl="0">
              <a:lnSpc>
                <a:spcPct val="100000"/>
              </a:lnSpc>
              <a:spcBef>
                <a:spcPts val="0"/>
              </a:spcBef>
              <a:spcAft>
                <a:spcPts val="0"/>
              </a:spcAft>
              <a:buClr>
                <a:schemeClr val="lt2"/>
              </a:buClr>
              <a:buSzPts val="1600"/>
              <a:buNone/>
              <a:defRPr sz="2133">
                <a:solidFill>
                  <a:schemeClr val="lt2"/>
                </a:solidFill>
              </a:defRPr>
            </a:lvl3pPr>
            <a:lvl4pPr lvl="3" algn="r" rtl="0">
              <a:lnSpc>
                <a:spcPct val="100000"/>
              </a:lnSpc>
              <a:spcBef>
                <a:spcPts val="0"/>
              </a:spcBef>
              <a:spcAft>
                <a:spcPts val="0"/>
              </a:spcAft>
              <a:buClr>
                <a:schemeClr val="lt2"/>
              </a:buClr>
              <a:buSzPts val="1600"/>
              <a:buNone/>
              <a:defRPr sz="2133">
                <a:solidFill>
                  <a:schemeClr val="lt2"/>
                </a:solidFill>
              </a:defRPr>
            </a:lvl4pPr>
            <a:lvl5pPr lvl="4" algn="r" rtl="0">
              <a:lnSpc>
                <a:spcPct val="100000"/>
              </a:lnSpc>
              <a:spcBef>
                <a:spcPts val="0"/>
              </a:spcBef>
              <a:spcAft>
                <a:spcPts val="0"/>
              </a:spcAft>
              <a:buClr>
                <a:schemeClr val="lt2"/>
              </a:buClr>
              <a:buSzPts val="1600"/>
              <a:buNone/>
              <a:defRPr sz="2133">
                <a:solidFill>
                  <a:schemeClr val="lt2"/>
                </a:solidFill>
              </a:defRPr>
            </a:lvl5pPr>
            <a:lvl6pPr lvl="5" algn="r" rtl="0">
              <a:lnSpc>
                <a:spcPct val="100000"/>
              </a:lnSpc>
              <a:spcBef>
                <a:spcPts val="0"/>
              </a:spcBef>
              <a:spcAft>
                <a:spcPts val="0"/>
              </a:spcAft>
              <a:buClr>
                <a:schemeClr val="lt2"/>
              </a:buClr>
              <a:buSzPts val="1600"/>
              <a:buNone/>
              <a:defRPr sz="2133">
                <a:solidFill>
                  <a:schemeClr val="lt2"/>
                </a:solidFill>
              </a:defRPr>
            </a:lvl6pPr>
            <a:lvl7pPr lvl="6" algn="r" rtl="0">
              <a:lnSpc>
                <a:spcPct val="100000"/>
              </a:lnSpc>
              <a:spcBef>
                <a:spcPts val="0"/>
              </a:spcBef>
              <a:spcAft>
                <a:spcPts val="0"/>
              </a:spcAft>
              <a:buClr>
                <a:schemeClr val="lt2"/>
              </a:buClr>
              <a:buSzPts val="1600"/>
              <a:buNone/>
              <a:defRPr sz="2133">
                <a:solidFill>
                  <a:schemeClr val="lt2"/>
                </a:solidFill>
              </a:defRPr>
            </a:lvl7pPr>
            <a:lvl8pPr lvl="7" algn="r" rtl="0">
              <a:lnSpc>
                <a:spcPct val="100000"/>
              </a:lnSpc>
              <a:spcBef>
                <a:spcPts val="0"/>
              </a:spcBef>
              <a:spcAft>
                <a:spcPts val="0"/>
              </a:spcAft>
              <a:buClr>
                <a:schemeClr val="lt2"/>
              </a:buClr>
              <a:buSzPts val="1600"/>
              <a:buNone/>
              <a:defRPr sz="2133">
                <a:solidFill>
                  <a:schemeClr val="lt2"/>
                </a:solidFill>
              </a:defRPr>
            </a:lvl8pPr>
            <a:lvl9pPr lvl="8" algn="r" rtl="0">
              <a:lnSpc>
                <a:spcPct val="100000"/>
              </a:lnSpc>
              <a:spcBef>
                <a:spcPts val="0"/>
              </a:spcBef>
              <a:spcAft>
                <a:spcPts val="0"/>
              </a:spcAft>
              <a:buClr>
                <a:schemeClr val="lt2"/>
              </a:buClr>
              <a:buSzPts val="1600"/>
              <a:buNone/>
              <a:defRPr sz="2133">
                <a:solidFill>
                  <a:schemeClr val="lt2"/>
                </a:solidFill>
              </a:defRPr>
            </a:lvl9pPr>
          </a:lstStyle>
          <a:p>
            <a:endParaRPr/>
          </a:p>
        </p:txBody>
      </p:sp>
      <p:sp>
        <p:nvSpPr>
          <p:cNvPr id="171" name="Google Shape;171;p29"/>
          <p:cNvSpPr txBox="1">
            <a:spLocks noGrp="1"/>
          </p:cNvSpPr>
          <p:nvPr>
            <p:ph type="title" idx="2" hasCustomPrompt="1"/>
          </p:nvPr>
        </p:nvSpPr>
        <p:spPr>
          <a:xfrm>
            <a:off x="1234300" y="1957800"/>
            <a:ext cx="3869600" cy="2942400"/>
          </a:xfrm>
          <a:prstGeom prst="rect">
            <a:avLst/>
          </a:prstGeom>
          <a:solidFill>
            <a:schemeClr val="accent1"/>
          </a:solidFill>
        </p:spPr>
        <p:txBody>
          <a:bodyPr spcFirstLastPara="1" wrap="square" lIns="91425" tIns="91425" rIns="91425" bIns="91425" anchor="b" anchorCtr="0">
            <a:noAutofit/>
          </a:bodyPr>
          <a:lstStyle>
            <a:lvl1pPr lvl="0" algn="ctr" rtl="0">
              <a:spcBef>
                <a:spcPts val="0"/>
              </a:spcBef>
              <a:spcAft>
                <a:spcPts val="0"/>
              </a:spcAft>
              <a:buClr>
                <a:schemeClr val="accent3"/>
              </a:buClr>
              <a:buSzPts val="13400"/>
              <a:buNone/>
              <a:defRPr sz="17866">
                <a:solidFill>
                  <a:schemeClr val="accent3"/>
                </a:solidFill>
              </a:defRPr>
            </a:lvl1pPr>
            <a:lvl2pPr lvl="1" algn="ctr" rtl="0">
              <a:spcBef>
                <a:spcPts val="0"/>
              </a:spcBef>
              <a:spcAft>
                <a:spcPts val="0"/>
              </a:spcAft>
              <a:buClr>
                <a:schemeClr val="lt2"/>
              </a:buClr>
              <a:buSzPts val="15000"/>
              <a:buNone/>
              <a:defRPr sz="20000">
                <a:solidFill>
                  <a:schemeClr val="lt2"/>
                </a:solidFill>
              </a:defRPr>
            </a:lvl2pPr>
            <a:lvl3pPr lvl="2" algn="ctr" rtl="0">
              <a:spcBef>
                <a:spcPts val="0"/>
              </a:spcBef>
              <a:spcAft>
                <a:spcPts val="0"/>
              </a:spcAft>
              <a:buClr>
                <a:schemeClr val="lt2"/>
              </a:buClr>
              <a:buSzPts val="15000"/>
              <a:buNone/>
              <a:defRPr sz="20000">
                <a:solidFill>
                  <a:schemeClr val="lt2"/>
                </a:solidFill>
              </a:defRPr>
            </a:lvl3pPr>
            <a:lvl4pPr lvl="3" algn="ctr" rtl="0">
              <a:spcBef>
                <a:spcPts val="0"/>
              </a:spcBef>
              <a:spcAft>
                <a:spcPts val="0"/>
              </a:spcAft>
              <a:buClr>
                <a:schemeClr val="lt2"/>
              </a:buClr>
              <a:buSzPts val="15000"/>
              <a:buNone/>
              <a:defRPr sz="20000">
                <a:solidFill>
                  <a:schemeClr val="lt2"/>
                </a:solidFill>
              </a:defRPr>
            </a:lvl4pPr>
            <a:lvl5pPr lvl="4" algn="ctr" rtl="0">
              <a:spcBef>
                <a:spcPts val="0"/>
              </a:spcBef>
              <a:spcAft>
                <a:spcPts val="0"/>
              </a:spcAft>
              <a:buClr>
                <a:schemeClr val="lt2"/>
              </a:buClr>
              <a:buSzPts val="15000"/>
              <a:buNone/>
              <a:defRPr sz="20000">
                <a:solidFill>
                  <a:schemeClr val="lt2"/>
                </a:solidFill>
              </a:defRPr>
            </a:lvl5pPr>
            <a:lvl6pPr lvl="5" algn="ctr" rtl="0">
              <a:spcBef>
                <a:spcPts val="0"/>
              </a:spcBef>
              <a:spcAft>
                <a:spcPts val="0"/>
              </a:spcAft>
              <a:buClr>
                <a:schemeClr val="lt2"/>
              </a:buClr>
              <a:buSzPts val="15000"/>
              <a:buNone/>
              <a:defRPr sz="20000">
                <a:solidFill>
                  <a:schemeClr val="lt2"/>
                </a:solidFill>
              </a:defRPr>
            </a:lvl6pPr>
            <a:lvl7pPr lvl="6" algn="ctr" rtl="0">
              <a:spcBef>
                <a:spcPts val="0"/>
              </a:spcBef>
              <a:spcAft>
                <a:spcPts val="0"/>
              </a:spcAft>
              <a:buClr>
                <a:schemeClr val="lt2"/>
              </a:buClr>
              <a:buSzPts val="15000"/>
              <a:buNone/>
              <a:defRPr sz="20000">
                <a:solidFill>
                  <a:schemeClr val="lt2"/>
                </a:solidFill>
              </a:defRPr>
            </a:lvl7pPr>
            <a:lvl8pPr lvl="7" algn="ctr" rtl="0">
              <a:spcBef>
                <a:spcPts val="0"/>
              </a:spcBef>
              <a:spcAft>
                <a:spcPts val="0"/>
              </a:spcAft>
              <a:buClr>
                <a:schemeClr val="lt2"/>
              </a:buClr>
              <a:buSzPts val="15000"/>
              <a:buNone/>
              <a:defRPr sz="20000">
                <a:solidFill>
                  <a:schemeClr val="lt2"/>
                </a:solidFill>
              </a:defRPr>
            </a:lvl8pPr>
            <a:lvl9pPr lvl="8" algn="ctr" rtl="0">
              <a:spcBef>
                <a:spcPts val="0"/>
              </a:spcBef>
              <a:spcAft>
                <a:spcPts val="0"/>
              </a:spcAft>
              <a:buClr>
                <a:schemeClr val="lt2"/>
              </a:buClr>
              <a:buSzPts val="15000"/>
              <a:buNone/>
              <a:defRPr sz="20000">
                <a:solidFill>
                  <a:schemeClr val="lt2"/>
                </a:solidFill>
              </a:defRPr>
            </a:lvl9pPr>
          </a:lstStyle>
          <a:p>
            <a:r>
              <a:t>xx%</a:t>
            </a:r>
          </a:p>
        </p:txBody>
      </p:sp>
    </p:spTree>
    <p:extLst>
      <p:ext uri="{BB962C8B-B14F-4D97-AF65-F5344CB8AC3E}">
        <p14:creationId xmlns:p14="http://schemas.microsoft.com/office/powerpoint/2010/main" val="37006482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 six columns  1">
  <p:cSld name="Title + six columns  1">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3467">
                <a:solidFill>
                  <a:schemeClr val="lt2"/>
                </a:solidFill>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188" name="Google Shape;188;p31"/>
          <p:cNvSpPr txBox="1">
            <a:spLocks noGrp="1"/>
          </p:cNvSpPr>
          <p:nvPr>
            <p:ph type="title" idx="2"/>
          </p:nvPr>
        </p:nvSpPr>
        <p:spPr>
          <a:xfrm>
            <a:off x="1299600"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89" name="Google Shape;189;p31"/>
          <p:cNvSpPr txBox="1">
            <a:spLocks noGrp="1"/>
          </p:cNvSpPr>
          <p:nvPr>
            <p:ph type="subTitle" idx="1"/>
          </p:nvPr>
        </p:nvSpPr>
        <p:spPr>
          <a:xfrm>
            <a:off x="1299600"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0" name="Google Shape;190;p31"/>
          <p:cNvSpPr txBox="1">
            <a:spLocks noGrp="1"/>
          </p:cNvSpPr>
          <p:nvPr>
            <p:ph type="title" idx="3"/>
          </p:nvPr>
        </p:nvSpPr>
        <p:spPr>
          <a:xfrm>
            <a:off x="4845800"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1" name="Google Shape;191;p31"/>
          <p:cNvSpPr txBox="1">
            <a:spLocks noGrp="1"/>
          </p:cNvSpPr>
          <p:nvPr>
            <p:ph type="subTitle" idx="4"/>
          </p:nvPr>
        </p:nvSpPr>
        <p:spPr>
          <a:xfrm>
            <a:off x="4845800"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2" name="Google Shape;192;p31"/>
          <p:cNvSpPr txBox="1">
            <a:spLocks noGrp="1"/>
          </p:cNvSpPr>
          <p:nvPr>
            <p:ph type="title" idx="5"/>
          </p:nvPr>
        </p:nvSpPr>
        <p:spPr>
          <a:xfrm>
            <a:off x="8391996"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3" name="Google Shape;193;p31"/>
          <p:cNvSpPr txBox="1">
            <a:spLocks noGrp="1"/>
          </p:cNvSpPr>
          <p:nvPr>
            <p:ph type="subTitle" idx="6"/>
          </p:nvPr>
        </p:nvSpPr>
        <p:spPr>
          <a:xfrm>
            <a:off x="8391996"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4" name="Google Shape;194;p31"/>
          <p:cNvSpPr txBox="1">
            <a:spLocks noGrp="1"/>
          </p:cNvSpPr>
          <p:nvPr>
            <p:ph type="title" idx="7"/>
          </p:nvPr>
        </p:nvSpPr>
        <p:spPr>
          <a:xfrm>
            <a:off x="1299600"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5" name="Google Shape;195;p31"/>
          <p:cNvSpPr txBox="1">
            <a:spLocks noGrp="1"/>
          </p:cNvSpPr>
          <p:nvPr>
            <p:ph type="subTitle" idx="8"/>
          </p:nvPr>
        </p:nvSpPr>
        <p:spPr>
          <a:xfrm>
            <a:off x="1299600"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6" name="Google Shape;196;p31"/>
          <p:cNvSpPr txBox="1">
            <a:spLocks noGrp="1"/>
          </p:cNvSpPr>
          <p:nvPr>
            <p:ph type="title" idx="9"/>
          </p:nvPr>
        </p:nvSpPr>
        <p:spPr>
          <a:xfrm>
            <a:off x="4845800"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7" name="Google Shape;197;p31"/>
          <p:cNvSpPr txBox="1">
            <a:spLocks noGrp="1"/>
          </p:cNvSpPr>
          <p:nvPr>
            <p:ph type="subTitle" idx="13"/>
          </p:nvPr>
        </p:nvSpPr>
        <p:spPr>
          <a:xfrm>
            <a:off x="4845800"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8" name="Google Shape;198;p31"/>
          <p:cNvSpPr txBox="1">
            <a:spLocks noGrp="1"/>
          </p:cNvSpPr>
          <p:nvPr>
            <p:ph type="title" idx="14"/>
          </p:nvPr>
        </p:nvSpPr>
        <p:spPr>
          <a:xfrm>
            <a:off x="8391996"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9" name="Google Shape;199;p31"/>
          <p:cNvSpPr txBox="1">
            <a:spLocks noGrp="1"/>
          </p:cNvSpPr>
          <p:nvPr>
            <p:ph type="subTitle" idx="15"/>
          </p:nvPr>
        </p:nvSpPr>
        <p:spPr>
          <a:xfrm>
            <a:off x="8391996"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25695913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 Two columns 2">
  <p:cSld name="Title + Two columns 2">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1939184" y="2022867"/>
            <a:ext cx="332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3467">
                <a:solidFill>
                  <a:schemeClr val="accent3"/>
                </a:solidFill>
              </a:defRPr>
            </a:lvl1pPr>
            <a:lvl2pPr lvl="1" algn="ctr" rtl="0">
              <a:spcBef>
                <a:spcPts val="0"/>
              </a:spcBef>
              <a:spcAft>
                <a:spcPts val="0"/>
              </a:spcAft>
              <a:buClr>
                <a:schemeClr val="accent3"/>
              </a:buClr>
              <a:buSzPts val="2600"/>
              <a:buNone/>
              <a:defRPr sz="3467">
                <a:solidFill>
                  <a:schemeClr val="accent3"/>
                </a:solidFill>
              </a:defRPr>
            </a:lvl2pPr>
            <a:lvl3pPr lvl="2" algn="ctr" rtl="0">
              <a:spcBef>
                <a:spcPts val="0"/>
              </a:spcBef>
              <a:spcAft>
                <a:spcPts val="0"/>
              </a:spcAft>
              <a:buClr>
                <a:schemeClr val="accent3"/>
              </a:buClr>
              <a:buSzPts val="2600"/>
              <a:buNone/>
              <a:defRPr sz="3467">
                <a:solidFill>
                  <a:schemeClr val="accent3"/>
                </a:solidFill>
              </a:defRPr>
            </a:lvl3pPr>
            <a:lvl4pPr lvl="3" algn="ctr" rtl="0">
              <a:spcBef>
                <a:spcPts val="0"/>
              </a:spcBef>
              <a:spcAft>
                <a:spcPts val="0"/>
              </a:spcAft>
              <a:buClr>
                <a:schemeClr val="accent3"/>
              </a:buClr>
              <a:buSzPts val="2600"/>
              <a:buNone/>
              <a:defRPr sz="3467">
                <a:solidFill>
                  <a:schemeClr val="accent3"/>
                </a:solidFill>
              </a:defRPr>
            </a:lvl4pPr>
            <a:lvl5pPr lvl="4" algn="ctr" rtl="0">
              <a:spcBef>
                <a:spcPts val="0"/>
              </a:spcBef>
              <a:spcAft>
                <a:spcPts val="0"/>
              </a:spcAft>
              <a:buClr>
                <a:schemeClr val="accent3"/>
              </a:buClr>
              <a:buSzPts val="2600"/>
              <a:buNone/>
              <a:defRPr sz="3467">
                <a:solidFill>
                  <a:schemeClr val="accent3"/>
                </a:solidFill>
              </a:defRPr>
            </a:lvl5pPr>
            <a:lvl6pPr lvl="5" algn="ctr" rtl="0">
              <a:spcBef>
                <a:spcPts val="0"/>
              </a:spcBef>
              <a:spcAft>
                <a:spcPts val="0"/>
              </a:spcAft>
              <a:buClr>
                <a:schemeClr val="accent3"/>
              </a:buClr>
              <a:buSzPts val="2600"/>
              <a:buNone/>
              <a:defRPr sz="3467">
                <a:solidFill>
                  <a:schemeClr val="accent3"/>
                </a:solidFill>
              </a:defRPr>
            </a:lvl6pPr>
            <a:lvl7pPr lvl="6" algn="ctr" rtl="0">
              <a:spcBef>
                <a:spcPts val="0"/>
              </a:spcBef>
              <a:spcAft>
                <a:spcPts val="0"/>
              </a:spcAft>
              <a:buClr>
                <a:schemeClr val="accent3"/>
              </a:buClr>
              <a:buSzPts val="2600"/>
              <a:buNone/>
              <a:defRPr sz="3467">
                <a:solidFill>
                  <a:schemeClr val="accent3"/>
                </a:solidFill>
              </a:defRPr>
            </a:lvl7pPr>
            <a:lvl8pPr lvl="7" algn="ctr" rtl="0">
              <a:spcBef>
                <a:spcPts val="0"/>
              </a:spcBef>
              <a:spcAft>
                <a:spcPts val="0"/>
              </a:spcAft>
              <a:buClr>
                <a:schemeClr val="accent3"/>
              </a:buClr>
              <a:buSzPts val="2600"/>
              <a:buNone/>
              <a:defRPr sz="3467">
                <a:solidFill>
                  <a:schemeClr val="accent3"/>
                </a:solidFill>
              </a:defRPr>
            </a:lvl8pPr>
            <a:lvl9pPr lvl="8" algn="ctr" rtl="0">
              <a:spcBef>
                <a:spcPts val="0"/>
              </a:spcBef>
              <a:spcAft>
                <a:spcPts val="0"/>
              </a:spcAft>
              <a:buClr>
                <a:schemeClr val="accent3"/>
              </a:buClr>
              <a:buSzPts val="2600"/>
              <a:buNone/>
              <a:defRPr sz="3467">
                <a:solidFill>
                  <a:schemeClr val="accent3"/>
                </a:solidFill>
              </a:defRPr>
            </a:lvl9pPr>
          </a:lstStyle>
          <a:p>
            <a:endParaRPr/>
          </a:p>
        </p:txBody>
      </p:sp>
      <p:sp>
        <p:nvSpPr>
          <p:cNvPr id="202" name="Google Shape;202;p32"/>
          <p:cNvSpPr txBox="1">
            <a:spLocks noGrp="1"/>
          </p:cNvSpPr>
          <p:nvPr>
            <p:ph type="subTitle" idx="1"/>
          </p:nvPr>
        </p:nvSpPr>
        <p:spPr>
          <a:xfrm>
            <a:off x="1939184" y="3075429"/>
            <a:ext cx="3324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203" name="Google Shape;203;p32"/>
          <p:cNvSpPr txBox="1">
            <a:spLocks noGrp="1"/>
          </p:cNvSpPr>
          <p:nvPr>
            <p:ph type="title" idx="2"/>
          </p:nvPr>
        </p:nvSpPr>
        <p:spPr>
          <a:xfrm>
            <a:off x="6928431" y="2022867"/>
            <a:ext cx="332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3467">
                <a:solidFill>
                  <a:schemeClr val="accent3"/>
                </a:solidFill>
              </a:defRPr>
            </a:lvl1pPr>
            <a:lvl2pPr lvl="1" algn="ctr" rtl="0">
              <a:spcBef>
                <a:spcPts val="0"/>
              </a:spcBef>
              <a:spcAft>
                <a:spcPts val="0"/>
              </a:spcAft>
              <a:buClr>
                <a:schemeClr val="accent3"/>
              </a:buClr>
              <a:buSzPts val="2600"/>
              <a:buNone/>
              <a:defRPr sz="3467">
                <a:solidFill>
                  <a:schemeClr val="accent3"/>
                </a:solidFill>
              </a:defRPr>
            </a:lvl2pPr>
            <a:lvl3pPr lvl="2" algn="ctr" rtl="0">
              <a:spcBef>
                <a:spcPts val="0"/>
              </a:spcBef>
              <a:spcAft>
                <a:spcPts val="0"/>
              </a:spcAft>
              <a:buClr>
                <a:schemeClr val="accent3"/>
              </a:buClr>
              <a:buSzPts val="2600"/>
              <a:buNone/>
              <a:defRPr sz="3467">
                <a:solidFill>
                  <a:schemeClr val="accent3"/>
                </a:solidFill>
              </a:defRPr>
            </a:lvl3pPr>
            <a:lvl4pPr lvl="3" algn="ctr" rtl="0">
              <a:spcBef>
                <a:spcPts val="0"/>
              </a:spcBef>
              <a:spcAft>
                <a:spcPts val="0"/>
              </a:spcAft>
              <a:buClr>
                <a:schemeClr val="accent3"/>
              </a:buClr>
              <a:buSzPts val="2600"/>
              <a:buNone/>
              <a:defRPr sz="3467">
                <a:solidFill>
                  <a:schemeClr val="accent3"/>
                </a:solidFill>
              </a:defRPr>
            </a:lvl4pPr>
            <a:lvl5pPr lvl="4" algn="ctr" rtl="0">
              <a:spcBef>
                <a:spcPts val="0"/>
              </a:spcBef>
              <a:spcAft>
                <a:spcPts val="0"/>
              </a:spcAft>
              <a:buClr>
                <a:schemeClr val="accent3"/>
              </a:buClr>
              <a:buSzPts val="2600"/>
              <a:buNone/>
              <a:defRPr sz="3467">
                <a:solidFill>
                  <a:schemeClr val="accent3"/>
                </a:solidFill>
              </a:defRPr>
            </a:lvl5pPr>
            <a:lvl6pPr lvl="5" algn="ctr" rtl="0">
              <a:spcBef>
                <a:spcPts val="0"/>
              </a:spcBef>
              <a:spcAft>
                <a:spcPts val="0"/>
              </a:spcAft>
              <a:buClr>
                <a:schemeClr val="accent3"/>
              </a:buClr>
              <a:buSzPts val="2600"/>
              <a:buNone/>
              <a:defRPr sz="3467">
                <a:solidFill>
                  <a:schemeClr val="accent3"/>
                </a:solidFill>
              </a:defRPr>
            </a:lvl6pPr>
            <a:lvl7pPr lvl="6" algn="ctr" rtl="0">
              <a:spcBef>
                <a:spcPts val="0"/>
              </a:spcBef>
              <a:spcAft>
                <a:spcPts val="0"/>
              </a:spcAft>
              <a:buClr>
                <a:schemeClr val="accent3"/>
              </a:buClr>
              <a:buSzPts val="2600"/>
              <a:buNone/>
              <a:defRPr sz="3467">
                <a:solidFill>
                  <a:schemeClr val="accent3"/>
                </a:solidFill>
              </a:defRPr>
            </a:lvl7pPr>
            <a:lvl8pPr lvl="7" algn="ctr" rtl="0">
              <a:spcBef>
                <a:spcPts val="0"/>
              </a:spcBef>
              <a:spcAft>
                <a:spcPts val="0"/>
              </a:spcAft>
              <a:buClr>
                <a:schemeClr val="accent3"/>
              </a:buClr>
              <a:buSzPts val="2600"/>
              <a:buNone/>
              <a:defRPr sz="3467">
                <a:solidFill>
                  <a:schemeClr val="accent3"/>
                </a:solidFill>
              </a:defRPr>
            </a:lvl8pPr>
            <a:lvl9pPr lvl="8" algn="ctr" rtl="0">
              <a:spcBef>
                <a:spcPts val="0"/>
              </a:spcBef>
              <a:spcAft>
                <a:spcPts val="0"/>
              </a:spcAft>
              <a:buClr>
                <a:schemeClr val="accent3"/>
              </a:buClr>
              <a:buSzPts val="2600"/>
              <a:buNone/>
              <a:defRPr sz="3467">
                <a:solidFill>
                  <a:schemeClr val="accent3"/>
                </a:solidFill>
              </a:defRPr>
            </a:lvl9pPr>
          </a:lstStyle>
          <a:p>
            <a:endParaRPr/>
          </a:p>
        </p:txBody>
      </p:sp>
      <p:sp>
        <p:nvSpPr>
          <p:cNvPr id="204" name="Google Shape;204;p32"/>
          <p:cNvSpPr txBox="1">
            <a:spLocks noGrp="1"/>
          </p:cNvSpPr>
          <p:nvPr>
            <p:ph type="subTitle" idx="3"/>
          </p:nvPr>
        </p:nvSpPr>
        <p:spPr>
          <a:xfrm>
            <a:off x="6928431" y="3075429"/>
            <a:ext cx="3324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3210934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34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1091000" y="1648700"/>
            <a:ext cx="10402000" cy="4462800"/>
          </a:xfrm>
          <a:prstGeom prst="rect">
            <a:avLst/>
          </a:prstGeom>
        </p:spPr>
        <p:txBody>
          <a:bodyPr spcFirstLastPara="1" wrap="square" lIns="91425" tIns="91425" rIns="91425" bIns="91425" anchor="t" anchorCtr="0">
            <a:noAutofit/>
          </a:bodyPr>
          <a:lstStyle>
            <a:lvl1pPr marL="609585" lvl="0" indent="-389457">
              <a:spcBef>
                <a:spcPts val="0"/>
              </a:spcBef>
              <a:spcAft>
                <a:spcPts val="0"/>
              </a:spcAft>
              <a:buClr>
                <a:srgbClr val="1F7444"/>
              </a:buClr>
              <a:buSzPts val="1000"/>
              <a:buFont typeface="Montserrat SemiBold"/>
              <a:buAutoNum type="arabicPeriod"/>
              <a:defRPr sz="1333"/>
            </a:lvl1pPr>
            <a:lvl2pPr marL="1219170" lvl="1" indent="-389457">
              <a:spcBef>
                <a:spcPts val="2133"/>
              </a:spcBef>
              <a:spcAft>
                <a:spcPts val="0"/>
              </a:spcAft>
              <a:buClr>
                <a:schemeClr val="dk1"/>
              </a:buClr>
              <a:buSzPts val="1000"/>
              <a:buFont typeface="Muli"/>
              <a:buAutoNum type="alphaLcPeriod"/>
              <a:defRPr sz="1333"/>
            </a:lvl2pPr>
            <a:lvl3pPr marL="1828754" lvl="2" indent="-389457">
              <a:spcBef>
                <a:spcPts val="2133"/>
              </a:spcBef>
              <a:spcAft>
                <a:spcPts val="0"/>
              </a:spcAft>
              <a:buClr>
                <a:schemeClr val="dk1"/>
              </a:buClr>
              <a:buSzPts val="1000"/>
              <a:buFont typeface="Muli"/>
              <a:buAutoNum type="romanLcPeriod"/>
              <a:defRPr sz="1333"/>
            </a:lvl3pPr>
            <a:lvl4pPr marL="2438339" lvl="3" indent="-389457">
              <a:spcBef>
                <a:spcPts val="2133"/>
              </a:spcBef>
              <a:spcAft>
                <a:spcPts val="0"/>
              </a:spcAft>
              <a:buClr>
                <a:schemeClr val="dk1"/>
              </a:buClr>
              <a:buSzPts val="1000"/>
              <a:buFont typeface="Muli"/>
              <a:buAutoNum type="arabicPeriod"/>
              <a:defRPr sz="1333"/>
            </a:lvl4pPr>
            <a:lvl5pPr marL="3047924" lvl="4" indent="-389457">
              <a:spcBef>
                <a:spcPts val="2133"/>
              </a:spcBef>
              <a:spcAft>
                <a:spcPts val="0"/>
              </a:spcAft>
              <a:buClr>
                <a:schemeClr val="dk1"/>
              </a:buClr>
              <a:buSzPts val="1000"/>
              <a:buFont typeface="Muli"/>
              <a:buAutoNum type="alphaLcPeriod"/>
              <a:defRPr sz="1333"/>
            </a:lvl5pPr>
            <a:lvl6pPr marL="3657509" lvl="5" indent="-389457">
              <a:spcBef>
                <a:spcPts val="2133"/>
              </a:spcBef>
              <a:spcAft>
                <a:spcPts val="0"/>
              </a:spcAft>
              <a:buClr>
                <a:schemeClr val="dk1"/>
              </a:buClr>
              <a:buSzPts val="1000"/>
              <a:buFont typeface="Muli"/>
              <a:buAutoNum type="romanLcPeriod"/>
              <a:defRPr sz="1333"/>
            </a:lvl6pPr>
            <a:lvl7pPr marL="4267093" lvl="6" indent="-389457">
              <a:spcBef>
                <a:spcPts val="2133"/>
              </a:spcBef>
              <a:spcAft>
                <a:spcPts val="0"/>
              </a:spcAft>
              <a:buClr>
                <a:schemeClr val="dk1"/>
              </a:buClr>
              <a:buSzPts val="1000"/>
              <a:buFont typeface="Muli"/>
              <a:buAutoNum type="arabicPeriod"/>
              <a:defRPr sz="1333"/>
            </a:lvl7pPr>
            <a:lvl8pPr marL="4876678" lvl="7" indent="-389457">
              <a:spcBef>
                <a:spcPts val="2133"/>
              </a:spcBef>
              <a:spcAft>
                <a:spcPts val="0"/>
              </a:spcAft>
              <a:buClr>
                <a:schemeClr val="dk1"/>
              </a:buClr>
              <a:buSzPts val="1000"/>
              <a:buFont typeface="Muli"/>
              <a:buAutoNum type="alphaLcPeriod"/>
              <a:defRPr sz="1333"/>
            </a:lvl8pPr>
            <a:lvl9pPr marL="5486263" lvl="8" indent="-389457">
              <a:spcBef>
                <a:spcPts val="2133"/>
              </a:spcBef>
              <a:spcAft>
                <a:spcPts val="2133"/>
              </a:spcAft>
              <a:buClr>
                <a:schemeClr val="dk1"/>
              </a:buClr>
              <a:buSzPts val="1000"/>
              <a:buFont typeface="Muli"/>
              <a:buAutoNum type="romanLcPeriod"/>
              <a:defRPr sz="1333"/>
            </a:lvl9pPr>
          </a:lstStyle>
          <a:p>
            <a:endParaRPr/>
          </a:p>
        </p:txBody>
      </p:sp>
    </p:spTree>
    <p:extLst>
      <p:ext uri="{BB962C8B-B14F-4D97-AF65-F5344CB8AC3E}">
        <p14:creationId xmlns:p14="http://schemas.microsoft.com/office/powerpoint/2010/main" val="10678475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 Two columns  4">
  <p:cSld name="Title + Two columns  4">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15" name="Google Shape;215;p34"/>
          <p:cNvSpPr txBox="1">
            <a:spLocks noGrp="1"/>
          </p:cNvSpPr>
          <p:nvPr>
            <p:ph type="title" idx="2"/>
          </p:nvPr>
        </p:nvSpPr>
        <p:spPr>
          <a:xfrm>
            <a:off x="1525167" y="1921267"/>
            <a:ext cx="365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16" name="Google Shape;216;p34"/>
          <p:cNvSpPr txBox="1">
            <a:spLocks noGrp="1"/>
          </p:cNvSpPr>
          <p:nvPr>
            <p:ph type="subTitle" idx="1"/>
          </p:nvPr>
        </p:nvSpPr>
        <p:spPr>
          <a:xfrm>
            <a:off x="1525167" y="2770632"/>
            <a:ext cx="36556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217" name="Google Shape;217;p34"/>
          <p:cNvSpPr txBox="1">
            <a:spLocks noGrp="1"/>
          </p:cNvSpPr>
          <p:nvPr>
            <p:ph type="title" idx="3"/>
          </p:nvPr>
        </p:nvSpPr>
        <p:spPr>
          <a:xfrm>
            <a:off x="6706436" y="1921267"/>
            <a:ext cx="365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18" name="Google Shape;218;p34"/>
          <p:cNvSpPr txBox="1">
            <a:spLocks noGrp="1"/>
          </p:cNvSpPr>
          <p:nvPr>
            <p:ph type="subTitle" idx="4"/>
          </p:nvPr>
        </p:nvSpPr>
        <p:spPr>
          <a:xfrm>
            <a:off x="6706436" y="2770632"/>
            <a:ext cx="36556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24860916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 Two columns  5">
  <p:cSld name="Title + Two columns  5">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21" name="Google Shape;221;p35"/>
          <p:cNvSpPr txBox="1">
            <a:spLocks noGrp="1"/>
          </p:cNvSpPr>
          <p:nvPr>
            <p:ph type="title" idx="2"/>
          </p:nvPr>
        </p:nvSpPr>
        <p:spPr>
          <a:xfrm>
            <a:off x="1543800" y="2429267"/>
            <a:ext cx="379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22" name="Google Shape;222;p35"/>
          <p:cNvSpPr txBox="1">
            <a:spLocks noGrp="1"/>
          </p:cNvSpPr>
          <p:nvPr>
            <p:ph type="subTitle" idx="1"/>
          </p:nvPr>
        </p:nvSpPr>
        <p:spPr>
          <a:xfrm>
            <a:off x="1543800" y="3278632"/>
            <a:ext cx="3794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223" name="Google Shape;223;p35"/>
          <p:cNvSpPr txBox="1">
            <a:spLocks noGrp="1"/>
          </p:cNvSpPr>
          <p:nvPr>
            <p:ph type="title" idx="3"/>
          </p:nvPr>
        </p:nvSpPr>
        <p:spPr>
          <a:xfrm>
            <a:off x="6852633" y="2429267"/>
            <a:ext cx="379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24" name="Google Shape;224;p35"/>
          <p:cNvSpPr txBox="1">
            <a:spLocks noGrp="1"/>
          </p:cNvSpPr>
          <p:nvPr>
            <p:ph type="subTitle" idx="4"/>
          </p:nvPr>
        </p:nvSpPr>
        <p:spPr>
          <a:xfrm>
            <a:off x="6852633" y="3278632"/>
            <a:ext cx="3794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20512813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 Texts 2">
  <p:cSld name="Title + Texts 2">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5753100" y="613033"/>
            <a:ext cx="5348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27" name="Google Shape;227;p36"/>
          <p:cNvSpPr txBox="1">
            <a:spLocks noGrp="1"/>
          </p:cNvSpPr>
          <p:nvPr>
            <p:ph type="subTitle" idx="1"/>
          </p:nvPr>
        </p:nvSpPr>
        <p:spPr>
          <a:xfrm>
            <a:off x="7633200" y="16403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28" name="Google Shape;228;p36"/>
          <p:cNvSpPr txBox="1">
            <a:spLocks noGrp="1"/>
          </p:cNvSpPr>
          <p:nvPr>
            <p:ph type="subTitle" idx="2"/>
          </p:nvPr>
        </p:nvSpPr>
        <p:spPr>
          <a:xfrm>
            <a:off x="7633200" y="27578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29" name="Google Shape;229;p36"/>
          <p:cNvSpPr txBox="1">
            <a:spLocks noGrp="1"/>
          </p:cNvSpPr>
          <p:nvPr>
            <p:ph type="subTitle" idx="3"/>
          </p:nvPr>
        </p:nvSpPr>
        <p:spPr>
          <a:xfrm>
            <a:off x="7633200" y="38753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30" name="Google Shape;230;p36"/>
          <p:cNvSpPr txBox="1">
            <a:spLocks noGrp="1"/>
          </p:cNvSpPr>
          <p:nvPr>
            <p:ph type="subTitle" idx="4"/>
          </p:nvPr>
        </p:nvSpPr>
        <p:spPr>
          <a:xfrm>
            <a:off x="7633200" y="49928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4014309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 Texts 3">
  <p:cSld name="Title + Texts 3">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6652033" y="613033"/>
            <a:ext cx="44492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33" name="Google Shape;233;p37"/>
          <p:cNvSpPr txBox="1">
            <a:spLocks noGrp="1"/>
          </p:cNvSpPr>
          <p:nvPr>
            <p:ph type="subTitle" idx="1"/>
          </p:nvPr>
        </p:nvSpPr>
        <p:spPr>
          <a:xfrm>
            <a:off x="6797433" y="2554733"/>
            <a:ext cx="41600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7309499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 Texts 4">
  <p:cSld name="Title + Texts 4">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1470433" y="1730633"/>
            <a:ext cx="44492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4000">
                <a:solidFill>
                  <a:schemeClr val="lt1"/>
                </a:solidFill>
              </a:defRPr>
            </a:lvl1pPr>
            <a:lvl2pPr lvl="1" rtl="0">
              <a:spcBef>
                <a:spcPts val="0"/>
              </a:spcBef>
              <a:spcAft>
                <a:spcPts val="0"/>
              </a:spcAft>
              <a:buClr>
                <a:schemeClr val="lt1"/>
              </a:buClr>
              <a:buSzPts val="3200"/>
              <a:buNone/>
              <a:defRPr sz="4267">
                <a:solidFill>
                  <a:schemeClr val="lt1"/>
                </a:solidFill>
              </a:defRPr>
            </a:lvl2pPr>
            <a:lvl3pPr lvl="2" rtl="0">
              <a:spcBef>
                <a:spcPts val="0"/>
              </a:spcBef>
              <a:spcAft>
                <a:spcPts val="0"/>
              </a:spcAft>
              <a:buClr>
                <a:schemeClr val="lt1"/>
              </a:buClr>
              <a:buSzPts val="3200"/>
              <a:buNone/>
              <a:defRPr sz="4267">
                <a:solidFill>
                  <a:schemeClr val="lt1"/>
                </a:solidFill>
              </a:defRPr>
            </a:lvl3pPr>
            <a:lvl4pPr lvl="3" rtl="0">
              <a:spcBef>
                <a:spcPts val="0"/>
              </a:spcBef>
              <a:spcAft>
                <a:spcPts val="0"/>
              </a:spcAft>
              <a:buClr>
                <a:schemeClr val="lt1"/>
              </a:buClr>
              <a:buSzPts val="3200"/>
              <a:buNone/>
              <a:defRPr sz="4267">
                <a:solidFill>
                  <a:schemeClr val="lt1"/>
                </a:solidFill>
              </a:defRPr>
            </a:lvl4pPr>
            <a:lvl5pPr lvl="4" rtl="0">
              <a:spcBef>
                <a:spcPts val="0"/>
              </a:spcBef>
              <a:spcAft>
                <a:spcPts val="0"/>
              </a:spcAft>
              <a:buClr>
                <a:schemeClr val="lt1"/>
              </a:buClr>
              <a:buSzPts val="3200"/>
              <a:buNone/>
              <a:defRPr sz="4267">
                <a:solidFill>
                  <a:schemeClr val="lt1"/>
                </a:solidFill>
              </a:defRPr>
            </a:lvl5pPr>
            <a:lvl6pPr lvl="5" rtl="0">
              <a:spcBef>
                <a:spcPts val="0"/>
              </a:spcBef>
              <a:spcAft>
                <a:spcPts val="0"/>
              </a:spcAft>
              <a:buClr>
                <a:schemeClr val="lt1"/>
              </a:buClr>
              <a:buSzPts val="3200"/>
              <a:buNone/>
              <a:defRPr sz="4267">
                <a:solidFill>
                  <a:schemeClr val="lt1"/>
                </a:solidFill>
              </a:defRPr>
            </a:lvl6pPr>
            <a:lvl7pPr lvl="6" rtl="0">
              <a:spcBef>
                <a:spcPts val="0"/>
              </a:spcBef>
              <a:spcAft>
                <a:spcPts val="0"/>
              </a:spcAft>
              <a:buClr>
                <a:schemeClr val="lt1"/>
              </a:buClr>
              <a:buSzPts val="3200"/>
              <a:buNone/>
              <a:defRPr sz="4267">
                <a:solidFill>
                  <a:schemeClr val="lt1"/>
                </a:solidFill>
              </a:defRPr>
            </a:lvl7pPr>
            <a:lvl8pPr lvl="7" rtl="0">
              <a:spcBef>
                <a:spcPts val="0"/>
              </a:spcBef>
              <a:spcAft>
                <a:spcPts val="0"/>
              </a:spcAft>
              <a:buClr>
                <a:schemeClr val="lt1"/>
              </a:buClr>
              <a:buSzPts val="3200"/>
              <a:buNone/>
              <a:defRPr sz="4267">
                <a:solidFill>
                  <a:schemeClr val="lt1"/>
                </a:solidFill>
              </a:defRPr>
            </a:lvl8pPr>
            <a:lvl9pPr lvl="8" rtl="0">
              <a:spcBef>
                <a:spcPts val="0"/>
              </a:spcBef>
              <a:spcAft>
                <a:spcPts val="0"/>
              </a:spcAft>
              <a:buClr>
                <a:schemeClr val="lt1"/>
              </a:buClr>
              <a:buSzPts val="3200"/>
              <a:buNone/>
              <a:defRPr sz="4267">
                <a:solidFill>
                  <a:schemeClr val="lt1"/>
                </a:solidFill>
              </a:defRPr>
            </a:lvl9pPr>
          </a:lstStyle>
          <a:p>
            <a:endParaRPr/>
          </a:p>
        </p:txBody>
      </p:sp>
      <p:sp>
        <p:nvSpPr>
          <p:cNvPr id="236" name="Google Shape;236;p38"/>
          <p:cNvSpPr txBox="1">
            <a:spLocks noGrp="1"/>
          </p:cNvSpPr>
          <p:nvPr>
            <p:ph type="subTitle" idx="1"/>
          </p:nvPr>
        </p:nvSpPr>
        <p:spPr>
          <a:xfrm>
            <a:off x="1470433" y="2656333"/>
            <a:ext cx="45972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1867">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a:endParaRPr/>
          </a:p>
        </p:txBody>
      </p:sp>
    </p:spTree>
    <p:extLst>
      <p:ext uri="{BB962C8B-B14F-4D97-AF65-F5344CB8AC3E}">
        <p14:creationId xmlns:p14="http://schemas.microsoft.com/office/powerpoint/2010/main" val="36409191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 Texts 4">
  <p:cSld name="1_Title + Texts 4">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1267233" y="613033"/>
            <a:ext cx="4449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3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39"/>
          <p:cNvSpPr txBox="1">
            <a:spLocks noGrp="1"/>
          </p:cNvSpPr>
          <p:nvPr>
            <p:ph type="subTitle" idx="1"/>
          </p:nvPr>
        </p:nvSpPr>
        <p:spPr>
          <a:xfrm>
            <a:off x="1267233" y="2554733"/>
            <a:ext cx="4160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626216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able of content 2">
  <p:cSld name="Table of content 2">
    <p:spTree>
      <p:nvGrpSpPr>
        <p:cNvPr id="1" name="Shape 248"/>
        <p:cNvGrpSpPr/>
        <p:nvPr/>
      </p:nvGrpSpPr>
      <p:grpSpPr>
        <a:xfrm>
          <a:off x="0" y="0"/>
          <a:ext cx="0" cy="0"/>
          <a:chOff x="0" y="0"/>
          <a:chExt cx="0" cy="0"/>
        </a:xfrm>
      </p:grpSpPr>
      <p:sp>
        <p:nvSpPr>
          <p:cNvPr id="249" name="Google Shape;249;p42"/>
          <p:cNvSpPr/>
          <p:nvPr/>
        </p:nvSpPr>
        <p:spPr>
          <a:xfrm>
            <a:off x="6435633" y="21216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42"/>
          <p:cNvSpPr/>
          <p:nvPr/>
        </p:nvSpPr>
        <p:spPr>
          <a:xfrm>
            <a:off x="6435633" y="43794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2"/>
          <p:cNvSpPr/>
          <p:nvPr/>
        </p:nvSpPr>
        <p:spPr>
          <a:xfrm>
            <a:off x="1409700" y="21216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2"/>
          <p:cNvSpPr/>
          <p:nvPr/>
        </p:nvSpPr>
        <p:spPr>
          <a:xfrm>
            <a:off x="1409700" y="43794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 name="Google Shape;253;p42"/>
          <p:cNvSpPr txBox="1">
            <a:spLocks noGrp="1"/>
          </p:cNvSpPr>
          <p:nvPr>
            <p:ph type="subTitle" idx="1"/>
          </p:nvPr>
        </p:nvSpPr>
        <p:spPr>
          <a:xfrm>
            <a:off x="2784493" y="27764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4" name="Google Shape;254;p42"/>
          <p:cNvSpPr txBox="1">
            <a:spLocks noGrp="1"/>
          </p:cNvSpPr>
          <p:nvPr>
            <p:ph type="title" hasCustomPrompt="1"/>
          </p:nvPr>
        </p:nvSpPr>
        <p:spPr>
          <a:xfrm>
            <a:off x="1409700" y="21668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55" name="Google Shape;255;p42"/>
          <p:cNvSpPr txBox="1">
            <a:spLocks noGrp="1"/>
          </p:cNvSpPr>
          <p:nvPr>
            <p:ph type="subTitle" idx="2"/>
          </p:nvPr>
        </p:nvSpPr>
        <p:spPr>
          <a:xfrm>
            <a:off x="7810435" y="27764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6" name="Google Shape;256;p42"/>
          <p:cNvSpPr txBox="1">
            <a:spLocks noGrp="1"/>
          </p:cNvSpPr>
          <p:nvPr>
            <p:ph type="title" idx="3" hasCustomPrompt="1"/>
          </p:nvPr>
        </p:nvSpPr>
        <p:spPr>
          <a:xfrm>
            <a:off x="6435633" y="21668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57" name="Google Shape;257;p42"/>
          <p:cNvSpPr txBox="1">
            <a:spLocks noGrp="1"/>
          </p:cNvSpPr>
          <p:nvPr>
            <p:ph type="ctrTitle" idx="4"/>
          </p:nvPr>
        </p:nvSpPr>
        <p:spPr>
          <a:xfrm>
            <a:off x="2784487" y="44246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58" name="Google Shape;258;p42"/>
          <p:cNvSpPr txBox="1">
            <a:spLocks noGrp="1"/>
          </p:cNvSpPr>
          <p:nvPr>
            <p:ph type="subTitle" idx="5"/>
          </p:nvPr>
        </p:nvSpPr>
        <p:spPr>
          <a:xfrm>
            <a:off x="2784492" y="50342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9" name="Google Shape;259;p42"/>
          <p:cNvSpPr txBox="1">
            <a:spLocks noGrp="1"/>
          </p:cNvSpPr>
          <p:nvPr>
            <p:ph type="title" idx="6" hasCustomPrompt="1"/>
          </p:nvPr>
        </p:nvSpPr>
        <p:spPr>
          <a:xfrm>
            <a:off x="1409700" y="44246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60" name="Google Shape;260;p42"/>
          <p:cNvSpPr txBox="1">
            <a:spLocks noGrp="1"/>
          </p:cNvSpPr>
          <p:nvPr>
            <p:ph type="ctrTitle" idx="7"/>
          </p:nvPr>
        </p:nvSpPr>
        <p:spPr>
          <a:xfrm>
            <a:off x="7810428" y="4424667"/>
            <a:ext cx="28152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1" name="Google Shape;261;p42"/>
          <p:cNvSpPr txBox="1">
            <a:spLocks noGrp="1"/>
          </p:cNvSpPr>
          <p:nvPr>
            <p:ph type="subTitle" idx="8"/>
          </p:nvPr>
        </p:nvSpPr>
        <p:spPr>
          <a:xfrm>
            <a:off x="7810436" y="50342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62" name="Google Shape;262;p42"/>
          <p:cNvSpPr txBox="1">
            <a:spLocks noGrp="1"/>
          </p:cNvSpPr>
          <p:nvPr>
            <p:ph type="title" idx="9" hasCustomPrompt="1"/>
          </p:nvPr>
        </p:nvSpPr>
        <p:spPr>
          <a:xfrm>
            <a:off x="6435633" y="44246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63" name="Google Shape;263;p42"/>
          <p:cNvSpPr txBox="1">
            <a:spLocks noGrp="1"/>
          </p:cNvSpPr>
          <p:nvPr>
            <p:ph type="ctrTitle" idx="13"/>
          </p:nvPr>
        </p:nvSpPr>
        <p:spPr>
          <a:xfrm>
            <a:off x="2784487" y="21668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4" name="Google Shape;264;p42"/>
          <p:cNvSpPr txBox="1">
            <a:spLocks noGrp="1"/>
          </p:cNvSpPr>
          <p:nvPr>
            <p:ph type="ctrTitle" idx="14"/>
          </p:nvPr>
        </p:nvSpPr>
        <p:spPr>
          <a:xfrm>
            <a:off x="7810428" y="21668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5" name="Google Shape;265;p42"/>
          <p:cNvSpPr txBox="1">
            <a:spLocks noGrp="1"/>
          </p:cNvSpPr>
          <p:nvPr>
            <p:ph type="title" idx="15"/>
          </p:nvPr>
        </p:nvSpPr>
        <p:spPr>
          <a:xfrm>
            <a:off x="1091000" y="613033"/>
            <a:ext cx="998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6342751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1091000" y="613033"/>
            <a:ext cx="998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7187774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70"/>
        <p:cNvGrpSpPr/>
        <p:nvPr/>
      </p:nvGrpSpPr>
      <p:grpSpPr>
        <a:xfrm>
          <a:off x="0" y="0"/>
          <a:ext cx="0" cy="0"/>
          <a:chOff x="0" y="0"/>
          <a:chExt cx="0" cy="0"/>
        </a:xfrm>
      </p:grpSpPr>
      <p:sp>
        <p:nvSpPr>
          <p:cNvPr id="271" name="Google Shape;271;p45"/>
          <p:cNvSpPr txBox="1">
            <a:spLocks noGrp="1"/>
          </p:cNvSpPr>
          <p:nvPr>
            <p:ph type="subTitle" idx="1"/>
          </p:nvPr>
        </p:nvSpPr>
        <p:spPr>
          <a:xfrm>
            <a:off x="3161100" y="3113067"/>
            <a:ext cx="7506800" cy="8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2133">
                <a:solidFill>
                  <a:schemeClr val="lt2"/>
                </a:solidFill>
              </a:defRPr>
            </a:lvl1pPr>
            <a:lvl2pPr lvl="1" rtl="0">
              <a:lnSpc>
                <a:spcPct val="100000"/>
              </a:lnSpc>
              <a:spcBef>
                <a:spcPts val="0"/>
              </a:spcBef>
              <a:spcAft>
                <a:spcPts val="0"/>
              </a:spcAft>
              <a:buClr>
                <a:schemeClr val="lt2"/>
              </a:buClr>
              <a:buSzPts val="1200"/>
              <a:buNone/>
              <a:defRPr sz="1600">
                <a:solidFill>
                  <a:schemeClr val="lt2"/>
                </a:solidFill>
              </a:defRPr>
            </a:lvl2pPr>
            <a:lvl3pPr lvl="2" rtl="0">
              <a:lnSpc>
                <a:spcPct val="100000"/>
              </a:lnSpc>
              <a:spcBef>
                <a:spcPts val="0"/>
              </a:spcBef>
              <a:spcAft>
                <a:spcPts val="0"/>
              </a:spcAft>
              <a:buClr>
                <a:schemeClr val="lt2"/>
              </a:buClr>
              <a:buSzPts val="1200"/>
              <a:buNone/>
              <a:defRPr sz="1600">
                <a:solidFill>
                  <a:schemeClr val="lt2"/>
                </a:solidFill>
              </a:defRPr>
            </a:lvl3pPr>
            <a:lvl4pPr lvl="3" rtl="0">
              <a:lnSpc>
                <a:spcPct val="100000"/>
              </a:lnSpc>
              <a:spcBef>
                <a:spcPts val="0"/>
              </a:spcBef>
              <a:spcAft>
                <a:spcPts val="0"/>
              </a:spcAft>
              <a:buClr>
                <a:schemeClr val="lt2"/>
              </a:buClr>
              <a:buSzPts val="1200"/>
              <a:buNone/>
              <a:defRPr sz="1600">
                <a:solidFill>
                  <a:schemeClr val="lt2"/>
                </a:solidFill>
              </a:defRPr>
            </a:lvl4pPr>
            <a:lvl5pPr lvl="4" rtl="0">
              <a:lnSpc>
                <a:spcPct val="100000"/>
              </a:lnSpc>
              <a:spcBef>
                <a:spcPts val="0"/>
              </a:spcBef>
              <a:spcAft>
                <a:spcPts val="0"/>
              </a:spcAft>
              <a:buClr>
                <a:schemeClr val="lt2"/>
              </a:buClr>
              <a:buSzPts val="1200"/>
              <a:buNone/>
              <a:defRPr sz="1600">
                <a:solidFill>
                  <a:schemeClr val="lt2"/>
                </a:solidFill>
              </a:defRPr>
            </a:lvl5pPr>
            <a:lvl6pPr lvl="5" rtl="0">
              <a:lnSpc>
                <a:spcPct val="100000"/>
              </a:lnSpc>
              <a:spcBef>
                <a:spcPts val="0"/>
              </a:spcBef>
              <a:spcAft>
                <a:spcPts val="0"/>
              </a:spcAft>
              <a:buClr>
                <a:schemeClr val="lt2"/>
              </a:buClr>
              <a:buSzPts val="1200"/>
              <a:buNone/>
              <a:defRPr sz="1600">
                <a:solidFill>
                  <a:schemeClr val="lt2"/>
                </a:solidFill>
              </a:defRPr>
            </a:lvl6pPr>
            <a:lvl7pPr lvl="6" rtl="0">
              <a:lnSpc>
                <a:spcPct val="100000"/>
              </a:lnSpc>
              <a:spcBef>
                <a:spcPts val="0"/>
              </a:spcBef>
              <a:spcAft>
                <a:spcPts val="0"/>
              </a:spcAft>
              <a:buClr>
                <a:schemeClr val="lt2"/>
              </a:buClr>
              <a:buSzPts val="1200"/>
              <a:buNone/>
              <a:defRPr sz="1600">
                <a:solidFill>
                  <a:schemeClr val="lt2"/>
                </a:solidFill>
              </a:defRPr>
            </a:lvl7pPr>
            <a:lvl8pPr lvl="7" rtl="0">
              <a:lnSpc>
                <a:spcPct val="100000"/>
              </a:lnSpc>
              <a:spcBef>
                <a:spcPts val="0"/>
              </a:spcBef>
              <a:spcAft>
                <a:spcPts val="0"/>
              </a:spcAft>
              <a:buClr>
                <a:schemeClr val="lt2"/>
              </a:buClr>
              <a:buSzPts val="1200"/>
              <a:buNone/>
              <a:defRPr sz="1600">
                <a:solidFill>
                  <a:schemeClr val="lt2"/>
                </a:solidFill>
              </a:defRPr>
            </a:lvl8pPr>
            <a:lvl9pPr lvl="8"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272" name="Google Shape;272;p45"/>
          <p:cNvSpPr txBox="1">
            <a:spLocks noGrp="1"/>
          </p:cNvSpPr>
          <p:nvPr>
            <p:ph type="title"/>
          </p:nvPr>
        </p:nvSpPr>
        <p:spPr>
          <a:xfrm>
            <a:off x="1091000" y="613033"/>
            <a:ext cx="4814400" cy="763600"/>
          </a:xfrm>
          <a:prstGeom prst="rect">
            <a:avLst/>
          </a:prstGeom>
          <a:solidFill>
            <a:schemeClr val="accent1"/>
          </a:solidFill>
        </p:spPr>
        <p:txBody>
          <a:bodyPr spcFirstLastPara="1" wrap="square" lIns="91425" tIns="91425" rIns="91425" bIns="91425" anchor="t" anchorCtr="0">
            <a:noAutofit/>
          </a:bodyPr>
          <a:lstStyle>
            <a:lvl1pPr lvl="0" rtl="0">
              <a:spcBef>
                <a:spcPts val="0"/>
              </a:spcBef>
              <a:spcAft>
                <a:spcPts val="0"/>
              </a:spcAft>
              <a:buClr>
                <a:schemeClr val="lt2"/>
              </a:buClr>
              <a:buSzPts val="2600"/>
              <a:buNone/>
              <a:defRPr sz="3467">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855099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ig number 2">
  <p:cSld name="Big number 2">
    <p:spTree>
      <p:nvGrpSpPr>
        <p:cNvPr id="1" name="Shape 273"/>
        <p:cNvGrpSpPr/>
        <p:nvPr/>
      </p:nvGrpSpPr>
      <p:grpSpPr>
        <a:xfrm>
          <a:off x="0" y="0"/>
          <a:ext cx="0" cy="0"/>
          <a:chOff x="0" y="0"/>
          <a:chExt cx="0" cy="0"/>
        </a:xfrm>
      </p:grpSpPr>
      <p:sp>
        <p:nvSpPr>
          <p:cNvPr id="274" name="Google Shape;274;p46"/>
          <p:cNvSpPr/>
          <p:nvPr/>
        </p:nvSpPr>
        <p:spPr>
          <a:xfrm>
            <a:off x="3098800" y="863600"/>
            <a:ext cx="7035600" cy="50800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46"/>
          <p:cNvSpPr/>
          <p:nvPr/>
        </p:nvSpPr>
        <p:spPr>
          <a:xfrm>
            <a:off x="1219200" y="1701800"/>
            <a:ext cx="4699200" cy="3606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46"/>
          <p:cNvSpPr txBox="1">
            <a:spLocks noGrp="1"/>
          </p:cNvSpPr>
          <p:nvPr>
            <p:ph type="title" hasCustomPrompt="1"/>
          </p:nvPr>
        </p:nvSpPr>
        <p:spPr>
          <a:xfrm>
            <a:off x="1234400" y="2479500"/>
            <a:ext cx="6334800" cy="1496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0000"/>
              <a:buNone/>
              <a:defRPr sz="13333">
                <a:solidFill>
                  <a:schemeClr val="lt2"/>
                </a:solidFill>
              </a:defRPr>
            </a:lvl1pPr>
            <a:lvl2pPr lvl="1" rtl="0">
              <a:spcBef>
                <a:spcPts val="0"/>
              </a:spcBef>
              <a:spcAft>
                <a:spcPts val="0"/>
              </a:spcAft>
              <a:buClr>
                <a:schemeClr val="lt2"/>
              </a:buClr>
              <a:buSzPts val="6000"/>
              <a:buNone/>
              <a:defRPr sz="8000">
                <a:solidFill>
                  <a:schemeClr val="lt2"/>
                </a:solidFill>
              </a:defRPr>
            </a:lvl2pPr>
            <a:lvl3pPr lvl="2" rtl="0">
              <a:spcBef>
                <a:spcPts val="0"/>
              </a:spcBef>
              <a:spcAft>
                <a:spcPts val="0"/>
              </a:spcAft>
              <a:buClr>
                <a:schemeClr val="lt2"/>
              </a:buClr>
              <a:buSzPts val="6000"/>
              <a:buNone/>
              <a:defRPr sz="8000">
                <a:solidFill>
                  <a:schemeClr val="lt2"/>
                </a:solidFill>
              </a:defRPr>
            </a:lvl3pPr>
            <a:lvl4pPr lvl="3" rtl="0">
              <a:spcBef>
                <a:spcPts val="0"/>
              </a:spcBef>
              <a:spcAft>
                <a:spcPts val="0"/>
              </a:spcAft>
              <a:buClr>
                <a:schemeClr val="lt2"/>
              </a:buClr>
              <a:buSzPts val="6000"/>
              <a:buNone/>
              <a:defRPr sz="8000">
                <a:solidFill>
                  <a:schemeClr val="lt2"/>
                </a:solidFill>
              </a:defRPr>
            </a:lvl4pPr>
            <a:lvl5pPr lvl="4" rtl="0">
              <a:spcBef>
                <a:spcPts val="0"/>
              </a:spcBef>
              <a:spcAft>
                <a:spcPts val="0"/>
              </a:spcAft>
              <a:buClr>
                <a:schemeClr val="lt2"/>
              </a:buClr>
              <a:buSzPts val="6000"/>
              <a:buNone/>
              <a:defRPr sz="8000">
                <a:solidFill>
                  <a:schemeClr val="lt2"/>
                </a:solidFill>
              </a:defRPr>
            </a:lvl5pPr>
            <a:lvl6pPr lvl="5" rtl="0">
              <a:spcBef>
                <a:spcPts val="0"/>
              </a:spcBef>
              <a:spcAft>
                <a:spcPts val="0"/>
              </a:spcAft>
              <a:buClr>
                <a:schemeClr val="lt2"/>
              </a:buClr>
              <a:buSzPts val="6000"/>
              <a:buNone/>
              <a:defRPr sz="8000">
                <a:solidFill>
                  <a:schemeClr val="lt2"/>
                </a:solidFill>
              </a:defRPr>
            </a:lvl6pPr>
            <a:lvl7pPr lvl="6" rtl="0">
              <a:spcBef>
                <a:spcPts val="0"/>
              </a:spcBef>
              <a:spcAft>
                <a:spcPts val="0"/>
              </a:spcAft>
              <a:buClr>
                <a:schemeClr val="lt2"/>
              </a:buClr>
              <a:buSzPts val="6000"/>
              <a:buNone/>
              <a:defRPr sz="8000">
                <a:solidFill>
                  <a:schemeClr val="lt2"/>
                </a:solidFill>
              </a:defRPr>
            </a:lvl7pPr>
            <a:lvl8pPr lvl="7" rtl="0">
              <a:spcBef>
                <a:spcPts val="0"/>
              </a:spcBef>
              <a:spcAft>
                <a:spcPts val="0"/>
              </a:spcAft>
              <a:buClr>
                <a:schemeClr val="lt2"/>
              </a:buClr>
              <a:buSzPts val="6000"/>
              <a:buNone/>
              <a:defRPr sz="8000">
                <a:solidFill>
                  <a:schemeClr val="lt2"/>
                </a:solidFill>
              </a:defRPr>
            </a:lvl8pPr>
            <a:lvl9pPr lvl="8" rtl="0">
              <a:spcBef>
                <a:spcPts val="0"/>
              </a:spcBef>
              <a:spcAft>
                <a:spcPts val="0"/>
              </a:spcAft>
              <a:buClr>
                <a:schemeClr val="lt2"/>
              </a:buClr>
              <a:buSzPts val="6000"/>
              <a:buNone/>
              <a:defRPr sz="8000">
                <a:solidFill>
                  <a:schemeClr val="lt2"/>
                </a:solidFill>
              </a:defRPr>
            </a:lvl9pPr>
          </a:lstStyle>
          <a:p>
            <a:r>
              <a:t>xx%</a:t>
            </a:r>
          </a:p>
        </p:txBody>
      </p:sp>
      <p:sp>
        <p:nvSpPr>
          <p:cNvPr id="277" name="Google Shape;277;p46"/>
          <p:cNvSpPr txBox="1">
            <a:spLocks noGrp="1"/>
          </p:cNvSpPr>
          <p:nvPr>
            <p:ph type="subTitle" idx="1"/>
          </p:nvPr>
        </p:nvSpPr>
        <p:spPr>
          <a:xfrm>
            <a:off x="1234400" y="3875067"/>
            <a:ext cx="4506000" cy="8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2133">
                <a:solidFill>
                  <a:schemeClr val="lt2"/>
                </a:solidFill>
              </a:defRPr>
            </a:lvl1pPr>
            <a:lvl2pPr lvl="1" rtl="0">
              <a:lnSpc>
                <a:spcPct val="100000"/>
              </a:lnSpc>
              <a:spcBef>
                <a:spcPts val="0"/>
              </a:spcBef>
              <a:spcAft>
                <a:spcPts val="0"/>
              </a:spcAft>
              <a:buClr>
                <a:schemeClr val="lt2"/>
              </a:buClr>
              <a:buSzPts val="1200"/>
              <a:buNone/>
              <a:defRPr sz="1600">
                <a:solidFill>
                  <a:schemeClr val="lt2"/>
                </a:solidFill>
              </a:defRPr>
            </a:lvl2pPr>
            <a:lvl3pPr lvl="2" rtl="0">
              <a:lnSpc>
                <a:spcPct val="100000"/>
              </a:lnSpc>
              <a:spcBef>
                <a:spcPts val="0"/>
              </a:spcBef>
              <a:spcAft>
                <a:spcPts val="0"/>
              </a:spcAft>
              <a:buClr>
                <a:schemeClr val="lt2"/>
              </a:buClr>
              <a:buSzPts val="1200"/>
              <a:buNone/>
              <a:defRPr sz="1600">
                <a:solidFill>
                  <a:schemeClr val="lt2"/>
                </a:solidFill>
              </a:defRPr>
            </a:lvl3pPr>
            <a:lvl4pPr lvl="3" rtl="0">
              <a:lnSpc>
                <a:spcPct val="100000"/>
              </a:lnSpc>
              <a:spcBef>
                <a:spcPts val="0"/>
              </a:spcBef>
              <a:spcAft>
                <a:spcPts val="0"/>
              </a:spcAft>
              <a:buClr>
                <a:schemeClr val="lt2"/>
              </a:buClr>
              <a:buSzPts val="1200"/>
              <a:buNone/>
              <a:defRPr sz="1600">
                <a:solidFill>
                  <a:schemeClr val="lt2"/>
                </a:solidFill>
              </a:defRPr>
            </a:lvl4pPr>
            <a:lvl5pPr lvl="4" rtl="0">
              <a:lnSpc>
                <a:spcPct val="100000"/>
              </a:lnSpc>
              <a:spcBef>
                <a:spcPts val="0"/>
              </a:spcBef>
              <a:spcAft>
                <a:spcPts val="0"/>
              </a:spcAft>
              <a:buClr>
                <a:schemeClr val="lt2"/>
              </a:buClr>
              <a:buSzPts val="1200"/>
              <a:buNone/>
              <a:defRPr sz="1600">
                <a:solidFill>
                  <a:schemeClr val="lt2"/>
                </a:solidFill>
              </a:defRPr>
            </a:lvl5pPr>
            <a:lvl6pPr lvl="5" rtl="0">
              <a:lnSpc>
                <a:spcPct val="100000"/>
              </a:lnSpc>
              <a:spcBef>
                <a:spcPts val="0"/>
              </a:spcBef>
              <a:spcAft>
                <a:spcPts val="0"/>
              </a:spcAft>
              <a:buClr>
                <a:schemeClr val="lt2"/>
              </a:buClr>
              <a:buSzPts val="1200"/>
              <a:buNone/>
              <a:defRPr sz="1600">
                <a:solidFill>
                  <a:schemeClr val="lt2"/>
                </a:solidFill>
              </a:defRPr>
            </a:lvl6pPr>
            <a:lvl7pPr lvl="6" rtl="0">
              <a:lnSpc>
                <a:spcPct val="100000"/>
              </a:lnSpc>
              <a:spcBef>
                <a:spcPts val="0"/>
              </a:spcBef>
              <a:spcAft>
                <a:spcPts val="0"/>
              </a:spcAft>
              <a:buClr>
                <a:schemeClr val="lt2"/>
              </a:buClr>
              <a:buSzPts val="1200"/>
              <a:buNone/>
              <a:defRPr sz="1600">
                <a:solidFill>
                  <a:schemeClr val="lt2"/>
                </a:solidFill>
              </a:defRPr>
            </a:lvl7pPr>
            <a:lvl8pPr lvl="7" rtl="0">
              <a:lnSpc>
                <a:spcPct val="100000"/>
              </a:lnSpc>
              <a:spcBef>
                <a:spcPts val="0"/>
              </a:spcBef>
              <a:spcAft>
                <a:spcPts val="0"/>
              </a:spcAft>
              <a:buClr>
                <a:schemeClr val="lt2"/>
              </a:buClr>
              <a:buSzPts val="1200"/>
              <a:buNone/>
              <a:defRPr sz="1600">
                <a:solidFill>
                  <a:schemeClr val="lt2"/>
                </a:solidFill>
              </a:defRPr>
            </a:lvl8pPr>
            <a:lvl9pPr lvl="8"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3127460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extLst>
      <p:ext uri="{BB962C8B-B14F-4D97-AF65-F5344CB8AC3E}">
        <p14:creationId xmlns:p14="http://schemas.microsoft.com/office/powerpoint/2010/main" val="113884985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Main idea">
  <p:cSld name="Main idea">
    <p:spTree>
      <p:nvGrpSpPr>
        <p:cNvPr id="1" name="Shape 278"/>
        <p:cNvGrpSpPr/>
        <p:nvPr/>
      </p:nvGrpSpPr>
      <p:grpSpPr>
        <a:xfrm>
          <a:off x="0" y="0"/>
          <a:ext cx="0" cy="0"/>
          <a:chOff x="0" y="0"/>
          <a:chExt cx="0" cy="0"/>
        </a:xfrm>
      </p:grpSpPr>
      <p:sp>
        <p:nvSpPr>
          <p:cNvPr id="279" name="Google Shape;279;p47"/>
          <p:cNvSpPr/>
          <p:nvPr/>
        </p:nvSpPr>
        <p:spPr>
          <a:xfrm>
            <a:off x="1879600" y="863600"/>
            <a:ext cx="8254800" cy="50800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47"/>
          <p:cNvSpPr/>
          <p:nvPr/>
        </p:nvSpPr>
        <p:spPr>
          <a:xfrm>
            <a:off x="4419400" y="1854200"/>
            <a:ext cx="6654800" cy="309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47"/>
          <p:cNvSpPr txBox="1">
            <a:spLocks noGrp="1"/>
          </p:cNvSpPr>
          <p:nvPr>
            <p:ph type="title"/>
          </p:nvPr>
        </p:nvSpPr>
        <p:spPr>
          <a:xfrm>
            <a:off x="1091000" y="1879600"/>
            <a:ext cx="9983200" cy="299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7000"/>
              <a:buNone/>
              <a:defRPr sz="9333">
                <a:solidFill>
                  <a:schemeClr val="lt2"/>
                </a:solidFill>
              </a:defRPr>
            </a:lvl1pPr>
            <a:lvl2pPr lvl="1" algn="r" rtl="0">
              <a:spcBef>
                <a:spcPts val="0"/>
              </a:spcBef>
              <a:spcAft>
                <a:spcPts val="0"/>
              </a:spcAft>
              <a:buSzPts val="7000"/>
              <a:buNone/>
              <a:defRPr sz="9333"/>
            </a:lvl2pPr>
            <a:lvl3pPr lvl="2" algn="r" rtl="0">
              <a:spcBef>
                <a:spcPts val="0"/>
              </a:spcBef>
              <a:spcAft>
                <a:spcPts val="0"/>
              </a:spcAft>
              <a:buSzPts val="7000"/>
              <a:buNone/>
              <a:defRPr sz="9333"/>
            </a:lvl3pPr>
            <a:lvl4pPr lvl="3" algn="r" rtl="0">
              <a:spcBef>
                <a:spcPts val="0"/>
              </a:spcBef>
              <a:spcAft>
                <a:spcPts val="0"/>
              </a:spcAft>
              <a:buSzPts val="7000"/>
              <a:buNone/>
              <a:defRPr sz="9333"/>
            </a:lvl4pPr>
            <a:lvl5pPr lvl="4" algn="r" rtl="0">
              <a:spcBef>
                <a:spcPts val="0"/>
              </a:spcBef>
              <a:spcAft>
                <a:spcPts val="0"/>
              </a:spcAft>
              <a:buSzPts val="7000"/>
              <a:buNone/>
              <a:defRPr sz="9333"/>
            </a:lvl5pPr>
            <a:lvl6pPr lvl="5" algn="r" rtl="0">
              <a:spcBef>
                <a:spcPts val="0"/>
              </a:spcBef>
              <a:spcAft>
                <a:spcPts val="0"/>
              </a:spcAft>
              <a:buSzPts val="7000"/>
              <a:buNone/>
              <a:defRPr sz="9333"/>
            </a:lvl6pPr>
            <a:lvl7pPr lvl="6" algn="r" rtl="0">
              <a:spcBef>
                <a:spcPts val="0"/>
              </a:spcBef>
              <a:spcAft>
                <a:spcPts val="0"/>
              </a:spcAft>
              <a:buSzPts val="7000"/>
              <a:buNone/>
              <a:defRPr sz="9333"/>
            </a:lvl7pPr>
            <a:lvl8pPr lvl="7" algn="r" rtl="0">
              <a:spcBef>
                <a:spcPts val="0"/>
              </a:spcBef>
              <a:spcAft>
                <a:spcPts val="0"/>
              </a:spcAft>
              <a:buSzPts val="7000"/>
              <a:buNone/>
              <a:defRPr sz="9333"/>
            </a:lvl8pPr>
            <a:lvl9pPr lvl="8" algn="r" rtl="0">
              <a:spcBef>
                <a:spcPts val="0"/>
              </a:spcBef>
              <a:spcAft>
                <a:spcPts val="0"/>
              </a:spcAft>
              <a:buSzPts val="7000"/>
              <a:buNone/>
              <a:defRPr sz="9333"/>
            </a:lvl9pPr>
          </a:lstStyle>
          <a:p>
            <a:endParaRPr/>
          </a:p>
        </p:txBody>
      </p:sp>
    </p:spTree>
    <p:extLst>
      <p:ext uri="{BB962C8B-B14F-4D97-AF65-F5344CB8AC3E}">
        <p14:creationId xmlns:p14="http://schemas.microsoft.com/office/powerpoint/2010/main" val="28819167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82"/>
        <p:cNvGrpSpPr/>
        <p:nvPr/>
      </p:nvGrpSpPr>
      <p:grpSpPr>
        <a:xfrm>
          <a:off x="0" y="0"/>
          <a:ext cx="0" cy="0"/>
          <a:chOff x="0" y="0"/>
          <a:chExt cx="0" cy="0"/>
        </a:xfrm>
      </p:grpSpPr>
      <p:sp>
        <p:nvSpPr>
          <p:cNvPr id="283" name="Google Shape;283;p48"/>
          <p:cNvSpPr/>
          <p:nvPr/>
        </p:nvSpPr>
        <p:spPr>
          <a:xfrm>
            <a:off x="850900" y="-190500"/>
            <a:ext cx="3086000" cy="391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48"/>
          <p:cNvSpPr txBox="1">
            <a:spLocks noGrp="1"/>
          </p:cNvSpPr>
          <p:nvPr>
            <p:ph type="title"/>
          </p:nvPr>
        </p:nvSpPr>
        <p:spPr>
          <a:xfrm>
            <a:off x="1091000" y="917833"/>
            <a:ext cx="2707200" cy="2549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933">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14190629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5"/>
        <p:cNvGrpSpPr/>
        <p:nvPr/>
      </p:nvGrpSpPr>
      <p:grpSpPr>
        <a:xfrm>
          <a:off x="0" y="0"/>
          <a:ext cx="0" cy="0"/>
          <a:chOff x="0" y="0"/>
          <a:chExt cx="0" cy="0"/>
        </a:xfrm>
      </p:grpSpPr>
    </p:spTree>
    <p:extLst>
      <p:ext uri="{BB962C8B-B14F-4D97-AF65-F5344CB8AC3E}">
        <p14:creationId xmlns:p14="http://schemas.microsoft.com/office/powerpoint/2010/main" val="4796999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0" name="Google Shape;10;p2"/>
          <p:cNvSpPr txBox="1">
            <a:spLocks noGrp="1"/>
          </p:cNvSpPr>
          <p:nvPr>
            <p:ph type="subTitle" idx="1"/>
          </p:nvPr>
        </p:nvSpPr>
        <p:spPr>
          <a:xfrm>
            <a:off x="6649433" y="3778833"/>
            <a:ext cx="3352800" cy="105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2133"/>
            </a:lvl1pPr>
            <a:lvl2pPr lvl="1">
              <a:lnSpc>
                <a:spcPct val="100000"/>
              </a:lnSpc>
              <a:spcBef>
                <a:spcPts val="0"/>
              </a:spcBef>
              <a:spcAft>
                <a:spcPts val="0"/>
              </a:spcAft>
              <a:buSzPts val="2800"/>
              <a:buNone/>
              <a:defRPr sz="3733"/>
            </a:lvl2pPr>
            <a:lvl3pPr lvl="2">
              <a:lnSpc>
                <a:spcPct val="100000"/>
              </a:lnSpc>
              <a:spcBef>
                <a:spcPts val="0"/>
              </a:spcBef>
              <a:spcAft>
                <a:spcPts val="0"/>
              </a:spcAft>
              <a:buSzPts val="2800"/>
              <a:buNone/>
              <a:defRPr sz="3733"/>
            </a:lvl3pPr>
            <a:lvl4pPr lvl="3">
              <a:lnSpc>
                <a:spcPct val="100000"/>
              </a:lnSpc>
              <a:spcBef>
                <a:spcPts val="0"/>
              </a:spcBef>
              <a:spcAft>
                <a:spcPts val="0"/>
              </a:spcAft>
              <a:buSzPts val="2800"/>
              <a:buNone/>
              <a:defRPr sz="3733"/>
            </a:lvl4pPr>
            <a:lvl5pPr lvl="4">
              <a:lnSpc>
                <a:spcPct val="100000"/>
              </a:lnSpc>
              <a:spcBef>
                <a:spcPts val="0"/>
              </a:spcBef>
              <a:spcAft>
                <a:spcPts val="0"/>
              </a:spcAft>
              <a:buSzPts val="2800"/>
              <a:buNone/>
              <a:defRPr sz="3733"/>
            </a:lvl5pPr>
            <a:lvl6pPr lvl="5">
              <a:lnSpc>
                <a:spcPct val="100000"/>
              </a:lnSpc>
              <a:spcBef>
                <a:spcPts val="0"/>
              </a:spcBef>
              <a:spcAft>
                <a:spcPts val="0"/>
              </a:spcAft>
              <a:buSzPts val="2800"/>
              <a:buNone/>
              <a:defRPr sz="3733"/>
            </a:lvl6pPr>
            <a:lvl7pPr lvl="6">
              <a:lnSpc>
                <a:spcPct val="100000"/>
              </a:lnSpc>
              <a:spcBef>
                <a:spcPts val="0"/>
              </a:spcBef>
              <a:spcAft>
                <a:spcPts val="0"/>
              </a:spcAft>
              <a:buSzPts val="2800"/>
              <a:buNone/>
              <a:defRPr sz="3733"/>
            </a:lvl7pPr>
            <a:lvl8pPr lvl="7">
              <a:lnSpc>
                <a:spcPct val="100000"/>
              </a:lnSpc>
              <a:spcBef>
                <a:spcPts val="0"/>
              </a:spcBef>
              <a:spcAft>
                <a:spcPts val="0"/>
              </a:spcAft>
              <a:buSzPts val="2800"/>
              <a:buNone/>
              <a:defRPr sz="3733"/>
            </a:lvl8pPr>
            <a:lvl9pPr lvl="8">
              <a:lnSpc>
                <a:spcPct val="100000"/>
              </a:lnSpc>
              <a:spcBef>
                <a:spcPts val="0"/>
              </a:spcBef>
              <a:spcAft>
                <a:spcPts val="0"/>
              </a:spcAft>
              <a:buSzPts val="2800"/>
              <a:buNone/>
              <a:defRPr sz="3733"/>
            </a:lvl9pPr>
          </a:lstStyle>
          <a:p>
            <a:endParaRPr/>
          </a:p>
        </p:txBody>
      </p:sp>
      <p:sp>
        <p:nvSpPr>
          <p:cNvPr id="2" name="Title 1">
            <a:extLst>
              <a:ext uri="{FF2B5EF4-FFF2-40B4-BE49-F238E27FC236}">
                <a16:creationId xmlns:a16="http://schemas.microsoft.com/office/drawing/2014/main" xmlns="" id="{352A36BE-72BF-4C02-B950-3409E49896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66078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193551" y="2254272"/>
            <a:ext cx="4329600" cy="19764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3600"/>
              <a:buNone/>
              <a:defRPr sz="4800"/>
            </a:lvl1pPr>
            <a:lvl2pPr lvl="1" algn="ctr" rtl="0">
              <a:lnSpc>
                <a:spcPct val="80000"/>
              </a:lnSpc>
              <a:spcBef>
                <a:spcPts val="0"/>
              </a:spcBef>
              <a:spcAft>
                <a:spcPts val="0"/>
              </a:spcAft>
              <a:buClr>
                <a:schemeClr val="accent1"/>
              </a:buClr>
              <a:buSzPts val="3600"/>
              <a:buNone/>
              <a:defRPr sz="4800">
                <a:solidFill>
                  <a:schemeClr val="accent1"/>
                </a:solidFill>
              </a:defRPr>
            </a:lvl2pPr>
            <a:lvl3pPr lvl="2" algn="ctr" rtl="0">
              <a:lnSpc>
                <a:spcPct val="80000"/>
              </a:lnSpc>
              <a:spcBef>
                <a:spcPts val="0"/>
              </a:spcBef>
              <a:spcAft>
                <a:spcPts val="0"/>
              </a:spcAft>
              <a:buClr>
                <a:schemeClr val="accent1"/>
              </a:buClr>
              <a:buSzPts val="3600"/>
              <a:buNone/>
              <a:defRPr sz="4800">
                <a:solidFill>
                  <a:schemeClr val="accent1"/>
                </a:solidFill>
              </a:defRPr>
            </a:lvl3pPr>
            <a:lvl4pPr lvl="3" algn="ctr" rtl="0">
              <a:lnSpc>
                <a:spcPct val="80000"/>
              </a:lnSpc>
              <a:spcBef>
                <a:spcPts val="0"/>
              </a:spcBef>
              <a:spcAft>
                <a:spcPts val="0"/>
              </a:spcAft>
              <a:buClr>
                <a:schemeClr val="accent1"/>
              </a:buClr>
              <a:buSzPts val="3600"/>
              <a:buNone/>
              <a:defRPr sz="4800">
                <a:solidFill>
                  <a:schemeClr val="accent1"/>
                </a:solidFill>
              </a:defRPr>
            </a:lvl4pPr>
            <a:lvl5pPr lvl="4" algn="ctr" rtl="0">
              <a:lnSpc>
                <a:spcPct val="80000"/>
              </a:lnSpc>
              <a:spcBef>
                <a:spcPts val="0"/>
              </a:spcBef>
              <a:spcAft>
                <a:spcPts val="0"/>
              </a:spcAft>
              <a:buClr>
                <a:schemeClr val="accent1"/>
              </a:buClr>
              <a:buSzPts val="3600"/>
              <a:buNone/>
              <a:defRPr sz="4800">
                <a:solidFill>
                  <a:schemeClr val="accent1"/>
                </a:solidFill>
              </a:defRPr>
            </a:lvl5pPr>
            <a:lvl6pPr lvl="5" algn="ctr" rtl="0">
              <a:lnSpc>
                <a:spcPct val="80000"/>
              </a:lnSpc>
              <a:spcBef>
                <a:spcPts val="0"/>
              </a:spcBef>
              <a:spcAft>
                <a:spcPts val="0"/>
              </a:spcAft>
              <a:buClr>
                <a:schemeClr val="accent1"/>
              </a:buClr>
              <a:buSzPts val="3600"/>
              <a:buNone/>
              <a:defRPr sz="4800">
                <a:solidFill>
                  <a:schemeClr val="accent1"/>
                </a:solidFill>
              </a:defRPr>
            </a:lvl6pPr>
            <a:lvl7pPr lvl="6" algn="ctr" rtl="0">
              <a:lnSpc>
                <a:spcPct val="80000"/>
              </a:lnSpc>
              <a:spcBef>
                <a:spcPts val="0"/>
              </a:spcBef>
              <a:spcAft>
                <a:spcPts val="0"/>
              </a:spcAft>
              <a:buClr>
                <a:schemeClr val="accent1"/>
              </a:buClr>
              <a:buSzPts val="3600"/>
              <a:buNone/>
              <a:defRPr sz="4800">
                <a:solidFill>
                  <a:schemeClr val="accent1"/>
                </a:solidFill>
              </a:defRPr>
            </a:lvl7pPr>
            <a:lvl8pPr lvl="7" algn="ctr" rtl="0">
              <a:lnSpc>
                <a:spcPct val="80000"/>
              </a:lnSpc>
              <a:spcBef>
                <a:spcPts val="0"/>
              </a:spcBef>
              <a:spcAft>
                <a:spcPts val="0"/>
              </a:spcAft>
              <a:buClr>
                <a:schemeClr val="accent1"/>
              </a:buClr>
              <a:buSzPts val="3600"/>
              <a:buNone/>
              <a:defRPr sz="4800">
                <a:solidFill>
                  <a:schemeClr val="accent1"/>
                </a:solidFill>
              </a:defRPr>
            </a:lvl8pPr>
            <a:lvl9pPr lvl="8" algn="ctr" rtl="0">
              <a:lnSpc>
                <a:spcPct val="80000"/>
              </a:lnSpc>
              <a:spcBef>
                <a:spcPts val="0"/>
              </a:spcBef>
              <a:spcAft>
                <a:spcPts val="0"/>
              </a:spcAft>
              <a:buClr>
                <a:schemeClr val="accent1"/>
              </a:buClr>
              <a:buSzPts val="3600"/>
              <a:buNone/>
              <a:defRPr sz="4800">
                <a:solidFill>
                  <a:schemeClr val="accent1"/>
                </a:solidFill>
              </a:defRPr>
            </a:lvl9pPr>
          </a:lstStyle>
          <a:p>
            <a:endParaRPr/>
          </a:p>
        </p:txBody>
      </p:sp>
      <p:sp>
        <p:nvSpPr>
          <p:cNvPr id="13" name="Google Shape;13;p3"/>
          <p:cNvSpPr txBox="1">
            <a:spLocks noGrp="1"/>
          </p:cNvSpPr>
          <p:nvPr>
            <p:ph type="subTitle" idx="1"/>
          </p:nvPr>
        </p:nvSpPr>
        <p:spPr>
          <a:xfrm>
            <a:off x="1193551" y="4144272"/>
            <a:ext cx="4329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2133">
                <a:solidFill>
                  <a:schemeClr val="accent1"/>
                </a:solidFill>
              </a:defRPr>
            </a:lvl1pPr>
            <a:lvl2pPr lvl="1" algn="ctr" rtl="0">
              <a:lnSpc>
                <a:spcPct val="100000"/>
              </a:lnSpc>
              <a:spcBef>
                <a:spcPts val="0"/>
              </a:spcBef>
              <a:spcAft>
                <a:spcPts val="0"/>
              </a:spcAft>
              <a:buClr>
                <a:schemeClr val="accent1"/>
              </a:buClr>
              <a:buSzPts val="1600"/>
              <a:buNone/>
              <a:defRPr sz="2133">
                <a:solidFill>
                  <a:schemeClr val="accent1"/>
                </a:solidFill>
              </a:defRPr>
            </a:lvl2pPr>
            <a:lvl3pPr lvl="2" algn="ctr" rtl="0">
              <a:lnSpc>
                <a:spcPct val="100000"/>
              </a:lnSpc>
              <a:spcBef>
                <a:spcPts val="0"/>
              </a:spcBef>
              <a:spcAft>
                <a:spcPts val="0"/>
              </a:spcAft>
              <a:buClr>
                <a:schemeClr val="accent1"/>
              </a:buClr>
              <a:buSzPts val="1600"/>
              <a:buNone/>
              <a:defRPr sz="2133">
                <a:solidFill>
                  <a:schemeClr val="accent1"/>
                </a:solidFill>
              </a:defRPr>
            </a:lvl3pPr>
            <a:lvl4pPr lvl="3" algn="ctr" rtl="0">
              <a:lnSpc>
                <a:spcPct val="100000"/>
              </a:lnSpc>
              <a:spcBef>
                <a:spcPts val="0"/>
              </a:spcBef>
              <a:spcAft>
                <a:spcPts val="0"/>
              </a:spcAft>
              <a:buClr>
                <a:schemeClr val="accent1"/>
              </a:buClr>
              <a:buSzPts val="1600"/>
              <a:buNone/>
              <a:defRPr sz="2133">
                <a:solidFill>
                  <a:schemeClr val="accent1"/>
                </a:solidFill>
              </a:defRPr>
            </a:lvl4pPr>
            <a:lvl5pPr lvl="4" algn="ctr" rtl="0">
              <a:lnSpc>
                <a:spcPct val="100000"/>
              </a:lnSpc>
              <a:spcBef>
                <a:spcPts val="0"/>
              </a:spcBef>
              <a:spcAft>
                <a:spcPts val="0"/>
              </a:spcAft>
              <a:buClr>
                <a:schemeClr val="accent1"/>
              </a:buClr>
              <a:buSzPts val="1600"/>
              <a:buNone/>
              <a:defRPr sz="2133">
                <a:solidFill>
                  <a:schemeClr val="accent1"/>
                </a:solidFill>
              </a:defRPr>
            </a:lvl5pPr>
            <a:lvl6pPr lvl="5" algn="ctr" rtl="0">
              <a:lnSpc>
                <a:spcPct val="100000"/>
              </a:lnSpc>
              <a:spcBef>
                <a:spcPts val="0"/>
              </a:spcBef>
              <a:spcAft>
                <a:spcPts val="0"/>
              </a:spcAft>
              <a:buClr>
                <a:schemeClr val="accent1"/>
              </a:buClr>
              <a:buSzPts val="1600"/>
              <a:buNone/>
              <a:defRPr sz="2133">
                <a:solidFill>
                  <a:schemeClr val="accent1"/>
                </a:solidFill>
              </a:defRPr>
            </a:lvl6pPr>
            <a:lvl7pPr lvl="6" algn="ctr" rtl="0">
              <a:lnSpc>
                <a:spcPct val="100000"/>
              </a:lnSpc>
              <a:spcBef>
                <a:spcPts val="0"/>
              </a:spcBef>
              <a:spcAft>
                <a:spcPts val="0"/>
              </a:spcAft>
              <a:buClr>
                <a:schemeClr val="accent1"/>
              </a:buClr>
              <a:buSzPts val="1600"/>
              <a:buNone/>
              <a:defRPr sz="2133">
                <a:solidFill>
                  <a:schemeClr val="accent1"/>
                </a:solidFill>
              </a:defRPr>
            </a:lvl7pPr>
            <a:lvl8pPr lvl="7" algn="ctr" rtl="0">
              <a:lnSpc>
                <a:spcPct val="100000"/>
              </a:lnSpc>
              <a:spcBef>
                <a:spcPts val="0"/>
              </a:spcBef>
              <a:spcAft>
                <a:spcPts val="0"/>
              </a:spcAft>
              <a:buClr>
                <a:schemeClr val="accent1"/>
              </a:buClr>
              <a:buSzPts val="1600"/>
              <a:buNone/>
              <a:defRPr sz="2133">
                <a:solidFill>
                  <a:schemeClr val="accent1"/>
                </a:solidFill>
              </a:defRPr>
            </a:lvl8pPr>
            <a:lvl9pPr lvl="8" algn="ctr" rtl="0">
              <a:lnSpc>
                <a:spcPct val="100000"/>
              </a:lnSpc>
              <a:spcBef>
                <a:spcPts val="0"/>
              </a:spcBef>
              <a:spcAft>
                <a:spcPts val="0"/>
              </a:spcAft>
              <a:buClr>
                <a:schemeClr val="accent1"/>
              </a:buClr>
              <a:buSzPts val="1600"/>
              <a:buNone/>
              <a:defRPr sz="2133">
                <a:solidFill>
                  <a:schemeClr val="accent1"/>
                </a:solidFill>
              </a:defRPr>
            </a:lvl9pPr>
          </a:lstStyle>
          <a:p>
            <a:endParaRPr/>
          </a:p>
        </p:txBody>
      </p:sp>
      <p:sp>
        <p:nvSpPr>
          <p:cNvPr id="14" name="Google Shape;14;p3"/>
          <p:cNvSpPr txBox="1">
            <a:spLocks noGrp="1"/>
          </p:cNvSpPr>
          <p:nvPr>
            <p:ph type="title" idx="2" hasCustomPrompt="1"/>
          </p:nvPr>
        </p:nvSpPr>
        <p:spPr>
          <a:xfrm>
            <a:off x="2188551" y="1823672"/>
            <a:ext cx="2339600" cy="80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Tree>
    <p:extLst>
      <p:ext uri="{BB962C8B-B14F-4D97-AF65-F5344CB8AC3E}">
        <p14:creationId xmlns:p14="http://schemas.microsoft.com/office/powerpoint/2010/main" val="36148523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34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1091000" y="1648700"/>
            <a:ext cx="10402000" cy="4462800"/>
          </a:xfrm>
          <a:prstGeom prst="rect">
            <a:avLst/>
          </a:prstGeom>
        </p:spPr>
        <p:txBody>
          <a:bodyPr spcFirstLastPara="1" wrap="square" lIns="91425" tIns="91425" rIns="91425" bIns="91425" anchor="t" anchorCtr="0">
            <a:noAutofit/>
          </a:bodyPr>
          <a:lstStyle>
            <a:lvl1pPr marL="609585" lvl="0" indent="-389457">
              <a:spcBef>
                <a:spcPts val="0"/>
              </a:spcBef>
              <a:spcAft>
                <a:spcPts val="0"/>
              </a:spcAft>
              <a:buClr>
                <a:srgbClr val="1F7444"/>
              </a:buClr>
              <a:buSzPts val="1000"/>
              <a:buFont typeface="Montserrat SemiBold"/>
              <a:buAutoNum type="arabicPeriod"/>
              <a:defRPr sz="1333"/>
            </a:lvl1pPr>
            <a:lvl2pPr marL="1219170" lvl="1" indent="-389457">
              <a:spcBef>
                <a:spcPts val="2133"/>
              </a:spcBef>
              <a:spcAft>
                <a:spcPts val="0"/>
              </a:spcAft>
              <a:buClr>
                <a:schemeClr val="dk1"/>
              </a:buClr>
              <a:buSzPts val="1000"/>
              <a:buFont typeface="Muli"/>
              <a:buAutoNum type="alphaLcPeriod"/>
              <a:defRPr sz="1333"/>
            </a:lvl2pPr>
            <a:lvl3pPr marL="1828754" lvl="2" indent="-389457">
              <a:spcBef>
                <a:spcPts val="2133"/>
              </a:spcBef>
              <a:spcAft>
                <a:spcPts val="0"/>
              </a:spcAft>
              <a:buClr>
                <a:schemeClr val="dk1"/>
              </a:buClr>
              <a:buSzPts val="1000"/>
              <a:buFont typeface="Muli"/>
              <a:buAutoNum type="romanLcPeriod"/>
              <a:defRPr sz="1333"/>
            </a:lvl3pPr>
            <a:lvl4pPr marL="2438339" lvl="3" indent="-389457">
              <a:spcBef>
                <a:spcPts val="2133"/>
              </a:spcBef>
              <a:spcAft>
                <a:spcPts val="0"/>
              </a:spcAft>
              <a:buClr>
                <a:schemeClr val="dk1"/>
              </a:buClr>
              <a:buSzPts val="1000"/>
              <a:buFont typeface="Muli"/>
              <a:buAutoNum type="arabicPeriod"/>
              <a:defRPr sz="1333"/>
            </a:lvl4pPr>
            <a:lvl5pPr marL="3047924" lvl="4" indent="-389457">
              <a:spcBef>
                <a:spcPts val="2133"/>
              </a:spcBef>
              <a:spcAft>
                <a:spcPts val="0"/>
              </a:spcAft>
              <a:buClr>
                <a:schemeClr val="dk1"/>
              </a:buClr>
              <a:buSzPts val="1000"/>
              <a:buFont typeface="Muli"/>
              <a:buAutoNum type="alphaLcPeriod"/>
              <a:defRPr sz="1333"/>
            </a:lvl5pPr>
            <a:lvl6pPr marL="3657509" lvl="5" indent="-389457">
              <a:spcBef>
                <a:spcPts val="2133"/>
              </a:spcBef>
              <a:spcAft>
                <a:spcPts val="0"/>
              </a:spcAft>
              <a:buClr>
                <a:schemeClr val="dk1"/>
              </a:buClr>
              <a:buSzPts val="1000"/>
              <a:buFont typeface="Muli"/>
              <a:buAutoNum type="romanLcPeriod"/>
              <a:defRPr sz="1333"/>
            </a:lvl6pPr>
            <a:lvl7pPr marL="4267093" lvl="6" indent="-389457">
              <a:spcBef>
                <a:spcPts val="2133"/>
              </a:spcBef>
              <a:spcAft>
                <a:spcPts val="0"/>
              </a:spcAft>
              <a:buClr>
                <a:schemeClr val="dk1"/>
              </a:buClr>
              <a:buSzPts val="1000"/>
              <a:buFont typeface="Muli"/>
              <a:buAutoNum type="arabicPeriod"/>
              <a:defRPr sz="1333"/>
            </a:lvl7pPr>
            <a:lvl8pPr marL="4876678" lvl="7" indent="-389457">
              <a:spcBef>
                <a:spcPts val="2133"/>
              </a:spcBef>
              <a:spcAft>
                <a:spcPts val="0"/>
              </a:spcAft>
              <a:buClr>
                <a:schemeClr val="dk1"/>
              </a:buClr>
              <a:buSzPts val="1000"/>
              <a:buFont typeface="Muli"/>
              <a:buAutoNum type="alphaLcPeriod"/>
              <a:defRPr sz="1333"/>
            </a:lvl8pPr>
            <a:lvl9pPr marL="5486263" lvl="8" indent="-389457">
              <a:spcBef>
                <a:spcPts val="2133"/>
              </a:spcBef>
              <a:spcAft>
                <a:spcPts val="2133"/>
              </a:spcAft>
              <a:buClr>
                <a:schemeClr val="dk1"/>
              </a:buClr>
              <a:buSzPts val="1000"/>
              <a:buFont typeface="Muli"/>
              <a:buAutoNum type="romanLcPeriod"/>
              <a:defRPr sz="1333"/>
            </a:lvl9pPr>
          </a:lstStyle>
          <a:p>
            <a:endParaRPr/>
          </a:p>
        </p:txBody>
      </p:sp>
    </p:spTree>
    <p:extLst>
      <p:ext uri="{BB962C8B-B14F-4D97-AF65-F5344CB8AC3E}">
        <p14:creationId xmlns:p14="http://schemas.microsoft.com/office/powerpoint/2010/main" val="6873451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extLst>
      <p:ext uri="{BB962C8B-B14F-4D97-AF65-F5344CB8AC3E}">
        <p14:creationId xmlns:p14="http://schemas.microsoft.com/office/powerpoint/2010/main" val="160732798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60"/>
        <p:cNvGrpSpPr/>
        <p:nvPr/>
      </p:nvGrpSpPr>
      <p:grpSpPr>
        <a:xfrm>
          <a:off x="0" y="0"/>
          <a:ext cx="0" cy="0"/>
          <a:chOff x="0" y="0"/>
          <a:chExt cx="0" cy="0"/>
        </a:xfrm>
      </p:grpSpPr>
      <p:sp>
        <p:nvSpPr>
          <p:cNvPr id="61" name="Google Shape;61;p15"/>
          <p:cNvSpPr txBox="1">
            <a:spLocks noGrp="1"/>
          </p:cNvSpPr>
          <p:nvPr>
            <p:ph type="title" hasCustomPrompt="1"/>
          </p:nvPr>
        </p:nvSpPr>
        <p:spPr>
          <a:xfrm>
            <a:off x="1234400" y="5109267"/>
            <a:ext cx="4093600" cy="947600"/>
          </a:xfrm>
          <a:prstGeom prst="rect">
            <a:avLst/>
          </a:prstGeom>
          <a:solidFill>
            <a:schemeClr val="lt2"/>
          </a:solidFill>
        </p:spPr>
        <p:txBody>
          <a:bodyPr spcFirstLastPara="1" wrap="square" lIns="0" tIns="91425" rIns="365750" bIns="91425" anchor="ctr" anchorCtr="0">
            <a:noAutofit/>
          </a:bodyPr>
          <a:lstStyle>
            <a:lvl1pPr lvl="0" algn="r" rtl="0">
              <a:spcBef>
                <a:spcPts val="0"/>
              </a:spcBef>
              <a:spcAft>
                <a:spcPts val="0"/>
              </a:spcAft>
              <a:buSzPts val="1800"/>
              <a:buFont typeface="Montserrat ExtraBold"/>
              <a:buNone/>
              <a:defRPr sz="2400" b="0">
                <a:latin typeface="Montserrat ExtraBold"/>
                <a:ea typeface="Montserrat ExtraBold"/>
                <a:cs typeface="Montserrat ExtraBold"/>
                <a:sym typeface="Montserrat ExtraBold"/>
              </a:defRPr>
            </a:lvl1pPr>
            <a:lvl2pPr lvl="1"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2pPr>
            <a:lvl3pPr lvl="2"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3pPr>
            <a:lvl4pPr lvl="3"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4pPr>
            <a:lvl5pPr lvl="4"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5pPr>
            <a:lvl6pPr lvl="5"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6pPr>
            <a:lvl7pPr lvl="6"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7pPr>
            <a:lvl8pPr lvl="7"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8pPr>
            <a:lvl9pPr lvl="8"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9pPr>
          </a:lstStyle>
          <a:p>
            <a:r>
              <a:rPr lang="en-US"/>
              <a:t>ABC</a:t>
            </a:r>
            <a:endParaRPr/>
          </a:p>
        </p:txBody>
      </p:sp>
      <p:sp>
        <p:nvSpPr>
          <p:cNvPr id="62" name="Google Shape;62;p15"/>
          <p:cNvSpPr txBox="1">
            <a:spLocks noGrp="1"/>
          </p:cNvSpPr>
          <p:nvPr>
            <p:ph type="title" idx="2"/>
          </p:nvPr>
        </p:nvSpPr>
        <p:spPr>
          <a:xfrm>
            <a:off x="1091000" y="613033"/>
            <a:ext cx="8566000" cy="32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700"/>
              <a:buNone/>
              <a:defRPr sz="4933">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47573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 Three columns 2">
  <p:cSld name="Title + Three columns 2">
    <p:spTree>
      <p:nvGrpSpPr>
        <p:cNvPr id="1" name="Shape 73"/>
        <p:cNvGrpSpPr/>
        <p:nvPr/>
      </p:nvGrpSpPr>
      <p:grpSpPr>
        <a:xfrm>
          <a:off x="0" y="0"/>
          <a:ext cx="0" cy="0"/>
          <a:chOff x="0" y="0"/>
          <a:chExt cx="0" cy="0"/>
        </a:xfrm>
      </p:grpSpPr>
      <p:sp>
        <p:nvSpPr>
          <p:cNvPr id="74" name="Google Shape;74;p18"/>
          <p:cNvSpPr/>
          <p:nvPr/>
        </p:nvSpPr>
        <p:spPr>
          <a:xfrm>
            <a:off x="-104000" y="4255267"/>
            <a:ext cx="12400000" cy="2740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18"/>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6" name="Google Shape;76;p18"/>
          <p:cNvSpPr txBox="1">
            <a:spLocks noGrp="1"/>
          </p:cNvSpPr>
          <p:nvPr>
            <p:ph type="title" idx="2"/>
          </p:nvPr>
        </p:nvSpPr>
        <p:spPr>
          <a:xfrm>
            <a:off x="1296333"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77" name="Google Shape;77;p18"/>
          <p:cNvSpPr txBox="1">
            <a:spLocks noGrp="1"/>
          </p:cNvSpPr>
          <p:nvPr>
            <p:ph type="subTitle" idx="1"/>
          </p:nvPr>
        </p:nvSpPr>
        <p:spPr>
          <a:xfrm>
            <a:off x="1296333"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78" name="Google Shape;78;p18"/>
          <p:cNvSpPr txBox="1">
            <a:spLocks noGrp="1"/>
          </p:cNvSpPr>
          <p:nvPr>
            <p:ph type="title" idx="3"/>
          </p:nvPr>
        </p:nvSpPr>
        <p:spPr>
          <a:xfrm>
            <a:off x="4845800"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79" name="Google Shape;79;p18"/>
          <p:cNvSpPr txBox="1">
            <a:spLocks noGrp="1"/>
          </p:cNvSpPr>
          <p:nvPr>
            <p:ph type="subTitle" idx="4"/>
          </p:nvPr>
        </p:nvSpPr>
        <p:spPr>
          <a:xfrm>
            <a:off x="4845800"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80" name="Google Shape;80;p18"/>
          <p:cNvSpPr txBox="1">
            <a:spLocks noGrp="1"/>
          </p:cNvSpPr>
          <p:nvPr>
            <p:ph type="title" idx="5"/>
          </p:nvPr>
        </p:nvSpPr>
        <p:spPr>
          <a:xfrm>
            <a:off x="8395263"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81" name="Google Shape;81;p18"/>
          <p:cNvSpPr txBox="1">
            <a:spLocks noGrp="1"/>
          </p:cNvSpPr>
          <p:nvPr>
            <p:ph type="subTitle" idx="6"/>
          </p:nvPr>
        </p:nvSpPr>
        <p:spPr>
          <a:xfrm>
            <a:off x="8395263"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32752906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 Three columns 2">
  <p:cSld name="1_Title + Three columns 2">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84" name="Google Shape;84;p19"/>
          <p:cNvSpPr txBox="1">
            <a:spLocks noGrp="1"/>
          </p:cNvSpPr>
          <p:nvPr>
            <p:ph type="title" idx="2"/>
          </p:nvPr>
        </p:nvSpPr>
        <p:spPr>
          <a:xfrm>
            <a:off x="4748600" y="1707500"/>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5" name="Google Shape;85;p19"/>
          <p:cNvSpPr txBox="1">
            <a:spLocks noGrp="1"/>
          </p:cNvSpPr>
          <p:nvPr>
            <p:ph type="subTitle" idx="1"/>
          </p:nvPr>
        </p:nvSpPr>
        <p:spPr>
          <a:xfrm>
            <a:off x="4748600" y="2150457"/>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86" name="Google Shape;86;p19"/>
          <p:cNvSpPr txBox="1">
            <a:spLocks noGrp="1"/>
          </p:cNvSpPr>
          <p:nvPr>
            <p:ph type="title" idx="3"/>
          </p:nvPr>
        </p:nvSpPr>
        <p:spPr>
          <a:xfrm>
            <a:off x="4748600" y="3207272"/>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7" name="Google Shape;87;p19"/>
          <p:cNvSpPr txBox="1">
            <a:spLocks noGrp="1"/>
          </p:cNvSpPr>
          <p:nvPr>
            <p:ph type="subTitle" idx="4"/>
          </p:nvPr>
        </p:nvSpPr>
        <p:spPr>
          <a:xfrm>
            <a:off x="4748600" y="3650229"/>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88" name="Google Shape;88;p19"/>
          <p:cNvSpPr txBox="1">
            <a:spLocks noGrp="1"/>
          </p:cNvSpPr>
          <p:nvPr>
            <p:ph type="title" idx="5"/>
          </p:nvPr>
        </p:nvSpPr>
        <p:spPr>
          <a:xfrm>
            <a:off x="4748600" y="4707043"/>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9" name="Google Shape;89;p19"/>
          <p:cNvSpPr txBox="1">
            <a:spLocks noGrp="1"/>
          </p:cNvSpPr>
          <p:nvPr>
            <p:ph type="subTitle" idx="6"/>
          </p:nvPr>
        </p:nvSpPr>
        <p:spPr>
          <a:xfrm>
            <a:off x="4748600" y="5150000"/>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976083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60"/>
        <p:cNvGrpSpPr/>
        <p:nvPr/>
      </p:nvGrpSpPr>
      <p:grpSpPr>
        <a:xfrm>
          <a:off x="0" y="0"/>
          <a:ext cx="0" cy="0"/>
          <a:chOff x="0" y="0"/>
          <a:chExt cx="0" cy="0"/>
        </a:xfrm>
      </p:grpSpPr>
      <p:sp>
        <p:nvSpPr>
          <p:cNvPr id="61" name="Google Shape;61;p15"/>
          <p:cNvSpPr txBox="1">
            <a:spLocks noGrp="1"/>
          </p:cNvSpPr>
          <p:nvPr>
            <p:ph type="title" hasCustomPrompt="1"/>
          </p:nvPr>
        </p:nvSpPr>
        <p:spPr>
          <a:xfrm>
            <a:off x="1234400" y="5109267"/>
            <a:ext cx="4093600" cy="947600"/>
          </a:xfrm>
          <a:prstGeom prst="rect">
            <a:avLst/>
          </a:prstGeom>
          <a:solidFill>
            <a:schemeClr val="lt2"/>
          </a:solidFill>
        </p:spPr>
        <p:txBody>
          <a:bodyPr spcFirstLastPara="1" wrap="square" lIns="0" tIns="91425" rIns="365750" bIns="91425" anchor="ctr" anchorCtr="0">
            <a:noAutofit/>
          </a:bodyPr>
          <a:lstStyle>
            <a:lvl1pPr lvl="0" algn="r" rtl="0">
              <a:spcBef>
                <a:spcPts val="0"/>
              </a:spcBef>
              <a:spcAft>
                <a:spcPts val="0"/>
              </a:spcAft>
              <a:buSzPts val="1800"/>
              <a:buFont typeface="Montserrat ExtraBold"/>
              <a:buNone/>
              <a:defRPr sz="2400" b="0">
                <a:latin typeface="Montserrat ExtraBold"/>
                <a:ea typeface="Montserrat ExtraBold"/>
                <a:cs typeface="Montserrat ExtraBold"/>
                <a:sym typeface="Montserrat ExtraBold"/>
              </a:defRPr>
            </a:lvl1pPr>
            <a:lvl2pPr lvl="1"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2pPr>
            <a:lvl3pPr lvl="2"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3pPr>
            <a:lvl4pPr lvl="3"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4pPr>
            <a:lvl5pPr lvl="4"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5pPr>
            <a:lvl6pPr lvl="5"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6pPr>
            <a:lvl7pPr lvl="6"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7pPr>
            <a:lvl8pPr lvl="7"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8pPr>
            <a:lvl9pPr lvl="8"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9pPr>
          </a:lstStyle>
          <a:p>
            <a:r>
              <a:rPr lang="en-US"/>
              <a:t>ABC</a:t>
            </a:r>
            <a:endParaRPr/>
          </a:p>
        </p:txBody>
      </p:sp>
      <p:sp>
        <p:nvSpPr>
          <p:cNvPr id="62" name="Google Shape;62;p15"/>
          <p:cNvSpPr txBox="1">
            <a:spLocks noGrp="1"/>
          </p:cNvSpPr>
          <p:nvPr>
            <p:ph type="title" idx="2"/>
          </p:nvPr>
        </p:nvSpPr>
        <p:spPr>
          <a:xfrm>
            <a:off x="1091000" y="613033"/>
            <a:ext cx="8566000" cy="32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700"/>
              <a:buNone/>
              <a:defRPr sz="4933">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31991979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 Three columns 3">
  <p:cSld name="Title + Three columns 3">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r" rtl="0">
              <a:spcBef>
                <a:spcPts val="0"/>
              </a:spcBef>
              <a:spcAft>
                <a:spcPts val="0"/>
              </a:spcAft>
              <a:buClr>
                <a:schemeClr val="lt1"/>
              </a:buClr>
              <a:buSzPts val="2800"/>
              <a:buNone/>
              <a:defRPr>
                <a:solidFill>
                  <a:schemeClr val="lt1"/>
                </a:solidFill>
              </a:defRPr>
            </a:lvl2pPr>
            <a:lvl3pPr lvl="2" algn="r" rtl="0">
              <a:spcBef>
                <a:spcPts val="0"/>
              </a:spcBef>
              <a:spcAft>
                <a:spcPts val="0"/>
              </a:spcAft>
              <a:buClr>
                <a:schemeClr val="lt1"/>
              </a:buClr>
              <a:buSzPts val="2800"/>
              <a:buNone/>
              <a:defRPr>
                <a:solidFill>
                  <a:schemeClr val="lt1"/>
                </a:solidFill>
              </a:defRPr>
            </a:lvl3pPr>
            <a:lvl4pPr lvl="3" algn="r" rtl="0">
              <a:spcBef>
                <a:spcPts val="0"/>
              </a:spcBef>
              <a:spcAft>
                <a:spcPts val="0"/>
              </a:spcAft>
              <a:buClr>
                <a:schemeClr val="lt1"/>
              </a:buClr>
              <a:buSzPts val="2800"/>
              <a:buNone/>
              <a:defRPr>
                <a:solidFill>
                  <a:schemeClr val="lt1"/>
                </a:solidFill>
              </a:defRPr>
            </a:lvl4pPr>
            <a:lvl5pPr lvl="4" algn="r" rtl="0">
              <a:spcBef>
                <a:spcPts val="0"/>
              </a:spcBef>
              <a:spcAft>
                <a:spcPts val="0"/>
              </a:spcAft>
              <a:buClr>
                <a:schemeClr val="lt1"/>
              </a:buClr>
              <a:buSzPts val="2800"/>
              <a:buNone/>
              <a:defRPr>
                <a:solidFill>
                  <a:schemeClr val="lt1"/>
                </a:solidFill>
              </a:defRPr>
            </a:lvl5pPr>
            <a:lvl6pPr lvl="5" algn="r" rtl="0">
              <a:spcBef>
                <a:spcPts val="0"/>
              </a:spcBef>
              <a:spcAft>
                <a:spcPts val="0"/>
              </a:spcAft>
              <a:buClr>
                <a:schemeClr val="lt1"/>
              </a:buClr>
              <a:buSzPts val="2800"/>
              <a:buNone/>
              <a:defRPr>
                <a:solidFill>
                  <a:schemeClr val="lt1"/>
                </a:solidFill>
              </a:defRPr>
            </a:lvl6pPr>
            <a:lvl7pPr lvl="6" algn="r" rtl="0">
              <a:spcBef>
                <a:spcPts val="0"/>
              </a:spcBef>
              <a:spcAft>
                <a:spcPts val="0"/>
              </a:spcAft>
              <a:buClr>
                <a:schemeClr val="lt1"/>
              </a:buClr>
              <a:buSzPts val="2800"/>
              <a:buNone/>
              <a:defRPr>
                <a:solidFill>
                  <a:schemeClr val="lt1"/>
                </a:solidFill>
              </a:defRPr>
            </a:lvl7pPr>
            <a:lvl8pPr lvl="7" algn="r" rtl="0">
              <a:spcBef>
                <a:spcPts val="0"/>
              </a:spcBef>
              <a:spcAft>
                <a:spcPts val="0"/>
              </a:spcAft>
              <a:buClr>
                <a:schemeClr val="lt1"/>
              </a:buClr>
              <a:buSzPts val="2800"/>
              <a:buNone/>
              <a:defRPr>
                <a:solidFill>
                  <a:schemeClr val="lt1"/>
                </a:solidFill>
              </a:defRPr>
            </a:lvl8pPr>
            <a:lvl9pPr lvl="8" algn="r" rtl="0">
              <a:spcBef>
                <a:spcPts val="0"/>
              </a:spcBef>
              <a:spcAft>
                <a:spcPts val="0"/>
              </a:spcAft>
              <a:buClr>
                <a:schemeClr val="lt1"/>
              </a:buClr>
              <a:buSzPts val="2800"/>
              <a:buNone/>
              <a:defRPr>
                <a:solidFill>
                  <a:schemeClr val="lt1"/>
                </a:solidFill>
              </a:defRPr>
            </a:lvl9pPr>
          </a:lstStyle>
          <a:p>
            <a:endParaRPr/>
          </a:p>
        </p:txBody>
      </p:sp>
      <p:sp>
        <p:nvSpPr>
          <p:cNvPr id="92" name="Google Shape;92;p20"/>
          <p:cNvSpPr txBox="1">
            <a:spLocks noGrp="1"/>
          </p:cNvSpPr>
          <p:nvPr>
            <p:ph type="title" idx="2"/>
          </p:nvPr>
        </p:nvSpPr>
        <p:spPr>
          <a:xfrm>
            <a:off x="1287600"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3" name="Google Shape;93;p20"/>
          <p:cNvSpPr txBox="1">
            <a:spLocks noGrp="1"/>
          </p:cNvSpPr>
          <p:nvPr>
            <p:ph type="subTitle" idx="1"/>
          </p:nvPr>
        </p:nvSpPr>
        <p:spPr>
          <a:xfrm>
            <a:off x="1287600"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94" name="Google Shape;94;p20"/>
          <p:cNvSpPr txBox="1">
            <a:spLocks noGrp="1"/>
          </p:cNvSpPr>
          <p:nvPr>
            <p:ph type="title" idx="3"/>
          </p:nvPr>
        </p:nvSpPr>
        <p:spPr>
          <a:xfrm>
            <a:off x="4764196"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5" name="Google Shape;95;p20"/>
          <p:cNvSpPr txBox="1">
            <a:spLocks noGrp="1"/>
          </p:cNvSpPr>
          <p:nvPr>
            <p:ph type="subTitle" idx="4"/>
          </p:nvPr>
        </p:nvSpPr>
        <p:spPr>
          <a:xfrm>
            <a:off x="4764196"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96" name="Google Shape;96;p20"/>
          <p:cNvSpPr txBox="1">
            <a:spLocks noGrp="1"/>
          </p:cNvSpPr>
          <p:nvPr>
            <p:ph type="title" idx="5"/>
          </p:nvPr>
        </p:nvSpPr>
        <p:spPr>
          <a:xfrm>
            <a:off x="8240785"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7" name="Google Shape;97;p20"/>
          <p:cNvSpPr txBox="1">
            <a:spLocks noGrp="1"/>
          </p:cNvSpPr>
          <p:nvPr>
            <p:ph type="subTitle" idx="6"/>
          </p:nvPr>
        </p:nvSpPr>
        <p:spPr>
          <a:xfrm>
            <a:off x="8240785"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7566131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11" name="Google Shape;111;p22"/>
          <p:cNvSpPr txBox="1">
            <a:spLocks noGrp="1"/>
          </p:cNvSpPr>
          <p:nvPr>
            <p:ph type="title" idx="2" hasCustomPrompt="1"/>
          </p:nvPr>
        </p:nvSpPr>
        <p:spPr>
          <a:xfrm>
            <a:off x="960036" y="2068667"/>
            <a:ext cx="39016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2" name="Google Shape;112;p22"/>
          <p:cNvSpPr txBox="1">
            <a:spLocks noGrp="1"/>
          </p:cNvSpPr>
          <p:nvPr>
            <p:ph type="title" idx="3" hasCustomPrompt="1"/>
          </p:nvPr>
        </p:nvSpPr>
        <p:spPr>
          <a:xfrm>
            <a:off x="3708000" y="3604167"/>
            <a:ext cx="39016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3" name="Google Shape;113;p22"/>
          <p:cNvSpPr txBox="1">
            <a:spLocks noGrp="1"/>
          </p:cNvSpPr>
          <p:nvPr>
            <p:ph type="ctrTitle" idx="4"/>
          </p:nvPr>
        </p:nvSpPr>
        <p:spPr>
          <a:xfrm>
            <a:off x="4308487" y="5426200"/>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4" name="Google Shape;114;p22"/>
          <p:cNvSpPr txBox="1">
            <a:spLocks noGrp="1"/>
          </p:cNvSpPr>
          <p:nvPr>
            <p:ph type="title" idx="5" hasCustomPrompt="1"/>
          </p:nvPr>
        </p:nvSpPr>
        <p:spPr>
          <a:xfrm>
            <a:off x="959967" y="5139600"/>
            <a:ext cx="39040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5" name="Google Shape;115;p22"/>
          <p:cNvSpPr txBox="1">
            <a:spLocks noGrp="1"/>
          </p:cNvSpPr>
          <p:nvPr>
            <p:ph type="ctrTitle" idx="6"/>
          </p:nvPr>
        </p:nvSpPr>
        <p:spPr>
          <a:xfrm>
            <a:off x="4308487" y="23474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6" name="Google Shape;116;p22"/>
          <p:cNvSpPr txBox="1">
            <a:spLocks noGrp="1"/>
          </p:cNvSpPr>
          <p:nvPr>
            <p:ph type="ctrTitle" idx="7"/>
          </p:nvPr>
        </p:nvSpPr>
        <p:spPr>
          <a:xfrm>
            <a:off x="7059168" y="3918333"/>
            <a:ext cx="34936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7" name="Google Shape;117;p22"/>
          <p:cNvSpPr/>
          <p:nvPr/>
        </p:nvSpPr>
        <p:spPr>
          <a:xfrm>
            <a:off x="606400" y="20426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22"/>
          <p:cNvSpPr/>
          <p:nvPr/>
        </p:nvSpPr>
        <p:spPr>
          <a:xfrm>
            <a:off x="3361151" y="35601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22"/>
          <p:cNvSpPr/>
          <p:nvPr/>
        </p:nvSpPr>
        <p:spPr>
          <a:xfrm>
            <a:off x="624900" y="50776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6280138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Numbers and text  3">
  <p:cSld name="Numbers and text  3">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2" name="Google Shape;122;p23"/>
          <p:cNvSpPr txBox="1">
            <a:spLocks noGrp="1"/>
          </p:cNvSpPr>
          <p:nvPr>
            <p:ph type="title" idx="2" hasCustomPrompt="1"/>
          </p:nvPr>
        </p:nvSpPr>
        <p:spPr>
          <a:xfrm>
            <a:off x="2457400" y="1954367"/>
            <a:ext cx="7277200" cy="114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6267">
                <a:solidFill>
                  <a:schemeClr val="accent3"/>
                </a:solidFill>
              </a:defRPr>
            </a:lvl1pPr>
            <a:lvl2pPr lvl="1"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9pPr>
          </a:lstStyle>
          <a:p>
            <a:r>
              <a:t>xx%</a:t>
            </a:r>
          </a:p>
        </p:txBody>
      </p:sp>
      <p:sp>
        <p:nvSpPr>
          <p:cNvPr id="123" name="Google Shape;123;p23"/>
          <p:cNvSpPr txBox="1">
            <a:spLocks noGrp="1"/>
          </p:cNvSpPr>
          <p:nvPr>
            <p:ph type="title" idx="3" hasCustomPrompt="1"/>
          </p:nvPr>
        </p:nvSpPr>
        <p:spPr>
          <a:xfrm>
            <a:off x="2457400" y="3896267"/>
            <a:ext cx="7277200" cy="114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6267">
                <a:solidFill>
                  <a:schemeClr val="accent3"/>
                </a:solidFill>
              </a:defRPr>
            </a:lvl1pPr>
            <a:lvl2pPr lvl="1"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9pPr>
          </a:lstStyle>
          <a:p>
            <a:r>
              <a:t>xx%</a:t>
            </a:r>
          </a:p>
        </p:txBody>
      </p:sp>
      <p:sp>
        <p:nvSpPr>
          <p:cNvPr id="124" name="Google Shape;124;p23"/>
          <p:cNvSpPr txBox="1">
            <a:spLocks noGrp="1"/>
          </p:cNvSpPr>
          <p:nvPr>
            <p:ph type="ctrTitle" idx="4"/>
          </p:nvPr>
        </p:nvSpPr>
        <p:spPr>
          <a:xfrm>
            <a:off x="2838000" y="3098767"/>
            <a:ext cx="65160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867"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9pPr>
          </a:lstStyle>
          <a:p>
            <a:endParaRPr/>
          </a:p>
        </p:txBody>
      </p:sp>
      <p:sp>
        <p:nvSpPr>
          <p:cNvPr id="125" name="Google Shape;125;p23"/>
          <p:cNvSpPr txBox="1">
            <a:spLocks noGrp="1"/>
          </p:cNvSpPr>
          <p:nvPr>
            <p:ph type="ctrTitle" idx="5"/>
          </p:nvPr>
        </p:nvSpPr>
        <p:spPr>
          <a:xfrm>
            <a:off x="2838000" y="5040667"/>
            <a:ext cx="65160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867"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20641471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Numbers and text  3 1">
  <p:cSld name="Numbers and text  3 1">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8" name="Google Shape;128;p24"/>
          <p:cNvSpPr txBox="1">
            <a:spLocks noGrp="1"/>
          </p:cNvSpPr>
          <p:nvPr>
            <p:ph type="title" idx="2" hasCustomPrompt="1"/>
          </p:nvPr>
        </p:nvSpPr>
        <p:spPr>
          <a:xfrm>
            <a:off x="4901200"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29" name="Google Shape;129;p24"/>
          <p:cNvSpPr txBox="1">
            <a:spLocks noGrp="1"/>
          </p:cNvSpPr>
          <p:nvPr>
            <p:ph type="title" idx="3"/>
          </p:nvPr>
        </p:nvSpPr>
        <p:spPr>
          <a:xfrm>
            <a:off x="4478200"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0" name="Google Shape;130;p24"/>
          <p:cNvSpPr txBox="1">
            <a:spLocks noGrp="1"/>
          </p:cNvSpPr>
          <p:nvPr>
            <p:ph type="subTitle" idx="1"/>
          </p:nvPr>
        </p:nvSpPr>
        <p:spPr>
          <a:xfrm>
            <a:off x="4856800" y="5306200"/>
            <a:ext cx="24784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31" name="Google Shape;131;p24"/>
          <p:cNvSpPr txBox="1">
            <a:spLocks noGrp="1"/>
          </p:cNvSpPr>
          <p:nvPr>
            <p:ph type="title" idx="4" hasCustomPrompt="1"/>
          </p:nvPr>
        </p:nvSpPr>
        <p:spPr>
          <a:xfrm>
            <a:off x="8217033"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32" name="Google Shape;132;p24"/>
          <p:cNvSpPr txBox="1">
            <a:spLocks noGrp="1"/>
          </p:cNvSpPr>
          <p:nvPr>
            <p:ph type="title" idx="5"/>
          </p:nvPr>
        </p:nvSpPr>
        <p:spPr>
          <a:xfrm>
            <a:off x="7794033"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3" name="Google Shape;133;p24"/>
          <p:cNvSpPr txBox="1">
            <a:spLocks noGrp="1"/>
          </p:cNvSpPr>
          <p:nvPr>
            <p:ph type="subTitle" idx="6"/>
          </p:nvPr>
        </p:nvSpPr>
        <p:spPr>
          <a:xfrm>
            <a:off x="8174433" y="5306200"/>
            <a:ext cx="24748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34" name="Google Shape;134;p24"/>
          <p:cNvSpPr txBox="1">
            <a:spLocks noGrp="1"/>
          </p:cNvSpPr>
          <p:nvPr>
            <p:ph type="title" idx="7" hasCustomPrompt="1"/>
          </p:nvPr>
        </p:nvSpPr>
        <p:spPr>
          <a:xfrm>
            <a:off x="1585367"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35" name="Google Shape;135;p24"/>
          <p:cNvSpPr txBox="1">
            <a:spLocks noGrp="1"/>
          </p:cNvSpPr>
          <p:nvPr>
            <p:ph type="title" idx="8"/>
          </p:nvPr>
        </p:nvSpPr>
        <p:spPr>
          <a:xfrm>
            <a:off x="1162367"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6" name="Google Shape;136;p24"/>
          <p:cNvSpPr txBox="1">
            <a:spLocks noGrp="1"/>
          </p:cNvSpPr>
          <p:nvPr>
            <p:ph type="subTitle" idx="9"/>
          </p:nvPr>
        </p:nvSpPr>
        <p:spPr>
          <a:xfrm>
            <a:off x="1540967" y="5306200"/>
            <a:ext cx="24784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378777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 + four columns 2">
  <p:cSld name="Title + four columns 2">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3467">
                <a:solidFill>
                  <a:schemeClr val="lt2"/>
                </a:solidFill>
              </a:defRPr>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154" name="Google Shape;154;p27"/>
          <p:cNvSpPr txBox="1">
            <a:spLocks noGrp="1"/>
          </p:cNvSpPr>
          <p:nvPr>
            <p:ph type="title" idx="2"/>
          </p:nvPr>
        </p:nvSpPr>
        <p:spPr>
          <a:xfrm>
            <a:off x="1131200" y="42212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5" name="Google Shape;155;p27"/>
          <p:cNvSpPr txBox="1">
            <a:spLocks noGrp="1"/>
          </p:cNvSpPr>
          <p:nvPr>
            <p:ph type="subTitle" idx="1"/>
          </p:nvPr>
        </p:nvSpPr>
        <p:spPr>
          <a:xfrm>
            <a:off x="1131200" y="46904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56" name="Google Shape;156;p27"/>
          <p:cNvSpPr txBox="1">
            <a:spLocks noGrp="1"/>
          </p:cNvSpPr>
          <p:nvPr>
            <p:ph type="title" idx="3"/>
          </p:nvPr>
        </p:nvSpPr>
        <p:spPr>
          <a:xfrm>
            <a:off x="3687332" y="20876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7" name="Google Shape;157;p27"/>
          <p:cNvSpPr txBox="1">
            <a:spLocks noGrp="1"/>
          </p:cNvSpPr>
          <p:nvPr>
            <p:ph type="subTitle" idx="4"/>
          </p:nvPr>
        </p:nvSpPr>
        <p:spPr>
          <a:xfrm>
            <a:off x="3687332" y="25568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58" name="Google Shape;158;p27"/>
          <p:cNvSpPr txBox="1">
            <a:spLocks noGrp="1"/>
          </p:cNvSpPr>
          <p:nvPr>
            <p:ph type="title" idx="5"/>
          </p:nvPr>
        </p:nvSpPr>
        <p:spPr>
          <a:xfrm>
            <a:off x="6243464" y="42212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9" name="Google Shape;159;p27"/>
          <p:cNvSpPr txBox="1">
            <a:spLocks noGrp="1"/>
          </p:cNvSpPr>
          <p:nvPr>
            <p:ph type="subTitle" idx="6"/>
          </p:nvPr>
        </p:nvSpPr>
        <p:spPr>
          <a:xfrm>
            <a:off x="6243464" y="46904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60" name="Google Shape;160;p27"/>
          <p:cNvSpPr txBox="1">
            <a:spLocks noGrp="1"/>
          </p:cNvSpPr>
          <p:nvPr>
            <p:ph type="title" idx="7"/>
          </p:nvPr>
        </p:nvSpPr>
        <p:spPr>
          <a:xfrm>
            <a:off x="8799596" y="20876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61" name="Google Shape;161;p27"/>
          <p:cNvSpPr txBox="1">
            <a:spLocks noGrp="1"/>
          </p:cNvSpPr>
          <p:nvPr>
            <p:ph type="subTitle" idx="8"/>
          </p:nvPr>
        </p:nvSpPr>
        <p:spPr>
          <a:xfrm>
            <a:off x="8799596" y="25568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12232418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Section 4">
  <p:cSld name="Section 4">
    <p:spTree>
      <p:nvGrpSpPr>
        <p:cNvPr id="1" name="Shape 167"/>
        <p:cNvGrpSpPr/>
        <p:nvPr/>
      </p:nvGrpSpPr>
      <p:grpSpPr>
        <a:xfrm>
          <a:off x="0" y="0"/>
          <a:ext cx="0" cy="0"/>
          <a:chOff x="0" y="0"/>
          <a:chExt cx="0" cy="0"/>
        </a:xfrm>
      </p:grpSpPr>
      <p:sp>
        <p:nvSpPr>
          <p:cNvPr id="168" name="Google Shape;168;p29"/>
          <p:cNvSpPr/>
          <p:nvPr/>
        </p:nvSpPr>
        <p:spPr>
          <a:xfrm>
            <a:off x="3298500" y="965400"/>
            <a:ext cx="7659200" cy="49272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29"/>
          <p:cNvSpPr txBox="1">
            <a:spLocks noGrp="1"/>
          </p:cNvSpPr>
          <p:nvPr>
            <p:ph type="title"/>
          </p:nvPr>
        </p:nvSpPr>
        <p:spPr>
          <a:xfrm>
            <a:off x="4704005" y="1538267"/>
            <a:ext cx="5745600" cy="19764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chemeClr val="lt2"/>
              </a:buClr>
              <a:buSzPts val="3500"/>
              <a:buNone/>
              <a:defRPr sz="4667">
                <a:solidFill>
                  <a:schemeClr val="lt2"/>
                </a:solidFill>
              </a:defRPr>
            </a:lvl1pPr>
            <a:lvl2pPr lvl="1" algn="r" rtl="0">
              <a:lnSpc>
                <a:spcPct val="80000"/>
              </a:lnSpc>
              <a:spcBef>
                <a:spcPts val="0"/>
              </a:spcBef>
              <a:spcAft>
                <a:spcPts val="0"/>
              </a:spcAft>
              <a:buClr>
                <a:schemeClr val="lt2"/>
              </a:buClr>
              <a:buSzPts val="3500"/>
              <a:buNone/>
              <a:defRPr sz="4667">
                <a:solidFill>
                  <a:schemeClr val="lt2"/>
                </a:solidFill>
              </a:defRPr>
            </a:lvl2pPr>
            <a:lvl3pPr lvl="2" algn="r" rtl="0">
              <a:lnSpc>
                <a:spcPct val="80000"/>
              </a:lnSpc>
              <a:spcBef>
                <a:spcPts val="0"/>
              </a:spcBef>
              <a:spcAft>
                <a:spcPts val="0"/>
              </a:spcAft>
              <a:buClr>
                <a:schemeClr val="lt2"/>
              </a:buClr>
              <a:buSzPts val="3500"/>
              <a:buNone/>
              <a:defRPr sz="4667">
                <a:solidFill>
                  <a:schemeClr val="lt2"/>
                </a:solidFill>
              </a:defRPr>
            </a:lvl3pPr>
            <a:lvl4pPr lvl="3" algn="r" rtl="0">
              <a:lnSpc>
                <a:spcPct val="80000"/>
              </a:lnSpc>
              <a:spcBef>
                <a:spcPts val="0"/>
              </a:spcBef>
              <a:spcAft>
                <a:spcPts val="0"/>
              </a:spcAft>
              <a:buClr>
                <a:schemeClr val="lt2"/>
              </a:buClr>
              <a:buSzPts val="3500"/>
              <a:buNone/>
              <a:defRPr sz="4667">
                <a:solidFill>
                  <a:schemeClr val="lt2"/>
                </a:solidFill>
              </a:defRPr>
            </a:lvl4pPr>
            <a:lvl5pPr lvl="4" algn="r" rtl="0">
              <a:lnSpc>
                <a:spcPct val="80000"/>
              </a:lnSpc>
              <a:spcBef>
                <a:spcPts val="0"/>
              </a:spcBef>
              <a:spcAft>
                <a:spcPts val="0"/>
              </a:spcAft>
              <a:buClr>
                <a:schemeClr val="lt2"/>
              </a:buClr>
              <a:buSzPts val="3500"/>
              <a:buNone/>
              <a:defRPr sz="4667">
                <a:solidFill>
                  <a:schemeClr val="lt2"/>
                </a:solidFill>
              </a:defRPr>
            </a:lvl5pPr>
            <a:lvl6pPr lvl="5" algn="r" rtl="0">
              <a:lnSpc>
                <a:spcPct val="80000"/>
              </a:lnSpc>
              <a:spcBef>
                <a:spcPts val="0"/>
              </a:spcBef>
              <a:spcAft>
                <a:spcPts val="0"/>
              </a:spcAft>
              <a:buClr>
                <a:schemeClr val="lt2"/>
              </a:buClr>
              <a:buSzPts val="3500"/>
              <a:buNone/>
              <a:defRPr sz="4667">
                <a:solidFill>
                  <a:schemeClr val="lt2"/>
                </a:solidFill>
              </a:defRPr>
            </a:lvl6pPr>
            <a:lvl7pPr lvl="6" algn="r" rtl="0">
              <a:lnSpc>
                <a:spcPct val="80000"/>
              </a:lnSpc>
              <a:spcBef>
                <a:spcPts val="0"/>
              </a:spcBef>
              <a:spcAft>
                <a:spcPts val="0"/>
              </a:spcAft>
              <a:buClr>
                <a:schemeClr val="lt2"/>
              </a:buClr>
              <a:buSzPts val="3500"/>
              <a:buNone/>
              <a:defRPr sz="4667">
                <a:solidFill>
                  <a:schemeClr val="lt2"/>
                </a:solidFill>
              </a:defRPr>
            </a:lvl7pPr>
            <a:lvl8pPr lvl="7" algn="r" rtl="0">
              <a:lnSpc>
                <a:spcPct val="80000"/>
              </a:lnSpc>
              <a:spcBef>
                <a:spcPts val="0"/>
              </a:spcBef>
              <a:spcAft>
                <a:spcPts val="0"/>
              </a:spcAft>
              <a:buClr>
                <a:schemeClr val="lt2"/>
              </a:buClr>
              <a:buSzPts val="3500"/>
              <a:buNone/>
              <a:defRPr sz="4667">
                <a:solidFill>
                  <a:schemeClr val="lt2"/>
                </a:solidFill>
              </a:defRPr>
            </a:lvl8pPr>
            <a:lvl9pPr lvl="8" algn="r" rtl="0">
              <a:lnSpc>
                <a:spcPct val="80000"/>
              </a:lnSpc>
              <a:spcBef>
                <a:spcPts val="0"/>
              </a:spcBef>
              <a:spcAft>
                <a:spcPts val="0"/>
              </a:spcAft>
              <a:buClr>
                <a:schemeClr val="lt2"/>
              </a:buClr>
              <a:buSzPts val="3500"/>
              <a:buNone/>
              <a:defRPr sz="4667">
                <a:solidFill>
                  <a:schemeClr val="lt2"/>
                </a:solidFill>
              </a:defRPr>
            </a:lvl9pPr>
          </a:lstStyle>
          <a:p>
            <a:endParaRPr/>
          </a:p>
        </p:txBody>
      </p:sp>
      <p:sp>
        <p:nvSpPr>
          <p:cNvPr id="170" name="Google Shape;170;p29"/>
          <p:cNvSpPr txBox="1">
            <a:spLocks noGrp="1"/>
          </p:cNvSpPr>
          <p:nvPr>
            <p:ph type="subTitle" idx="1"/>
          </p:nvPr>
        </p:nvSpPr>
        <p:spPr>
          <a:xfrm>
            <a:off x="6119984" y="3225072"/>
            <a:ext cx="4329600" cy="1646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None/>
              <a:defRPr sz="2133">
                <a:solidFill>
                  <a:schemeClr val="lt2"/>
                </a:solidFill>
              </a:defRPr>
            </a:lvl1pPr>
            <a:lvl2pPr lvl="1" algn="r" rtl="0">
              <a:lnSpc>
                <a:spcPct val="100000"/>
              </a:lnSpc>
              <a:spcBef>
                <a:spcPts val="0"/>
              </a:spcBef>
              <a:spcAft>
                <a:spcPts val="0"/>
              </a:spcAft>
              <a:buClr>
                <a:schemeClr val="lt2"/>
              </a:buClr>
              <a:buSzPts val="1600"/>
              <a:buNone/>
              <a:defRPr sz="2133">
                <a:solidFill>
                  <a:schemeClr val="lt2"/>
                </a:solidFill>
              </a:defRPr>
            </a:lvl2pPr>
            <a:lvl3pPr lvl="2" algn="r" rtl="0">
              <a:lnSpc>
                <a:spcPct val="100000"/>
              </a:lnSpc>
              <a:spcBef>
                <a:spcPts val="0"/>
              </a:spcBef>
              <a:spcAft>
                <a:spcPts val="0"/>
              </a:spcAft>
              <a:buClr>
                <a:schemeClr val="lt2"/>
              </a:buClr>
              <a:buSzPts val="1600"/>
              <a:buNone/>
              <a:defRPr sz="2133">
                <a:solidFill>
                  <a:schemeClr val="lt2"/>
                </a:solidFill>
              </a:defRPr>
            </a:lvl3pPr>
            <a:lvl4pPr lvl="3" algn="r" rtl="0">
              <a:lnSpc>
                <a:spcPct val="100000"/>
              </a:lnSpc>
              <a:spcBef>
                <a:spcPts val="0"/>
              </a:spcBef>
              <a:spcAft>
                <a:spcPts val="0"/>
              </a:spcAft>
              <a:buClr>
                <a:schemeClr val="lt2"/>
              </a:buClr>
              <a:buSzPts val="1600"/>
              <a:buNone/>
              <a:defRPr sz="2133">
                <a:solidFill>
                  <a:schemeClr val="lt2"/>
                </a:solidFill>
              </a:defRPr>
            </a:lvl4pPr>
            <a:lvl5pPr lvl="4" algn="r" rtl="0">
              <a:lnSpc>
                <a:spcPct val="100000"/>
              </a:lnSpc>
              <a:spcBef>
                <a:spcPts val="0"/>
              </a:spcBef>
              <a:spcAft>
                <a:spcPts val="0"/>
              </a:spcAft>
              <a:buClr>
                <a:schemeClr val="lt2"/>
              </a:buClr>
              <a:buSzPts val="1600"/>
              <a:buNone/>
              <a:defRPr sz="2133">
                <a:solidFill>
                  <a:schemeClr val="lt2"/>
                </a:solidFill>
              </a:defRPr>
            </a:lvl5pPr>
            <a:lvl6pPr lvl="5" algn="r" rtl="0">
              <a:lnSpc>
                <a:spcPct val="100000"/>
              </a:lnSpc>
              <a:spcBef>
                <a:spcPts val="0"/>
              </a:spcBef>
              <a:spcAft>
                <a:spcPts val="0"/>
              </a:spcAft>
              <a:buClr>
                <a:schemeClr val="lt2"/>
              </a:buClr>
              <a:buSzPts val="1600"/>
              <a:buNone/>
              <a:defRPr sz="2133">
                <a:solidFill>
                  <a:schemeClr val="lt2"/>
                </a:solidFill>
              </a:defRPr>
            </a:lvl6pPr>
            <a:lvl7pPr lvl="6" algn="r" rtl="0">
              <a:lnSpc>
                <a:spcPct val="100000"/>
              </a:lnSpc>
              <a:spcBef>
                <a:spcPts val="0"/>
              </a:spcBef>
              <a:spcAft>
                <a:spcPts val="0"/>
              </a:spcAft>
              <a:buClr>
                <a:schemeClr val="lt2"/>
              </a:buClr>
              <a:buSzPts val="1600"/>
              <a:buNone/>
              <a:defRPr sz="2133">
                <a:solidFill>
                  <a:schemeClr val="lt2"/>
                </a:solidFill>
              </a:defRPr>
            </a:lvl7pPr>
            <a:lvl8pPr lvl="7" algn="r" rtl="0">
              <a:lnSpc>
                <a:spcPct val="100000"/>
              </a:lnSpc>
              <a:spcBef>
                <a:spcPts val="0"/>
              </a:spcBef>
              <a:spcAft>
                <a:spcPts val="0"/>
              </a:spcAft>
              <a:buClr>
                <a:schemeClr val="lt2"/>
              </a:buClr>
              <a:buSzPts val="1600"/>
              <a:buNone/>
              <a:defRPr sz="2133">
                <a:solidFill>
                  <a:schemeClr val="lt2"/>
                </a:solidFill>
              </a:defRPr>
            </a:lvl8pPr>
            <a:lvl9pPr lvl="8" algn="r" rtl="0">
              <a:lnSpc>
                <a:spcPct val="100000"/>
              </a:lnSpc>
              <a:spcBef>
                <a:spcPts val="0"/>
              </a:spcBef>
              <a:spcAft>
                <a:spcPts val="0"/>
              </a:spcAft>
              <a:buClr>
                <a:schemeClr val="lt2"/>
              </a:buClr>
              <a:buSzPts val="1600"/>
              <a:buNone/>
              <a:defRPr sz="2133">
                <a:solidFill>
                  <a:schemeClr val="lt2"/>
                </a:solidFill>
              </a:defRPr>
            </a:lvl9pPr>
          </a:lstStyle>
          <a:p>
            <a:endParaRPr/>
          </a:p>
        </p:txBody>
      </p:sp>
      <p:sp>
        <p:nvSpPr>
          <p:cNvPr id="171" name="Google Shape;171;p29"/>
          <p:cNvSpPr txBox="1">
            <a:spLocks noGrp="1"/>
          </p:cNvSpPr>
          <p:nvPr>
            <p:ph type="title" idx="2" hasCustomPrompt="1"/>
          </p:nvPr>
        </p:nvSpPr>
        <p:spPr>
          <a:xfrm>
            <a:off x="1234300" y="1957800"/>
            <a:ext cx="3869600" cy="2942400"/>
          </a:xfrm>
          <a:prstGeom prst="rect">
            <a:avLst/>
          </a:prstGeom>
          <a:solidFill>
            <a:schemeClr val="accent1"/>
          </a:solidFill>
        </p:spPr>
        <p:txBody>
          <a:bodyPr spcFirstLastPara="1" wrap="square" lIns="91425" tIns="91425" rIns="91425" bIns="91425" anchor="b" anchorCtr="0">
            <a:noAutofit/>
          </a:bodyPr>
          <a:lstStyle>
            <a:lvl1pPr lvl="0" algn="ctr" rtl="0">
              <a:spcBef>
                <a:spcPts val="0"/>
              </a:spcBef>
              <a:spcAft>
                <a:spcPts val="0"/>
              </a:spcAft>
              <a:buClr>
                <a:schemeClr val="accent3"/>
              </a:buClr>
              <a:buSzPts val="13400"/>
              <a:buNone/>
              <a:defRPr sz="17866">
                <a:solidFill>
                  <a:schemeClr val="accent3"/>
                </a:solidFill>
              </a:defRPr>
            </a:lvl1pPr>
            <a:lvl2pPr lvl="1" algn="ctr" rtl="0">
              <a:spcBef>
                <a:spcPts val="0"/>
              </a:spcBef>
              <a:spcAft>
                <a:spcPts val="0"/>
              </a:spcAft>
              <a:buClr>
                <a:schemeClr val="lt2"/>
              </a:buClr>
              <a:buSzPts val="15000"/>
              <a:buNone/>
              <a:defRPr sz="20000">
                <a:solidFill>
                  <a:schemeClr val="lt2"/>
                </a:solidFill>
              </a:defRPr>
            </a:lvl2pPr>
            <a:lvl3pPr lvl="2" algn="ctr" rtl="0">
              <a:spcBef>
                <a:spcPts val="0"/>
              </a:spcBef>
              <a:spcAft>
                <a:spcPts val="0"/>
              </a:spcAft>
              <a:buClr>
                <a:schemeClr val="lt2"/>
              </a:buClr>
              <a:buSzPts val="15000"/>
              <a:buNone/>
              <a:defRPr sz="20000">
                <a:solidFill>
                  <a:schemeClr val="lt2"/>
                </a:solidFill>
              </a:defRPr>
            </a:lvl3pPr>
            <a:lvl4pPr lvl="3" algn="ctr" rtl="0">
              <a:spcBef>
                <a:spcPts val="0"/>
              </a:spcBef>
              <a:spcAft>
                <a:spcPts val="0"/>
              </a:spcAft>
              <a:buClr>
                <a:schemeClr val="lt2"/>
              </a:buClr>
              <a:buSzPts val="15000"/>
              <a:buNone/>
              <a:defRPr sz="20000">
                <a:solidFill>
                  <a:schemeClr val="lt2"/>
                </a:solidFill>
              </a:defRPr>
            </a:lvl4pPr>
            <a:lvl5pPr lvl="4" algn="ctr" rtl="0">
              <a:spcBef>
                <a:spcPts val="0"/>
              </a:spcBef>
              <a:spcAft>
                <a:spcPts val="0"/>
              </a:spcAft>
              <a:buClr>
                <a:schemeClr val="lt2"/>
              </a:buClr>
              <a:buSzPts val="15000"/>
              <a:buNone/>
              <a:defRPr sz="20000">
                <a:solidFill>
                  <a:schemeClr val="lt2"/>
                </a:solidFill>
              </a:defRPr>
            </a:lvl5pPr>
            <a:lvl6pPr lvl="5" algn="ctr" rtl="0">
              <a:spcBef>
                <a:spcPts val="0"/>
              </a:spcBef>
              <a:spcAft>
                <a:spcPts val="0"/>
              </a:spcAft>
              <a:buClr>
                <a:schemeClr val="lt2"/>
              </a:buClr>
              <a:buSzPts val="15000"/>
              <a:buNone/>
              <a:defRPr sz="20000">
                <a:solidFill>
                  <a:schemeClr val="lt2"/>
                </a:solidFill>
              </a:defRPr>
            </a:lvl6pPr>
            <a:lvl7pPr lvl="6" algn="ctr" rtl="0">
              <a:spcBef>
                <a:spcPts val="0"/>
              </a:spcBef>
              <a:spcAft>
                <a:spcPts val="0"/>
              </a:spcAft>
              <a:buClr>
                <a:schemeClr val="lt2"/>
              </a:buClr>
              <a:buSzPts val="15000"/>
              <a:buNone/>
              <a:defRPr sz="20000">
                <a:solidFill>
                  <a:schemeClr val="lt2"/>
                </a:solidFill>
              </a:defRPr>
            </a:lvl7pPr>
            <a:lvl8pPr lvl="7" algn="ctr" rtl="0">
              <a:spcBef>
                <a:spcPts val="0"/>
              </a:spcBef>
              <a:spcAft>
                <a:spcPts val="0"/>
              </a:spcAft>
              <a:buClr>
                <a:schemeClr val="lt2"/>
              </a:buClr>
              <a:buSzPts val="15000"/>
              <a:buNone/>
              <a:defRPr sz="20000">
                <a:solidFill>
                  <a:schemeClr val="lt2"/>
                </a:solidFill>
              </a:defRPr>
            </a:lvl8pPr>
            <a:lvl9pPr lvl="8" algn="ctr" rtl="0">
              <a:spcBef>
                <a:spcPts val="0"/>
              </a:spcBef>
              <a:spcAft>
                <a:spcPts val="0"/>
              </a:spcAft>
              <a:buClr>
                <a:schemeClr val="lt2"/>
              </a:buClr>
              <a:buSzPts val="15000"/>
              <a:buNone/>
              <a:defRPr sz="20000">
                <a:solidFill>
                  <a:schemeClr val="lt2"/>
                </a:solidFill>
              </a:defRPr>
            </a:lvl9pPr>
          </a:lstStyle>
          <a:p>
            <a:r>
              <a:t>xx%</a:t>
            </a:r>
          </a:p>
        </p:txBody>
      </p:sp>
    </p:spTree>
    <p:extLst>
      <p:ext uri="{BB962C8B-B14F-4D97-AF65-F5344CB8AC3E}">
        <p14:creationId xmlns:p14="http://schemas.microsoft.com/office/powerpoint/2010/main" val="9082963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 six columns  1">
  <p:cSld name="Title + six columns  1">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3467">
                <a:solidFill>
                  <a:schemeClr val="lt2"/>
                </a:solidFill>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188" name="Google Shape;188;p31"/>
          <p:cNvSpPr txBox="1">
            <a:spLocks noGrp="1"/>
          </p:cNvSpPr>
          <p:nvPr>
            <p:ph type="title" idx="2"/>
          </p:nvPr>
        </p:nvSpPr>
        <p:spPr>
          <a:xfrm>
            <a:off x="1299600"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89" name="Google Shape;189;p31"/>
          <p:cNvSpPr txBox="1">
            <a:spLocks noGrp="1"/>
          </p:cNvSpPr>
          <p:nvPr>
            <p:ph type="subTitle" idx="1"/>
          </p:nvPr>
        </p:nvSpPr>
        <p:spPr>
          <a:xfrm>
            <a:off x="1299600"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0" name="Google Shape;190;p31"/>
          <p:cNvSpPr txBox="1">
            <a:spLocks noGrp="1"/>
          </p:cNvSpPr>
          <p:nvPr>
            <p:ph type="title" idx="3"/>
          </p:nvPr>
        </p:nvSpPr>
        <p:spPr>
          <a:xfrm>
            <a:off x="4845800"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1" name="Google Shape;191;p31"/>
          <p:cNvSpPr txBox="1">
            <a:spLocks noGrp="1"/>
          </p:cNvSpPr>
          <p:nvPr>
            <p:ph type="subTitle" idx="4"/>
          </p:nvPr>
        </p:nvSpPr>
        <p:spPr>
          <a:xfrm>
            <a:off x="4845800"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2" name="Google Shape;192;p31"/>
          <p:cNvSpPr txBox="1">
            <a:spLocks noGrp="1"/>
          </p:cNvSpPr>
          <p:nvPr>
            <p:ph type="title" idx="5"/>
          </p:nvPr>
        </p:nvSpPr>
        <p:spPr>
          <a:xfrm>
            <a:off x="8391996"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3" name="Google Shape;193;p31"/>
          <p:cNvSpPr txBox="1">
            <a:spLocks noGrp="1"/>
          </p:cNvSpPr>
          <p:nvPr>
            <p:ph type="subTitle" idx="6"/>
          </p:nvPr>
        </p:nvSpPr>
        <p:spPr>
          <a:xfrm>
            <a:off x="8391996"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4" name="Google Shape;194;p31"/>
          <p:cNvSpPr txBox="1">
            <a:spLocks noGrp="1"/>
          </p:cNvSpPr>
          <p:nvPr>
            <p:ph type="title" idx="7"/>
          </p:nvPr>
        </p:nvSpPr>
        <p:spPr>
          <a:xfrm>
            <a:off x="1299600"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5" name="Google Shape;195;p31"/>
          <p:cNvSpPr txBox="1">
            <a:spLocks noGrp="1"/>
          </p:cNvSpPr>
          <p:nvPr>
            <p:ph type="subTitle" idx="8"/>
          </p:nvPr>
        </p:nvSpPr>
        <p:spPr>
          <a:xfrm>
            <a:off x="1299600"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6" name="Google Shape;196;p31"/>
          <p:cNvSpPr txBox="1">
            <a:spLocks noGrp="1"/>
          </p:cNvSpPr>
          <p:nvPr>
            <p:ph type="title" idx="9"/>
          </p:nvPr>
        </p:nvSpPr>
        <p:spPr>
          <a:xfrm>
            <a:off x="4845800"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7" name="Google Shape;197;p31"/>
          <p:cNvSpPr txBox="1">
            <a:spLocks noGrp="1"/>
          </p:cNvSpPr>
          <p:nvPr>
            <p:ph type="subTitle" idx="13"/>
          </p:nvPr>
        </p:nvSpPr>
        <p:spPr>
          <a:xfrm>
            <a:off x="4845800"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8" name="Google Shape;198;p31"/>
          <p:cNvSpPr txBox="1">
            <a:spLocks noGrp="1"/>
          </p:cNvSpPr>
          <p:nvPr>
            <p:ph type="title" idx="14"/>
          </p:nvPr>
        </p:nvSpPr>
        <p:spPr>
          <a:xfrm>
            <a:off x="8391996"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9" name="Google Shape;199;p31"/>
          <p:cNvSpPr txBox="1">
            <a:spLocks noGrp="1"/>
          </p:cNvSpPr>
          <p:nvPr>
            <p:ph type="subTitle" idx="15"/>
          </p:nvPr>
        </p:nvSpPr>
        <p:spPr>
          <a:xfrm>
            <a:off x="8391996"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12182018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 Two columns 2">
  <p:cSld name="Title + Two columns 2">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1939184" y="2022867"/>
            <a:ext cx="332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3467">
                <a:solidFill>
                  <a:schemeClr val="accent3"/>
                </a:solidFill>
              </a:defRPr>
            </a:lvl1pPr>
            <a:lvl2pPr lvl="1" algn="ctr" rtl="0">
              <a:spcBef>
                <a:spcPts val="0"/>
              </a:spcBef>
              <a:spcAft>
                <a:spcPts val="0"/>
              </a:spcAft>
              <a:buClr>
                <a:schemeClr val="accent3"/>
              </a:buClr>
              <a:buSzPts val="2600"/>
              <a:buNone/>
              <a:defRPr sz="3467">
                <a:solidFill>
                  <a:schemeClr val="accent3"/>
                </a:solidFill>
              </a:defRPr>
            </a:lvl2pPr>
            <a:lvl3pPr lvl="2" algn="ctr" rtl="0">
              <a:spcBef>
                <a:spcPts val="0"/>
              </a:spcBef>
              <a:spcAft>
                <a:spcPts val="0"/>
              </a:spcAft>
              <a:buClr>
                <a:schemeClr val="accent3"/>
              </a:buClr>
              <a:buSzPts val="2600"/>
              <a:buNone/>
              <a:defRPr sz="3467">
                <a:solidFill>
                  <a:schemeClr val="accent3"/>
                </a:solidFill>
              </a:defRPr>
            </a:lvl3pPr>
            <a:lvl4pPr lvl="3" algn="ctr" rtl="0">
              <a:spcBef>
                <a:spcPts val="0"/>
              </a:spcBef>
              <a:spcAft>
                <a:spcPts val="0"/>
              </a:spcAft>
              <a:buClr>
                <a:schemeClr val="accent3"/>
              </a:buClr>
              <a:buSzPts val="2600"/>
              <a:buNone/>
              <a:defRPr sz="3467">
                <a:solidFill>
                  <a:schemeClr val="accent3"/>
                </a:solidFill>
              </a:defRPr>
            </a:lvl4pPr>
            <a:lvl5pPr lvl="4" algn="ctr" rtl="0">
              <a:spcBef>
                <a:spcPts val="0"/>
              </a:spcBef>
              <a:spcAft>
                <a:spcPts val="0"/>
              </a:spcAft>
              <a:buClr>
                <a:schemeClr val="accent3"/>
              </a:buClr>
              <a:buSzPts val="2600"/>
              <a:buNone/>
              <a:defRPr sz="3467">
                <a:solidFill>
                  <a:schemeClr val="accent3"/>
                </a:solidFill>
              </a:defRPr>
            </a:lvl5pPr>
            <a:lvl6pPr lvl="5" algn="ctr" rtl="0">
              <a:spcBef>
                <a:spcPts val="0"/>
              </a:spcBef>
              <a:spcAft>
                <a:spcPts val="0"/>
              </a:spcAft>
              <a:buClr>
                <a:schemeClr val="accent3"/>
              </a:buClr>
              <a:buSzPts val="2600"/>
              <a:buNone/>
              <a:defRPr sz="3467">
                <a:solidFill>
                  <a:schemeClr val="accent3"/>
                </a:solidFill>
              </a:defRPr>
            </a:lvl6pPr>
            <a:lvl7pPr lvl="6" algn="ctr" rtl="0">
              <a:spcBef>
                <a:spcPts val="0"/>
              </a:spcBef>
              <a:spcAft>
                <a:spcPts val="0"/>
              </a:spcAft>
              <a:buClr>
                <a:schemeClr val="accent3"/>
              </a:buClr>
              <a:buSzPts val="2600"/>
              <a:buNone/>
              <a:defRPr sz="3467">
                <a:solidFill>
                  <a:schemeClr val="accent3"/>
                </a:solidFill>
              </a:defRPr>
            </a:lvl7pPr>
            <a:lvl8pPr lvl="7" algn="ctr" rtl="0">
              <a:spcBef>
                <a:spcPts val="0"/>
              </a:spcBef>
              <a:spcAft>
                <a:spcPts val="0"/>
              </a:spcAft>
              <a:buClr>
                <a:schemeClr val="accent3"/>
              </a:buClr>
              <a:buSzPts val="2600"/>
              <a:buNone/>
              <a:defRPr sz="3467">
                <a:solidFill>
                  <a:schemeClr val="accent3"/>
                </a:solidFill>
              </a:defRPr>
            </a:lvl8pPr>
            <a:lvl9pPr lvl="8" algn="ctr" rtl="0">
              <a:spcBef>
                <a:spcPts val="0"/>
              </a:spcBef>
              <a:spcAft>
                <a:spcPts val="0"/>
              </a:spcAft>
              <a:buClr>
                <a:schemeClr val="accent3"/>
              </a:buClr>
              <a:buSzPts val="2600"/>
              <a:buNone/>
              <a:defRPr sz="3467">
                <a:solidFill>
                  <a:schemeClr val="accent3"/>
                </a:solidFill>
              </a:defRPr>
            </a:lvl9pPr>
          </a:lstStyle>
          <a:p>
            <a:endParaRPr/>
          </a:p>
        </p:txBody>
      </p:sp>
      <p:sp>
        <p:nvSpPr>
          <p:cNvPr id="202" name="Google Shape;202;p32"/>
          <p:cNvSpPr txBox="1">
            <a:spLocks noGrp="1"/>
          </p:cNvSpPr>
          <p:nvPr>
            <p:ph type="subTitle" idx="1"/>
          </p:nvPr>
        </p:nvSpPr>
        <p:spPr>
          <a:xfrm>
            <a:off x="1939184" y="3075429"/>
            <a:ext cx="3324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203" name="Google Shape;203;p32"/>
          <p:cNvSpPr txBox="1">
            <a:spLocks noGrp="1"/>
          </p:cNvSpPr>
          <p:nvPr>
            <p:ph type="title" idx="2"/>
          </p:nvPr>
        </p:nvSpPr>
        <p:spPr>
          <a:xfrm>
            <a:off x="6928431" y="2022867"/>
            <a:ext cx="332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3467">
                <a:solidFill>
                  <a:schemeClr val="accent3"/>
                </a:solidFill>
              </a:defRPr>
            </a:lvl1pPr>
            <a:lvl2pPr lvl="1" algn="ctr" rtl="0">
              <a:spcBef>
                <a:spcPts val="0"/>
              </a:spcBef>
              <a:spcAft>
                <a:spcPts val="0"/>
              </a:spcAft>
              <a:buClr>
                <a:schemeClr val="accent3"/>
              </a:buClr>
              <a:buSzPts val="2600"/>
              <a:buNone/>
              <a:defRPr sz="3467">
                <a:solidFill>
                  <a:schemeClr val="accent3"/>
                </a:solidFill>
              </a:defRPr>
            </a:lvl2pPr>
            <a:lvl3pPr lvl="2" algn="ctr" rtl="0">
              <a:spcBef>
                <a:spcPts val="0"/>
              </a:spcBef>
              <a:spcAft>
                <a:spcPts val="0"/>
              </a:spcAft>
              <a:buClr>
                <a:schemeClr val="accent3"/>
              </a:buClr>
              <a:buSzPts val="2600"/>
              <a:buNone/>
              <a:defRPr sz="3467">
                <a:solidFill>
                  <a:schemeClr val="accent3"/>
                </a:solidFill>
              </a:defRPr>
            </a:lvl3pPr>
            <a:lvl4pPr lvl="3" algn="ctr" rtl="0">
              <a:spcBef>
                <a:spcPts val="0"/>
              </a:spcBef>
              <a:spcAft>
                <a:spcPts val="0"/>
              </a:spcAft>
              <a:buClr>
                <a:schemeClr val="accent3"/>
              </a:buClr>
              <a:buSzPts val="2600"/>
              <a:buNone/>
              <a:defRPr sz="3467">
                <a:solidFill>
                  <a:schemeClr val="accent3"/>
                </a:solidFill>
              </a:defRPr>
            </a:lvl4pPr>
            <a:lvl5pPr lvl="4" algn="ctr" rtl="0">
              <a:spcBef>
                <a:spcPts val="0"/>
              </a:spcBef>
              <a:spcAft>
                <a:spcPts val="0"/>
              </a:spcAft>
              <a:buClr>
                <a:schemeClr val="accent3"/>
              </a:buClr>
              <a:buSzPts val="2600"/>
              <a:buNone/>
              <a:defRPr sz="3467">
                <a:solidFill>
                  <a:schemeClr val="accent3"/>
                </a:solidFill>
              </a:defRPr>
            </a:lvl5pPr>
            <a:lvl6pPr lvl="5" algn="ctr" rtl="0">
              <a:spcBef>
                <a:spcPts val="0"/>
              </a:spcBef>
              <a:spcAft>
                <a:spcPts val="0"/>
              </a:spcAft>
              <a:buClr>
                <a:schemeClr val="accent3"/>
              </a:buClr>
              <a:buSzPts val="2600"/>
              <a:buNone/>
              <a:defRPr sz="3467">
                <a:solidFill>
                  <a:schemeClr val="accent3"/>
                </a:solidFill>
              </a:defRPr>
            </a:lvl6pPr>
            <a:lvl7pPr lvl="6" algn="ctr" rtl="0">
              <a:spcBef>
                <a:spcPts val="0"/>
              </a:spcBef>
              <a:spcAft>
                <a:spcPts val="0"/>
              </a:spcAft>
              <a:buClr>
                <a:schemeClr val="accent3"/>
              </a:buClr>
              <a:buSzPts val="2600"/>
              <a:buNone/>
              <a:defRPr sz="3467">
                <a:solidFill>
                  <a:schemeClr val="accent3"/>
                </a:solidFill>
              </a:defRPr>
            </a:lvl7pPr>
            <a:lvl8pPr lvl="7" algn="ctr" rtl="0">
              <a:spcBef>
                <a:spcPts val="0"/>
              </a:spcBef>
              <a:spcAft>
                <a:spcPts val="0"/>
              </a:spcAft>
              <a:buClr>
                <a:schemeClr val="accent3"/>
              </a:buClr>
              <a:buSzPts val="2600"/>
              <a:buNone/>
              <a:defRPr sz="3467">
                <a:solidFill>
                  <a:schemeClr val="accent3"/>
                </a:solidFill>
              </a:defRPr>
            </a:lvl8pPr>
            <a:lvl9pPr lvl="8" algn="ctr" rtl="0">
              <a:spcBef>
                <a:spcPts val="0"/>
              </a:spcBef>
              <a:spcAft>
                <a:spcPts val="0"/>
              </a:spcAft>
              <a:buClr>
                <a:schemeClr val="accent3"/>
              </a:buClr>
              <a:buSzPts val="2600"/>
              <a:buNone/>
              <a:defRPr sz="3467">
                <a:solidFill>
                  <a:schemeClr val="accent3"/>
                </a:solidFill>
              </a:defRPr>
            </a:lvl9pPr>
          </a:lstStyle>
          <a:p>
            <a:endParaRPr/>
          </a:p>
        </p:txBody>
      </p:sp>
      <p:sp>
        <p:nvSpPr>
          <p:cNvPr id="204" name="Google Shape;204;p32"/>
          <p:cNvSpPr txBox="1">
            <a:spLocks noGrp="1"/>
          </p:cNvSpPr>
          <p:nvPr>
            <p:ph type="subTitle" idx="3"/>
          </p:nvPr>
        </p:nvSpPr>
        <p:spPr>
          <a:xfrm>
            <a:off x="6928431" y="3075429"/>
            <a:ext cx="3324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22059849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 Two columns  4">
  <p:cSld name="Title + Two columns  4">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15" name="Google Shape;215;p34"/>
          <p:cNvSpPr txBox="1">
            <a:spLocks noGrp="1"/>
          </p:cNvSpPr>
          <p:nvPr>
            <p:ph type="title" idx="2"/>
          </p:nvPr>
        </p:nvSpPr>
        <p:spPr>
          <a:xfrm>
            <a:off x="1525167" y="1921267"/>
            <a:ext cx="365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16" name="Google Shape;216;p34"/>
          <p:cNvSpPr txBox="1">
            <a:spLocks noGrp="1"/>
          </p:cNvSpPr>
          <p:nvPr>
            <p:ph type="subTitle" idx="1"/>
          </p:nvPr>
        </p:nvSpPr>
        <p:spPr>
          <a:xfrm>
            <a:off x="1525167" y="2770632"/>
            <a:ext cx="36556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217" name="Google Shape;217;p34"/>
          <p:cNvSpPr txBox="1">
            <a:spLocks noGrp="1"/>
          </p:cNvSpPr>
          <p:nvPr>
            <p:ph type="title" idx="3"/>
          </p:nvPr>
        </p:nvSpPr>
        <p:spPr>
          <a:xfrm>
            <a:off x="6706436" y="1921267"/>
            <a:ext cx="365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18" name="Google Shape;218;p34"/>
          <p:cNvSpPr txBox="1">
            <a:spLocks noGrp="1"/>
          </p:cNvSpPr>
          <p:nvPr>
            <p:ph type="subTitle" idx="4"/>
          </p:nvPr>
        </p:nvSpPr>
        <p:spPr>
          <a:xfrm>
            <a:off x="6706436" y="2770632"/>
            <a:ext cx="36556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4595170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itle + Two columns  5">
  <p:cSld name="Title + Two columns  5">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21" name="Google Shape;221;p35"/>
          <p:cNvSpPr txBox="1">
            <a:spLocks noGrp="1"/>
          </p:cNvSpPr>
          <p:nvPr>
            <p:ph type="title" idx="2"/>
          </p:nvPr>
        </p:nvSpPr>
        <p:spPr>
          <a:xfrm>
            <a:off x="1543800" y="2429267"/>
            <a:ext cx="379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22" name="Google Shape;222;p35"/>
          <p:cNvSpPr txBox="1">
            <a:spLocks noGrp="1"/>
          </p:cNvSpPr>
          <p:nvPr>
            <p:ph type="subTitle" idx="1"/>
          </p:nvPr>
        </p:nvSpPr>
        <p:spPr>
          <a:xfrm>
            <a:off x="1543800" y="3278632"/>
            <a:ext cx="3794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223" name="Google Shape;223;p35"/>
          <p:cNvSpPr txBox="1">
            <a:spLocks noGrp="1"/>
          </p:cNvSpPr>
          <p:nvPr>
            <p:ph type="title" idx="3"/>
          </p:nvPr>
        </p:nvSpPr>
        <p:spPr>
          <a:xfrm>
            <a:off x="6852633" y="2429267"/>
            <a:ext cx="379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24" name="Google Shape;224;p35"/>
          <p:cNvSpPr txBox="1">
            <a:spLocks noGrp="1"/>
          </p:cNvSpPr>
          <p:nvPr>
            <p:ph type="subTitle" idx="4"/>
          </p:nvPr>
        </p:nvSpPr>
        <p:spPr>
          <a:xfrm>
            <a:off x="6852633" y="3278632"/>
            <a:ext cx="3794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1741781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hree columns 2">
  <p:cSld name="Title + Three columns 2">
    <p:spTree>
      <p:nvGrpSpPr>
        <p:cNvPr id="1" name="Shape 73"/>
        <p:cNvGrpSpPr/>
        <p:nvPr/>
      </p:nvGrpSpPr>
      <p:grpSpPr>
        <a:xfrm>
          <a:off x="0" y="0"/>
          <a:ext cx="0" cy="0"/>
          <a:chOff x="0" y="0"/>
          <a:chExt cx="0" cy="0"/>
        </a:xfrm>
      </p:grpSpPr>
      <p:sp>
        <p:nvSpPr>
          <p:cNvPr id="74" name="Google Shape;74;p18"/>
          <p:cNvSpPr/>
          <p:nvPr/>
        </p:nvSpPr>
        <p:spPr>
          <a:xfrm>
            <a:off x="-104000" y="4255267"/>
            <a:ext cx="12400000" cy="2740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18"/>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6" name="Google Shape;76;p18"/>
          <p:cNvSpPr txBox="1">
            <a:spLocks noGrp="1"/>
          </p:cNvSpPr>
          <p:nvPr>
            <p:ph type="title" idx="2"/>
          </p:nvPr>
        </p:nvSpPr>
        <p:spPr>
          <a:xfrm>
            <a:off x="1296333"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77" name="Google Shape;77;p18"/>
          <p:cNvSpPr txBox="1">
            <a:spLocks noGrp="1"/>
          </p:cNvSpPr>
          <p:nvPr>
            <p:ph type="subTitle" idx="1"/>
          </p:nvPr>
        </p:nvSpPr>
        <p:spPr>
          <a:xfrm>
            <a:off x="1296333"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78" name="Google Shape;78;p18"/>
          <p:cNvSpPr txBox="1">
            <a:spLocks noGrp="1"/>
          </p:cNvSpPr>
          <p:nvPr>
            <p:ph type="title" idx="3"/>
          </p:nvPr>
        </p:nvSpPr>
        <p:spPr>
          <a:xfrm>
            <a:off x="4845800"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79" name="Google Shape;79;p18"/>
          <p:cNvSpPr txBox="1">
            <a:spLocks noGrp="1"/>
          </p:cNvSpPr>
          <p:nvPr>
            <p:ph type="subTitle" idx="4"/>
          </p:nvPr>
        </p:nvSpPr>
        <p:spPr>
          <a:xfrm>
            <a:off x="4845800"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80" name="Google Shape;80;p18"/>
          <p:cNvSpPr txBox="1">
            <a:spLocks noGrp="1"/>
          </p:cNvSpPr>
          <p:nvPr>
            <p:ph type="title" idx="5"/>
          </p:nvPr>
        </p:nvSpPr>
        <p:spPr>
          <a:xfrm>
            <a:off x="8395263"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81" name="Google Shape;81;p18"/>
          <p:cNvSpPr txBox="1">
            <a:spLocks noGrp="1"/>
          </p:cNvSpPr>
          <p:nvPr>
            <p:ph type="subTitle" idx="6"/>
          </p:nvPr>
        </p:nvSpPr>
        <p:spPr>
          <a:xfrm>
            <a:off x="8395263"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2226356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 Texts 2">
  <p:cSld name="Title + Texts 2">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5753100" y="613033"/>
            <a:ext cx="5348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27" name="Google Shape;227;p36"/>
          <p:cNvSpPr txBox="1">
            <a:spLocks noGrp="1"/>
          </p:cNvSpPr>
          <p:nvPr>
            <p:ph type="subTitle" idx="1"/>
          </p:nvPr>
        </p:nvSpPr>
        <p:spPr>
          <a:xfrm>
            <a:off x="7633200" y="16403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28" name="Google Shape;228;p36"/>
          <p:cNvSpPr txBox="1">
            <a:spLocks noGrp="1"/>
          </p:cNvSpPr>
          <p:nvPr>
            <p:ph type="subTitle" idx="2"/>
          </p:nvPr>
        </p:nvSpPr>
        <p:spPr>
          <a:xfrm>
            <a:off x="7633200" y="27578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29" name="Google Shape;229;p36"/>
          <p:cNvSpPr txBox="1">
            <a:spLocks noGrp="1"/>
          </p:cNvSpPr>
          <p:nvPr>
            <p:ph type="subTitle" idx="3"/>
          </p:nvPr>
        </p:nvSpPr>
        <p:spPr>
          <a:xfrm>
            <a:off x="7633200" y="38753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30" name="Google Shape;230;p36"/>
          <p:cNvSpPr txBox="1">
            <a:spLocks noGrp="1"/>
          </p:cNvSpPr>
          <p:nvPr>
            <p:ph type="subTitle" idx="4"/>
          </p:nvPr>
        </p:nvSpPr>
        <p:spPr>
          <a:xfrm>
            <a:off x="7633200" y="49928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42724351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 Texts 3">
  <p:cSld name="Title + Texts 3">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6652033" y="613033"/>
            <a:ext cx="44492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33" name="Google Shape;233;p37"/>
          <p:cNvSpPr txBox="1">
            <a:spLocks noGrp="1"/>
          </p:cNvSpPr>
          <p:nvPr>
            <p:ph type="subTitle" idx="1"/>
          </p:nvPr>
        </p:nvSpPr>
        <p:spPr>
          <a:xfrm>
            <a:off x="6797433" y="2554733"/>
            <a:ext cx="41600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660362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 Texts 4">
  <p:cSld name="Title + Texts 4">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1470433" y="1730633"/>
            <a:ext cx="44492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4000">
                <a:solidFill>
                  <a:schemeClr val="lt1"/>
                </a:solidFill>
              </a:defRPr>
            </a:lvl1pPr>
            <a:lvl2pPr lvl="1" rtl="0">
              <a:spcBef>
                <a:spcPts val="0"/>
              </a:spcBef>
              <a:spcAft>
                <a:spcPts val="0"/>
              </a:spcAft>
              <a:buClr>
                <a:schemeClr val="lt1"/>
              </a:buClr>
              <a:buSzPts val="3200"/>
              <a:buNone/>
              <a:defRPr sz="4267">
                <a:solidFill>
                  <a:schemeClr val="lt1"/>
                </a:solidFill>
              </a:defRPr>
            </a:lvl2pPr>
            <a:lvl3pPr lvl="2" rtl="0">
              <a:spcBef>
                <a:spcPts val="0"/>
              </a:spcBef>
              <a:spcAft>
                <a:spcPts val="0"/>
              </a:spcAft>
              <a:buClr>
                <a:schemeClr val="lt1"/>
              </a:buClr>
              <a:buSzPts val="3200"/>
              <a:buNone/>
              <a:defRPr sz="4267">
                <a:solidFill>
                  <a:schemeClr val="lt1"/>
                </a:solidFill>
              </a:defRPr>
            </a:lvl3pPr>
            <a:lvl4pPr lvl="3" rtl="0">
              <a:spcBef>
                <a:spcPts val="0"/>
              </a:spcBef>
              <a:spcAft>
                <a:spcPts val="0"/>
              </a:spcAft>
              <a:buClr>
                <a:schemeClr val="lt1"/>
              </a:buClr>
              <a:buSzPts val="3200"/>
              <a:buNone/>
              <a:defRPr sz="4267">
                <a:solidFill>
                  <a:schemeClr val="lt1"/>
                </a:solidFill>
              </a:defRPr>
            </a:lvl4pPr>
            <a:lvl5pPr lvl="4" rtl="0">
              <a:spcBef>
                <a:spcPts val="0"/>
              </a:spcBef>
              <a:spcAft>
                <a:spcPts val="0"/>
              </a:spcAft>
              <a:buClr>
                <a:schemeClr val="lt1"/>
              </a:buClr>
              <a:buSzPts val="3200"/>
              <a:buNone/>
              <a:defRPr sz="4267">
                <a:solidFill>
                  <a:schemeClr val="lt1"/>
                </a:solidFill>
              </a:defRPr>
            </a:lvl5pPr>
            <a:lvl6pPr lvl="5" rtl="0">
              <a:spcBef>
                <a:spcPts val="0"/>
              </a:spcBef>
              <a:spcAft>
                <a:spcPts val="0"/>
              </a:spcAft>
              <a:buClr>
                <a:schemeClr val="lt1"/>
              </a:buClr>
              <a:buSzPts val="3200"/>
              <a:buNone/>
              <a:defRPr sz="4267">
                <a:solidFill>
                  <a:schemeClr val="lt1"/>
                </a:solidFill>
              </a:defRPr>
            </a:lvl6pPr>
            <a:lvl7pPr lvl="6" rtl="0">
              <a:spcBef>
                <a:spcPts val="0"/>
              </a:spcBef>
              <a:spcAft>
                <a:spcPts val="0"/>
              </a:spcAft>
              <a:buClr>
                <a:schemeClr val="lt1"/>
              </a:buClr>
              <a:buSzPts val="3200"/>
              <a:buNone/>
              <a:defRPr sz="4267">
                <a:solidFill>
                  <a:schemeClr val="lt1"/>
                </a:solidFill>
              </a:defRPr>
            </a:lvl7pPr>
            <a:lvl8pPr lvl="7" rtl="0">
              <a:spcBef>
                <a:spcPts val="0"/>
              </a:spcBef>
              <a:spcAft>
                <a:spcPts val="0"/>
              </a:spcAft>
              <a:buClr>
                <a:schemeClr val="lt1"/>
              </a:buClr>
              <a:buSzPts val="3200"/>
              <a:buNone/>
              <a:defRPr sz="4267">
                <a:solidFill>
                  <a:schemeClr val="lt1"/>
                </a:solidFill>
              </a:defRPr>
            </a:lvl8pPr>
            <a:lvl9pPr lvl="8" rtl="0">
              <a:spcBef>
                <a:spcPts val="0"/>
              </a:spcBef>
              <a:spcAft>
                <a:spcPts val="0"/>
              </a:spcAft>
              <a:buClr>
                <a:schemeClr val="lt1"/>
              </a:buClr>
              <a:buSzPts val="3200"/>
              <a:buNone/>
              <a:defRPr sz="4267">
                <a:solidFill>
                  <a:schemeClr val="lt1"/>
                </a:solidFill>
              </a:defRPr>
            </a:lvl9pPr>
          </a:lstStyle>
          <a:p>
            <a:endParaRPr/>
          </a:p>
        </p:txBody>
      </p:sp>
      <p:sp>
        <p:nvSpPr>
          <p:cNvPr id="236" name="Google Shape;236;p38"/>
          <p:cNvSpPr txBox="1">
            <a:spLocks noGrp="1"/>
          </p:cNvSpPr>
          <p:nvPr>
            <p:ph type="subTitle" idx="1"/>
          </p:nvPr>
        </p:nvSpPr>
        <p:spPr>
          <a:xfrm>
            <a:off x="1470433" y="2656333"/>
            <a:ext cx="45972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1867">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a:endParaRPr/>
          </a:p>
        </p:txBody>
      </p:sp>
    </p:spTree>
    <p:extLst>
      <p:ext uri="{BB962C8B-B14F-4D97-AF65-F5344CB8AC3E}">
        <p14:creationId xmlns:p14="http://schemas.microsoft.com/office/powerpoint/2010/main" val="10341224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 Texts 4">
  <p:cSld name="1_Title + Texts 4">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1267233" y="613033"/>
            <a:ext cx="4449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3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39"/>
          <p:cNvSpPr txBox="1">
            <a:spLocks noGrp="1"/>
          </p:cNvSpPr>
          <p:nvPr>
            <p:ph type="subTitle" idx="1"/>
          </p:nvPr>
        </p:nvSpPr>
        <p:spPr>
          <a:xfrm>
            <a:off x="1267233" y="2554733"/>
            <a:ext cx="4160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9398976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Table of content 2">
  <p:cSld name="Table of content 2">
    <p:spTree>
      <p:nvGrpSpPr>
        <p:cNvPr id="1" name="Shape 248"/>
        <p:cNvGrpSpPr/>
        <p:nvPr/>
      </p:nvGrpSpPr>
      <p:grpSpPr>
        <a:xfrm>
          <a:off x="0" y="0"/>
          <a:ext cx="0" cy="0"/>
          <a:chOff x="0" y="0"/>
          <a:chExt cx="0" cy="0"/>
        </a:xfrm>
      </p:grpSpPr>
      <p:sp>
        <p:nvSpPr>
          <p:cNvPr id="249" name="Google Shape;249;p42"/>
          <p:cNvSpPr/>
          <p:nvPr/>
        </p:nvSpPr>
        <p:spPr>
          <a:xfrm>
            <a:off x="6435633" y="21216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42"/>
          <p:cNvSpPr/>
          <p:nvPr/>
        </p:nvSpPr>
        <p:spPr>
          <a:xfrm>
            <a:off x="6435633" y="43794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2"/>
          <p:cNvSpPr/>
          <p:nvPr/>
        </p:nvSpPr>
        <p:spPr>
          <a:xfrm>
            <a:off x="1409700" y="21216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2"/>
          <p:cNvSpPr/>
          <p:nvPr/>
        </p:nvSpPr>
        <p:spPr>
          <a:xfrm>
            <a:off x="1409700" y="43794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 name="Google Shape;253;p42"/>
          <p:cNvSpPr txBox="1">
            <a:spLocks noGrp="1"/>
          </p:cNvSpPr>
          <p:nvPr>
            <p:ph type="subTitle" idx="1"/>
          </p:nvPr>
        </p:nvSpPr>
        <p:spPr>
          <a:xfrm>
            <a:off x="2784493" y="27764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4" name="Google Shape;254;p42"/>
          <p:cNvSpPr txBox="1">
            <a:spLocks noGrp="1"/>
          </p:cNvSpPr>
          <p:nvPr>
            <p:ph type="title" hasCustomPrompt="1"/>
          </p:nvPr>
        </p:nvSpPr>
        <p:spPr>
          <a:xfrm>
            <a:off x="1409700" y="21668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55" name="Google Shape;255;p42"/>
          <p:cNvSpPr txBox="1">
            <a:spLocks noGrp="1"/>
          </p:cNvSpPr>
          <p:nvPr>
            <p:ph type="subTitle" idx="2"/>
          </p:nvPr>
        </p:nvSpPr>
        <p:spPr>
          <a:xfrm>
            <a:off x="7810435" y="27764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6" name="Google Shape;256;p42"/>
          <p:cNvSpPr txBox="1">
            <a:spLocks noGrp="1"/>
          </p:cNvSpPr>
          <p:nvPr>
            <p:ph type="title" idx="3" hasCustomPrompt="1"/>
          </p:nvPr>
        </p:nvSpPr>
        <p:spPr>
          <a:xfrm>
            <a:off x="6435633" y="21668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57" name="Google Shape;257;p42"/>
          <p:cNvSpPr txBox="1">
            <a:spLocks noGrp="1"/>
          </p:cNvSpPr>
          <p:nvPr>
            <p:ph type="ctrTitle" idx="4"/>
          </p:nvPr>
        </p:nvSpPr>
        <p:spPr>
          <a:xfrm>
            <a:off x="2784487" y="44246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58" name="Google Shape;258;p42"/>
          <p:cNvSpPr txBox="1">
            <a:spLocks noGrp="1"/>
          </p:cNvSpPr>
          <p:nvPr>
            <p:ph type="subTitle" idx="5"/>
          </p:nvPr>
        </p:nvSpPr>
        <p:spPr>
          <a:xfrm>
            <a:off x="2784492" y="50342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9" name="Google Shape;259;p42"/>
          <p:cNvSpPr txBox="1">
            <a:spLocks noGrp="1"/>
          </p:cNvSpPr>
          <p:nvPr>
            <p:ph type="title" idx="6" hasCustomPrompt="1"/>
          </p:nvPr>
        </p:nvSpPr>
        <p:spPr>
          <a:xfrm>
            <a:off x="1409700" y="44246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60" name="Google Shape;260;p42"/>
          <p:cNvSpPr txBox="1">
            <a:spLocks noGrp="1"/>
          </p:cNvSpPr>
          <p:nvPr>
            <p:ph type="ctrTitle" idx="7"/>
          </p:nvPr>
        </p:nvSpPr>
        <p:spPr>
          <a:xfrm>
            <a:off x="7810428" y="4424667"/>
            <a:ext cx="28152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1" name="Google Shape;261;p42"/>
          <p:cNvSpPr txBox="1">
            <a:spLocks noGrp="1"/>
          </p:cNvSpPr>
          <p:nvPr>
            <p:ph type="subTitle" idx="8"/>
          </p:nvPr>
        </p:nvSpPr>
        <p:spPr>
          <a:xfrm>
            <a:off x="7810436" y="50342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62" name="Google Shape;262;p42"/>
          <p:cNvSpPr txBox="1">
            <a:spLocks noGrp="1"/>
          </p:cNvSpPr>
          <p:nvPr>
            <p:ph type="title" idx="9" hasCustomPrompt="1"/>
          </p:nvPr>
        </p:nvSpPr>
        <p:spPr>
          <a:xfrm>
            <a:off x="6435633" y="44246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63" name="Google Shape;263;p42"/>
          <p:cNvSpPr txBox="1">
            <a:spLocks noGrp="1"/>
          </p:cNvSpPr>
          <p:nvPr>
            <p:ph type="ctrTitle" idx="13"/>
          </p:nvPr>
        </p:nvSpPr>
        <p:spPr>
          <a:xfrm>
            <a:off x="2784487" y="21668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4" name="Google Shape;264;p42"/>
          <p:cNvSpPr txBox="1">
            <a:spLocks noGrp="1"/>
          </p:cNvSpPr>
          <p:nvPr>
            <p:ph type="ctrTitle" idx="14"/>
          </p:nvPr>
        </p:nvSpPr>
        <p:spPr>
          <a:xfrm>
            <a:off x="7810428" y="21668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5" name="Google Shape;265;p42"/>
          <p:cNvSpPr txBox="1">
            <a:spLocks noGrp="1"/>
          </p:cNvSpPr>
          <p:nvPr>
            <p:ph type="title" idx="15"/>
          </p:nvPr>
        </p:nvSpPr>
        <p:spPr>
          <a:xfrm>
            <a:off x="1091000" y="613033"/>
            <a:ext cx="998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5689205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1091000" y="613033"/>
            <a:ext cx="998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8753865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70"/>
        <p:cNvGrpSpPr/>
        <p:nvPr/>
      </p:nvGrpSpPr>
      <p:grpSpPr>
        <a:xfrm>
          <a:off x="0" y="0"/>
          <a:ext cx="0" cy="0"/>
          <a:chOff x="0" y="0"/>
          <a:chExt cx="0" cy="0"/>
        </a:xfrm>
      </p:grpSpPr>
      <p:sp>
        <p:nvSpPr>
          <p:cNvPr id="271" name="Google Shape;271;p45"/>
          <p:cNvSpPr txBox="1">
            <a:spLocks noGrp="1"/>
          </p:cNvSpPr>
          <p:nvPr>
            <p:ph type="subTitle" idx="1"/>
          </p:nvPr>
        </p:nvSpPr>
        <p:spPr>
          <a:xfrm>
            <a:off x="3161100" y="3113067"/>
            <a:ext cx="7506800" cy="8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2133">
                <a:solidFill>
                  <a:schemeClr val="lt2"/>
                </a:solidFill>
              </a:defRPr>
            </a:lvl1pPr>
            <a:lvl2pPr lvl="1" rtl="0">
              <a:lnSpc>
                <a:spcPct val="100000"/>
              </a:lnSpc>
              <a:spcBef>
                <a:spcPts val="0"/>
              </a:spcBef>
              <a:spcAft>
                <a:spcPts val="0"/>
              </a:spcAft>
              <a:buClr>
                <a:schemeClr val="lt2"/>
              </a:buClr>
              <a:buSzPts val="1200"/>
              <a:buNone/>
              <a:defRPr sz="1600">
                <a:solidFill>
                  <a:schemeClr val="lt2"/>
                </a:solidFill>
              </a:defRPr>
            </a:lvl2pPr>
            <a:lvl3pPr lvl="2" rtl="0">
              <a:lnSpc>
                <a:spcPct val="100000"/>
              </a:lnSpc>
              <a:spcBef>
                <a:spcPts val="0"/>
              </a:spcBef>
              <a:spcAft>
                <a:spcPts val="0"/>
              </a:spcAft>
              <a:buClr>
                <a:schemeClr val="lt2"/>
              </a:buClr>
              <a:buSzPts val="1200"/>
              <a:buNone/>
              <a:defRPr sz="1600">
                <a:solidFill>
                  <a:schemeClr val="lt2"/>
                </a:solidFill>
              </a:defRPr>
            </a:lvl3pPr>
            <a:lvl4pPr lvl="3" rtl="0">
              <a:lnSpc>
                <a:spcPct val="100000"/>
              </a:lnSpc>
              <a:spcBef>
                <a:spcPts val="0"/>
              </a:spcBef>
              <a:spcAft>
                <a:spcPts val="0"/>
              </a:spcAft>
              <a:buClr>
                <a:schemeClr val="lt2"/>
              </a:buClr>
              <a:buSzPts val="1200"/>
              <a:buNone/>
              <a:defRPr sz="1600">
                <a:solidFill>
                  <a:schemeClr val="lt2"/>
                </a:solidFill>
              </a:defRPr>
            </a:lvl4pPr>
            <a:lvl5pPr lvl="4" rtl="0">
              <a:lnSpc>
                <a:spcPct val="100000"/>
              </a:lnSpc>
              <a:spcBef>
                <a:spcPts val="0"/>
              </a:spcBef>
              <a:spcAft>
                <a:spcPts val="0"/>
              </a:spcAft>
              <a:buClr>
                <a:schemeClr val="lt2"/>
              </a:buClr>
              <a:buSzPts val="1200"/>
              <a:buNone/>
              <a:defRPr sz="1600">
                <a:solidFill>
                  <a:schemeClr val="lt2"/>
                </a:solidFill>
              </a:defRPr>
            </a:lvl5pPr>
            <a:lvl6pPr lvl="5" rtl="0">
              <a:lnSpc>
                <a:spcPct val="100000"/>
              </a:lnSpc>
              <a:spcBef>
                <a:spcPts val="0"/>
              </a:spcBef>
              <a:spcAft>
                <a:spcPts val="0"/>
              </a:spcAft>
              <a:buClr>
                <a:schemeClr val="lt2"/>
              </a:buClr>
              <a:buSzPts val="1200"/>
              <a:buNone/>
              <a:defRPr sz="1600">
                <a:solidFill>
                  <a:schemeClr val="lt2"/>
                </a:solidFill>
              </a:defRPr>
            </a:lvl6pPr>
            <a:lvl7pPr lvl="6" rtl="0">
              <a:lnSpc>
                <a:spcPct val="100000"/>
              </a:lnSpc>
              <a:spcBef>
                <a:spcPts val="0"/>
              </a:spcBef>
              <a:spcAft>
                <a:spcPts val="0"/>
              </a:spcAft>
              <a:buClr>
                <a:schemeClr val="lt2"/>
              </a:buClr>
              <a:buSzPts val="1200"/>
              <a:buNone/>
              <a:defRPr sz="1600">
                <a:solidFill>
                  <a:schemeClr val="lt2"/>
                </a:solidFill>
              </a:defRPr>
            </a:lvl7pPr>
            <a:lvl8pPr lvl="7" rtl="0">
              <a:lnSpc>
                <a:spcPct val="100000"/>
              </a:lnSpc>
              <a:spcBef>
                <a:spcPts val="0"/>
              </a:spcBef>
              <a:spcAft>
                <a:spcPts val="0"/>
              </a:spcAft>
              <a:buClr>
                <a:schemeClr val="lt2"/>
              </a:buClr>
              <a:buSzPts val="1200"/>
              <a:buNone/>
              <a:defRPr sz="1600">
                <a:solidFill>
                  <a:schemeClr val="lt2"/>
                </a:solidFill>
              </a:defRPr>
            </a:lvl8pPr>
            <a:lvl9pPr lvl="8"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272" name="Google Shape;272;p45"/>
          <p:cNvSpPr txBox="1">
            <a:spLocks noGrp="1"/>
          </p:cNvSpPr>
          <p:nvPr>
            <p:ph type="title"/>
          </p:nvPr>
        </p:nvSpPr>
        <p:spPr>
          <a:xfrm>
            <a:off x="1091000" y="613033"/>
            <a:ext cx="4814400" cy="763600"/>
          </a:xfrm>
          <a:prstGeom prst="rect">
            <a:avLst/>
          </a:prstGeom>
          <a:solidFill>
            <a:schemeClr val="accent1"/>
          </a:solidFill>
        </p:spPr>
        <p:txBody>
          <a:bodyPr spcFirstLastPara="1" wrap="square" lIns="91425" tIns="91425" rIns="91425" bIns="91425" anchor="t" anchorCtr="0">
            <a:noAutofit/>
          </a:bodyPr>
          <a:lstStyle>
            <a:lvl1pPr lvl="0" rtl="0">
              <a:spcBef>
                <a:spcPts val="0"/>
              </a:spcBef>
              <a:spcAft>
                <a:spcPts val="0"/>
              </a:spcAft>
              <a:buClr>
                <a:schemeClr val="lt2"/>
              </a:buClr>
              <a:buSzPts val="2600"/>
              <a:buNone/>
              <a:defRPr sz="3467">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98857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Big number 2">
  <p:cSld name="Big number 2">
    <p:spTree>
      <p:nvGrpSpPr>
        <p:cNvPr id="1" name="Shape 273"/>
        <p:cNvGrpSpPr/>
        <p:nvPr/>
      </p:nvGrpSpPr>
      <p:grpSpPr>
        <a:xfrm>
          <a:off x="0" y="0"/>
          <a:ext cx="0" cy="0"/>
          <a:chOff x="0" y="0"/>
          <a:chExt cx="0" cy="0"/>
        </a:xfrm>
      </p:grpSpPr>
      <p:sp>
        <p:nvSpPr>
          <p:cNvPr id="274" name="Google Shape;274;p46"/>
          <p:cNvSpPr/>
          <p:nvPr/>
        </p:nvSpPr>
        <p:spPr>
          <a:xfrm>
            <a:off x="3098800" y="863600"/>
            <a:ext cx="7035600" cy="50800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46"/>
          <p:cNvSpPr/>
          <p:nvPr/>
        </p:nvSpPr>
        <p:spPr>
          <a:xfrm>
            <a:off x="1219200" y="1701800"/>
            <a:ext cx="4699200" cy="3606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46"/>
          <p:cNvSpPr txBox="1">
            <a:spLocks noGrp="1"/>
          </p:cNvSpPr>
          <p:nvPr>
            <p:ph type="title" hasCustomPrompt="1"/>
          </p:nvPr>
        </p:nvSpPr>
        <p:spPr>
          <a:xfrm>
            <a:off x="1234400" y="2479500"/>
            <a:ext cx="6334800" cy="1496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0000"/>
              <a:buNone/>
              <a:defRPr sz="13333">
                <a:solidFill>
                  <a:schemeClr val="lt2"/>
                </a:solidFill>
              </a:defRPr>
            </a:lvl1pPr>
            <a:lvl2pPr lvl="1" rtl="0">
              <a:spcBef>
                <a:spcPts val="0"/>
              </a:spcBef>
              <a:spcAft>
                <a:spcPts val="0"/>
              </a:spcAft>
              <a:buClr>
                <a:schemeClr val="lt2"/>
              </a:buClr>
              <a:buSzPts val="6000"/>
              <a:buNone/>
              <a:defRPr sz="8000">
                <a:solidFill>
                  <a:schemeClr val="lt2"/>
                </a:solidFill>
              </a:defRPr>
            </a:lvl2pPr>
            <a:lvl3pPr lvl="2" rtl="0">
              <a:spcBef>
                <a:spcPts val="0"/>
              </a:spcBef>
              <a:spcAft>
                <a:spcPts val="0"/>
              </a:spcAft>
              <a:buClr>
                <a:schemeClr val="lt2"/>
              </a:buClr>
              <a:buSzPts val="6000"/>
              <a:buNone/>
              <a:defRPr sz="8000">
                <a:solidFill>
                  <a:schemeClr val="lt2"/>
                </a:solidFill>
              </a:defRPr>
            </a:lvl3pPr>
            <a:lvl4pPr lvl="3" rtl="0">
              <a:spcBef>
                <a:spcPts val="0"/>
              </a:spcBef>
              <a:spcAft>
                <a:spcPts val="0"/>
              </a:spcAft>
              <a:buClr>
                <a:schemeClr val="lt2"/>
              </a:buClr>
              <a:buSzPts val="6000"/>
              <a:buNone/>
              <a:defRPr sz="8000">
                <a:solidFill>
                  <a:schemeClr val="lt2"/>
                </a:solidFill>
              </a:defRPr>
            </a:lvl4pPr>
            <a:lvl5pPr lvl="4" rtl="0">
              <a:spcBef>
                <a:spcPts val="0"/>
              </a:spcBef>
              <a:spcAft>
                <a:spcPts val="0"/>
              </a:spcAft>
              <a:buClr>
                <a:schemeClr val="lt2"/>
              </a:buClr>
              <a:buSzPts val="6000"/>
              <a:buNone/>
              <a:defRPr sz="8000">
                <a:solidFill>
                  <a:schemeClr val="lt2"/>
                </a:solidFill>
              </a:defRPr>
            </a:lvl5pPr>
            <a:lvl6pPr lvl="5" rtl="0">
              <a:spcBef>
                <a:spcPts val="0"/>
              </a:spcBef>
              <a:spcAft>
                <a:spcPts val="0"/>
              </a:spcAft>
              <a:buClr>
                <a:schemeClr val="lt2"/>
              </a:buClr>
              <a:buSzPts val="6000"/>
              <a:buNone/>
              <a:defRPr sz="8000">
                <a:solidFill>
                  <a:schemeClr val="lt2"/>
                </a:solidFill>
              </a:defRPr>
            </a:lvl6pPr>
            <a:lvl7pPr lvl="6" rtl="0">
              <a:spcBef>
                <a:spcPts val="0"/>
              </a:spcBef>
              <a:spcAft>
                <a:spcPts val="0"/>
              </a:spcAft>
              <a:buClr>
                <a:schemeClr val="lt2"/>
              </a:buClr>
              <a:buSzPts val="6000"/>
              <a:buNone/>
              <a:defRPr sz="8000">
                <a:solidFill>
                  <a:schemeClr val="lt2"/>
                </a:solidFill>
              </a:defRPr>
            </a:lvl7pPr>
            <a:lvl8pPr lvl="7" rtl="0">
              <a:spcBef>
                <a:spcPts val="0"/>
              </a:spcBef>
              <a:spcAft>
                <a:spcPts val="0"/>
              </a:spcAft>
              <a:buClr>
                <a:schemeClr val="lt2"/>
              </a:buClr>
              <a:buSzPts val="6000"/>
              <a:buNone/>
              <a:defRPr sz="8000">
                <a:solidFill>
                  <a:schemeClr val="lt2"/>
                </a:solidFill>
              </a:defRPr>
            </a:lvl8pPr>
            <a:lvl9pPr lvl="8" rtl="0">
              <a:spcBef>
                <a:spcPts val="0"/>
              </a:spcBef>
              <a:spcAft>
                <a:spcPts val="0"/>
              </a:spcAft>
              <a:buClr>
                <a:schemeClr val="lt2"/>
              </a:buClr>
              <a:buSzPts val="6000"/>
              <a:buNone/>
              <a:defRPr sz="8000">
                <a:solidFill>
                  <a:schemeClr val="lt2"/>
                </a:solidFill>
              </a:defRPr>
            </a:lvl9pPr>
          </a:lstStyle>
          <a:p>
            <a:r>
              <a:t>xx%</a:t>
            </a:r>
          </a:p>
        </p:txBody>
      </p:sp>
      <p:sp>
        <p:nvSpPr>
          <p:cNvPr id="277" name="Google Shape;277;p46"/>
          <p:cNvSpPr txBox="1">
            <a:spLocks noGrp="1"/>
          </p:cNvSpPr>
          <p:nvPr>
            <p:ph type="subTitle" idx="1"/>
          </p:nvPr>
        </p:nvSpPr>
        <p:spPr>
          <a:xfrm>
            <a:off x="1234400" y="3875067"/>
            <a:ext cx="4506000" cy="8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2133">
                <a:solidFill>
                  <a:schemeClr val="lt2"/>
                </a:solidFill>
              </a:defRPr>
            </a:lvl1pPr>
            <a:lvl2pPr lvl="1" rtl="0">
              <a:lnSpc>
                <a:spcPct val="100000"/>
              </a:lnSpc>
              <a:spcBef>
                <a:spcPts val="0"/>
              </a:spcBef>
              <a:spcAft>
                <a:spcPts val="0"/>
              </a:spcAft>
              <a:buClr>
                <a:schemeClr val="lt2"/>
              </a:buClr>
              <a:buSzPts val="1200"/>
              <a:buNone/>
              <a:defRPr sz="1600">
                <a:solidFill>
                  <a:schemeClr val="lt2"/>
                </a:solidFill>
              </a:defRPr>
            </a:lvl2pPr>
            <a:lvl3pPr lvl="2" rtl="0">
              <a:lnSpc>
                <a:spcPct val="100000"/>
              </a:lnSpc>
              <a:spcBef>
                <a:spcPts val="0"/>
              </a:spcBef>
              <a:spcAft>
                <a:spcPts val="0"/>
              </a:spcAft>
              <a:buClr>
                <a:schemeClr val="lt2"/>
              </a:buClr>
              <a:buSzPts val="1200"/>
              <a:buNone/>
              <a:defRPr sz="1600">
                <a:solidFill>
                  <a:schemeClr val="lt2"/>
                </a:solidFill>
              </a:defRPr>
            </a:lvl3pPr>
            <a:lvl4pPr lvl="3" rtl="0">
              <a:lnSpc>
                <a:spcPct val="100000"/>
              </a:lnSpc>
              <a:spcBef>
                <a:spcPts val="0"/>
              </a:spcBef>
              <a:spcAft>
                <a:spcPts val="0"/>
              </a:spcAft>
              <a:buClr>
                <a:schemeClr val="lt2"/>
              </a:buClr>
              <a:buSzPts val="1200"/>
              <a:buNone/>
              <a:defRPr sz="1600">
                <a:solidFill>
                  <a:schemeClr val="lt2"/>
                </a:solidFill>
              </a:defRPr>
            </a:lvl4pPr>
            <a:lvl5pPr lvl="4" rtl="0">
              <a:lnSpc>
                <a:spcPct val="100000"/>
              </a:lnSpc>
              <a:spcBef>
                <a:spcPts val="0"/>
              </a:spcBef>
              <a:spcAft>
                <a:spcPts val="0"/>
              </a:spcAft>
              <a:buClr>
                <a:schemeClr val="lt2"/>
              </a:buClr>
              <a:buSzPts val="1200"/>
              <a:buNone/>
              <a:defRPr sz="1600">
                <a:solidFill>
                  <a:schemeClr val="lt2"/>
                </a:solidFill>
              </a:defRPr>
            </a:lvl5pPr>
            <a:lvl6pPr lvl="5" rtl="0">
              <a:lnSpc>
                <a:spcPct val="100000"/>
              </a:lnSpc>
              <a:spcBef>
                <a:spcPts val="0"/>
              </a:spcBef>
              <a:spcAft>
                <a:spcPts val="0"/>
              </a:spcAft>
              <a:buClr>
                <a:schemeClr val="lt2"/>
              </a:buClr>
              <a:buSzPts val="1200"/>
              <a:buNone/>
              <a:defRPr sz="1600">
                <a:solidFill>
                  <a:schemeClr val="lt2"/>
                </a:solidFill>
              </a:defRPr>
            </a:lvl6pPr>
            <a:lvl7pPr lvl="6" rtl="0">
              <a:lnSpc>
                <a:spcPct val="100000"/>
              </a:lnSpc>
              <a:spcBef>
                <a:spcPts val="0"/>
              </a:spcBef>
              <a:spcAft>
                <a:spcPts val="0"/>
              </a:spcAft>
              <a:buClr>
                <a:schemeClr val="lt2"/>
              </a:buClr>
              <a:buSzPts val="1200"/>
              <a:buNone/>
              <a:defRPr sz="1600">
                <a:solidFill>
                  <a:schemeClr val="lt2"/>
                </a:solidFill>
              </a:defRPr>
            </a:lvl7pPr>
            <a:lvl8pPr lvl="7" rtl="0">
              <a:lnSpc>
                <a:spcPct val="100000"/>
              </a:lnSpc>
              <a:spcBef>
                <a:spcPts val="0"/>
              </a:spcBef>
              <a:spcAft>
                <a:spcPts val="0"/>
              </a:spcAft>
              <a:buClr>
                <a:schemeClr val="lt2"/>
              </a:buClr>
              <a:buSzPts val="1200"/>
              <a:buNone/>
              <a:defRPr sz="1600">
                <a:solidFill>
                  <a:schemeClr val="lt2"/>
                </a:solidFill>
              </a:defRPr>
            </a:lvl8pPr>
            <a:lvl9pPr lvl="8"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212791446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Main idea">
  <p:cSld name="Main idea">
    <p:spTree>
      <p:nvGrpSpPr>
        <p:cNvPr id="1" name="Shape 278"/>
        <p:cNvGrpSpPr/>
        <p:nvPr/>
      </p:nvGrpSpPr>
      <p:grpSpPr>
        <a:xfrm>
          <a:off x="0" y="0"/>
          <a:ext cx="0" cy="0"/>
          <a:chOff x="0" y="0"/>
          <a:chExt cx="0" cy="0"/>
        </a:xfrm>
      </p:grpSpPr>
      <p:sp>
        <p:nvSpPr>
          <p:cNvPr id="279" name="Google Shape;279;p47"/>
          <p:cNvSpPr/>
          <p:nvPr/>
        </p:nvSpPr>
        <p:spPr>
          <a:xfrm>
            <a:off x="1879600" y="863600"/>
            <a:ext cx="8254800" cy="50800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47"/>
          <p:cNvSpPr/>
          <p:nvPr/>
        </p:nvSpPr>
        <p:spPr>
          <a:xfrm>
            <a:off x="4419400" y="1854200"/>
            <a:ext cx="6654800" cy="309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47"/>
          <p:cNvSpPr txBox="1">
            <a:spLocks noGrp="1"/>
          </p:cNvSpPr>
          <p:nvPr>
            <p:ph type="title"/>
          </p:nvPr>
        </p:nvSpPr>
        <p:spPr>
          <a:xfrm>
            <a:off x="1091000" y="1879600"/>
            <a:ext cx="9983200" cy="299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7000"/>
              <a:buNone/>
              <a:defRPr sz="9333">
                <a:solidFill>
                  <a:schemeClr val="lt2"/>
                </a:solidFill>
              </a:defRPr>
            </a:lvl1pPr>
            <a:lvl2pPr lvl="1" algn="r" rtl="0">
              <a:spcBef>
                <a:spcPts val="0"/>
              </a:spcBef>
              <a:spcAft>
                <a:spcPts val="0"/>
              </a:spcAft>
              <a:buSzPts val="7000"/>
              <a:buNone/>
              <a:defRPr sz="9333"/>
            </a:lvl2pPr>
            <a:lvl3pPr lvl="2" algn="r" rtl="0">
              <a:spcBef>
                <a:spcPts val="0"/>
              </a:spcBef>
              <a:spcAft>
                <a:spcPts val="0"/>
              </a:spcAft>
              <a:buSzPts val="7000"/>
              <a:buNone/>
              <a:defRPr sz="9333"/>
            </a:lvl3pPr>
            <a:lvl4pPr lvl="3" algn="r" rtl="0">
              <a:spcBef>
                <a:spcPts val="0"/>
              </a:spcBef>
              <a:spcAft>
                <a:spcPts val="0"/>
              </a:spcAft>
              <a:buSzPts val="7000"/>
              <a:buNone/>
              <a:defRPr sz="9333"/>
            </a:lvl4pPr>
            <a:lvl5pPr lvl="4" algn="r" rtl="0">
              <a:spcBef>
                <a:spcPts val="0"/>
              </a:spcBef>
              <a:spcAft>
                <a:spcPts val="0"/>
              </a:spcAft>
              <a:buSzPts val="7000"/>
              <a:buNone/>
              <a:defRPr sz="9333"/>
            </a:lvl5pPr>
            <a:lvl6pPr lvl="5" algn="r" rtl="0">
              <a:spcBef>
                <a:spcPts val="0"/>
              </a:spcBef>
              <a:spcAft>
                <a:spcPts val="0"/>
              </a:spcAft>
              <a:buSzPts val="7000"/>
              <a:buNone/>
              <a:defRPr sz="9333"/>
            </a:lvl6pPr>
            <a:lvl7pPr lvl="6" algn="r" rtl="0">
              <a:spcBef>
                <a:spcPts val="0"/>
              </a:spcBef>
              <a:spcAft>
                <a:spcPts val="0"/>
              </a:spcAft>
              <a:buSzPts val="7000"/>
              <a:buNone/>
              <a:defRPr sz="9333"/>
            </a:lvl7pPr>
            <a:lvl8pPr lvl="7" algn="r" rtl="0">
              <a:spcBef>
                <a:spcPts val="0"/>
              </a:spcBef>
              <a:spcAft>
                <a:spcPts val="0"/>
              </a:spcAft>
              <a:buSzPts val="7000"/>
              <a:buNone/>
              <a:defRPr sz="9333"/>
            </a:lvl8pPr>
            <a:lvl9pPr lvl="8" algn="r" rtl="0">
              <a:spcBef>
                <a:spcPts val="0"/>
              </a:spcBef>
              <a:spcAft>
                <a:spcPts val="0"/>
              </a:spcAft>
              <a:buSzPts val="7000"/>
              <a:buNone/>
              <a:defRPr sz="9333"/>
            </a:lvl9pPr>
          </a:lstStyle>
          <a:p>
            <a:endParaRPr/>
          </a:p>
        </p:txBody>
      </p:sp>
    </p:spTree>
    <p:extLst>
      <p:ext uri="{BB962C8B-B14F-4D97-AF65-F5344CB8AC3E}">
        <p14:creationId xmlns:p14="http://schemas.microsoft.com/office/powerpoint/2010/main" val="428260311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82"/>
        <p:cNvGrpSpPr/>
        <p:nvPr/>
      </p:nvGrpSpPr>
      <p:grpSpPr>
        <a:xfrm>
          <a:off x="0" y="0"/>
          <a:ext cx="0" cy="0"/>
          <a:chOff x="0" y="0"/>
          <a:chExt cx="0" cy="0"/>
        </a:xfrm>
      </p:grpSpPr>
      <p:sp>
        <p:nvSpPr>
          <p:cNvPr id="283" name="Google Shape;283;p48"/>
          <p:cNvSpPr/>
          <p:nvPr/>
        </p:nvSpPr>
        <p:spPr>
          <a:xfrm>
            <a:off x="850900" y="-190500"/>
            <a:ext cx="3086000" cy="391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48"/>
          <p:cNvSpPr txBox="1">
            <a:spLocks noGrp="1"/>
          </p:cNvSpPr>
          <p:nvPr>
            <p:ph type="title"/>
          </p:nvPr>
        </p:nvSpPr>
        <p:spPr>
          <a:xfrm>
            <a:off x="1091000" y="917833"/>
            <a:ext cx="2707200" cy="2549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933">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2002830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Three columns 2">
  <p:cSld name="1_Title + Three columns 2">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84" name="Google Shape;84;p19"/>
          <p:cNvSpPr txBox="1">
            <a:spLocks noGrp="1"/>
          </p:cNvSpPr>
          <p:nvPr>
            <p:ph type="title" idx="2"/>
          </p:nvPr>
        </p:nvSpPr>
        <p:spPr>
          <a:xfrm>
            <a:off x="4748600" y="1707500"/>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5" name="Google Shape;85;p19"/>
          <p:cNvSpPr txBox="1">
            <a:spLocks noGrp="1"/>
          </p:cNvSpPr>
          <p:nvPr>
            <p:ph type="subTitle" idx="1"/>
          </p:nvPr>
        </p:nvSpPr>
        <p:spPr>
          <a:xfrm>
            <a:off x="4748600" y="2150457"/>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86" name="Google Shape;86;p19"/>
          <p:cNvSpPr txBox="1">
            <a:spLocks noGrp="1"/>
          </p:cNvSpPr>
          <p:nvPr>
            <p:ph type="title" idx="3"/>
          </p:nvPr>
        </p:nvSpPr>
        <p:spPr>
          <a:xfrm>
            <a:off x="4748600" y="3207272"/>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7" name="Google Shape;87;p19"/>
          <p:cNvSpPr txBox="1">
            <a:spLocks noGrp="1"/>
          </p:cNvSpPr>
          <p:nvPr>
            <p:ph type="subTitle" idx="4"/>
          </p:nvPr>
        </p:nvSpPr>
        <p:spPr>
          <a:xfrm>
            <a:off x="4748600" y="3650229"/>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88" name="Google Shape;88;p19"/>
          <p:cNvSpPr txBox="1">
            <a:spLocks noGrp="1"/>
          </p:cNvSpPr>
          <p:nvPr>
            <p:ph type="title" idx="5"/>
          </p:nvPr>
        </p:nvSpPr>
        <p:spPr>
          <a:xfrm>
            <a:off x="4748600" y="4707043"/>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9" name="Google Shape;89;p19"/>
          <p:cNvSpPr txBox="1">
            <a:spLocks noGrp="1"/>
          </p:cNvSpPr>
          <p:nvPr>
            <p:ph type="subTitle" idx="6"/>
          </p:nvPr>
        </p:nvSpPr>
        <p:spPr>
          <a:xfrm>
            <a:off x="4748600" y="5150000"/>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0490963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5"/>
        <p:cNvGrpSpPr/>
        <p:nvPr/>
      </p:nvGrpSpPr>
      <p:grpSpPr>
        <a:xfrm>
          <a:off x="0" y="0"/>
          <a:ext cx="0" cy="0"/>
          <a:chOff x="0" y="0"/>
          <a:chExt cx="0" cy="0"/>
        </a:xfrm>
      </p:grpSpPr>
    </p:spTree>
    <p:extLst>
      <p:ext uri="{BB962C8B-B14F-4D97-AF65-F5344CB8AC3E}">
        <p14:creationId xmlns:p14="http://schemas.microsoft.com/office/powerpoint/2010/main" val="3174821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hree columns 3">
  <p:cSld name="Title + Three columns 3">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r" rtl="0">
              <a:spcBef>
                <a:spcPts val="0"/>
              </a:spcBef>
              <a:spcAft>
                <a:spcPts val="0"/>
              </a:spcAft>
              <a:buClr>
                <a:schemeClr val="lt1"/>
              </a:buClr>
              <a:buSzPts val="2800"/>
              <a:buNone/>
              <a:defRPr>
                <a:solidFill>
                  <a:schemeClr val="lt1"/>
                </a:solidFill>
              </a:defRPr>
            </a:lvl2pPr>
            <a:lvl3pPr lvl="2" algn="r" rtl="0">
              <a:spcBef>
                <a:spcPts val="0"/>
              </a:spcBef>
              <a:spcAft>
                <a:spcPts val="0"/>
              </a:spcAft>
              <a:buClr>
                <a:schemeClr val="lt1"/>
              </a:buClr>
              <a:buSzPts val="2800"/>
              <a:buNone/>
              <a:defRPr>
                <a:solidFill>
                  <a:schemeClr val="lt1"/>
                </a:solidFill>
              </a:defRPr>
            </a:lvl3pPr>
            <a:lvl4pPr lvl="3" algn="r" rtl="0">
              <a:spcBef>
                <a:spcPts val="0"/>
              </a:spcBef>
              <a:spcAft>
                <a:spcPts val="0"/>
              </a:spcAft>
              <a:buClr>
                <a:schemeClr val="lt1"/>
              </a:buClr>
              <a:buSzPts val="2800"/>
              <a:buNone/>
              <a:defRPr>
                <a:solidFill>
                  <a:schemeClr val="lt1"/>
                </a:solidFill>
              </a:defRPr>
            </a:lvl4pPr>
            <a:lvl5pPr lvl="4" algn="r" rtl="0">
              <a:spcBef>
                <a:spcPts val="0"/>
              </a:spcBef>
              <a:spcAft>
                <a:spcPts val="0"/>
              </a:spcAft>
              <a:buClr>
                <a:schemeClr val="lt1"/>
              </a:buClr>
              <a:buSzPts val="2800"/>
              <a:buNone/>
              <a:defRPr>
                <a:solidFill>
                  <a:schemeClr val="lt1"/>
                </a:solidFill>
              </a:defRPr>
            </a:lvl5pPr>
            <a:lvl6pPr lvl="5" algn="r" rtl="0">
              <a:spcBef>
                <a:spcPts val="0"/>
              </a:spcBef>
              <a:spcAft>
                <a:spcPts val="0"/>
              </a:spcAft>
              <a:buClr>
                <a:schemeClr val="lt1"/>
              </a:buClr>
              <a:buSzPts val="2800"/>
              <a:buNone/>
              <a:defRPr>
                <a:solidFill>
                  <a:schemeClr val="lt1"/>
                </a:solidFill>
              </a:defRPr>
            </a:lvl6pPr>
            <a:lvl7pPr lvl="6" algn="r" rtl="0">
              <a:spcBef>
                <a:spcPts val="0"/>
              </a:spcBef>
              <a:spcAft>
                <a:spcPts val="0"/>
              </a:spcAft>
              <a:buClr>
                <a:schemeClr val="lt1"/>
              </a:buClr>
              <a:buSzPts val="2800"/>
              <a:buNone/>
              <a:defRPr>
                <a:solidFill>
                  <a:schemeClr val="lt1"/>
                </a:solidFill>
              </a:defRPr>
            </a:lvl7pPr>
            <a:lvl8pPr lvl="7" algn="r" rtl="0">
              <a:spcBef>
                <a:spcPts val="0"/>
              </a:spcBef>
              <a:spcAft>
                <a:spcPts val="0"/>
              </a:spcAft>
              <a:buClr>
                <a:schemeClr val="lt1"/>
              </a:buClr>
              <a:buSzPts val="2800"/>
              <a:buNone/>
              <a:defRPr>
                <a:solidFill>
                  <a:schemeClr val="lt1"/>
                </a:solidFill>
              </a:defRPr>
            </a:lvl8pPr>
            <a:lvl9pPr lvl="8" algn="r" rtl="0">
              <a:spcBef>
                <a:spcPts val="0"/>
              </a:spcBef>
              <a:spcAft>
                <a:spcPts val="0"/>
              </a:spcAft>
              <a:buClr>
                <a:schemeClr val="lt1"/>
              </a:buClr>
              <a:buSzPts val="2800"/>
              <a:buNone/>
              <a:defRPr>
                <a:solidFill>
                  <a:schemeClr val="lt1"/>
                </a:solidFill>
              </a:defRPr>
            </a:lvl9pPr>
          </a:lstStyle>
          <a:p>
            <a:endParaRPr/>
          </a:p>
        </p:txBody>
      </p:sp>
      <p:sp>
        <p:nvSpPr>
          <p:cNvPr id="92" name="Google Shape;92;p20"/>
          <p:cNvSpPr txBox="1">
            <a:spLocks noGrp="1"/>
          </p:cNvSpPr>
          <p:nvPr>
            <p:ph type="title" idx="2"/>
          </p:nvPr>
        </p:nvSpPr>
        <p:spPr>
          <a:xfrm>
            <a:off x="1287600"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3" name="Google Shape;93;p20"/>
          <p:cNvSpPr txBox="1">
            <a:spLocks noGrp="1"/>
          </p:cNvSpPr>
          <p:nvPr>
            <p:ph type="subTitle" idx="1"/>
          </p:nvPr>
        </p:nvSpPr>
        <p:spPr>
          <a:xfrm>
            <a:off x="1287600"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94" name="Google Shape;94;p20"/>
          <p:cNvSpPr txBox="1">
            <a:spLocks noGrp="1"/>
          </p:cNvSpPr>
          <p:nvPr>
            <p:ph type="title" idx="3"/>
          </p:nvPr>
        </p:nvSpPr>
        <p:spPr>
          <a:xfrm>
            <a:off x="4764196"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5" name="Google Shape;95;p20"/>
          <p:cNvSpPr txBox="1">
            <a:spLocks noGrp="1"/>
          </p:cNvSpPr>
          <p:nvPr>
            <p:ph type="subTitle" idx="4"/>
          </p:nvPr>
        </p:nvSpPr>
        <p:spPr>
          <a:xfrm>
            <a:off x="4764196"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96" name="Google Shape;96;p20"/>
          <p:cNvSpPr txBox="1">
            <a:spLocks noGrp="1"/>
          </p:cNvSpPr>
          <p:nvPr>
            <p:ph type="title" idx="5"/>
          </p:nvPr>
        </p:nvSpPr>
        <p:spPr>
          <a:xfrm>
            <a:off x="8240785"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7" name="Google Shape;97;p20"/>
          <p:cNvSpPr txBox="1">
            <a:spLocks noGrp="1"/>
          </p:cNvSpPr>
          <p:nvPr>
            <p:ph type="subTitle" idx="6"/>
          </p:nvPr>
        </p:nvSpPr>
        <p:spPr>
          <a:xfrm>
            <a:off x="8240785"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940567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A8EA6D-6C0B-46DC-9319-F8F426116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366C61A-0C4B-23D2-59E5-B657012175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CB7F9B-665E-3EE7-603C-52BECF2DAE3C}"/>
              </a:ext>
            </a:extLst>
          </p:cNvPr>
          <p:cNvSpPr>
            <a:spLocks noGrp="1"/>
          </p:cNvSpPr>
          <p:nvPr>
            <p:ph type="dt" sz="half" idx="10"/>
          </p:nvPr>
        </p:nvSpPr>
        <p:spPr/>
        <p:txBody>
          <a:bodyPr/>
          <a:lstStyle/>
          <a:p>
            <a:fld id="{D2A450DE-F66A-453C-A772-118A6C77F5C4}" type="datetimeFigureOut">
              <a:rPr lang="en-US" smtClean="0"/>
              <a:t>7/28/2025</a:t>
            </a:fld>
            <a:endParaRPr lang="en-US"/>
          </a:p>
        </p:txBody>
      </p:sp>
      <p:sp>
        <p:nvSpPr>
          <p:cNvPr id="5" name="Footer Placeholder 4">
            <a:extLst>
              <a:ext uri="{FF2B5EF4-FFF2-40B4-BE49-F238E27FC236}">
                <a16:creationId xmlns:a16="http://schemas.microsoft.com/office/drawing/2014/main" xmlns="" id="{BA004EBE-C8BB-67C0-7F5F-9C61DEE20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848FD5A-0711-0535-0404-E459208E98E4}"/>
              </a:ext>
            </a:extLst>
          </p:cNvPr>
          <p:cNvSpPr>
            <a:spLocks noGrp="1"/>
          </p:cNvSpPr>
          <p:nvPr>
            <p:ph type="sldNum" sz="quarter" idx="12"/>
          </p:nvPr>
        </p:nvSpPr>
        <p:spPr/>
        <p:txBody>
          <a:bodyPr/>
          <a:lstStyle/>
          <a:p>
            <a:fld id="{2A0E3C83-FBA5-46C2-972E-827772018146}" type="slidenum">
              <a:rPr lang="en-US" smtClean="0"/>
              <a:t>‹#›</a:t>
            </a:fld>
            <a:endParaRPr lang="en-US"/>
          </a:p>
        </p:txBody>
      </p:sp>
    </p:spTree>
    <p:extLst>
      <p:ext uri="{BB962C8B-B14F-4D97-AF65-F5344CB8AC3E}">
        <p14:creationId xmlns:p14="http://schemas.microsoft.com/office/powerpoint/2010/main" val="3928746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11" name="Google Shape;111;p22"/>
          <p:cNvSpPr txBox="1">
            <a:spLocks noGrp="1"/>
          </p:cNvSpPr>
          <p:nvPr>
            <p:ph type="title" idx="2" hasCustomPrompt="1"/>
          </p:nvPr>
        </p:nvSpPr>
        <p:spPr>
          <a:xfrm>
            <a:off x="960036" y="2068667"/>
            <a:ext cx="39016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2" name="Google Shape;112;p22"/>
          <p:cNvSpPr txBox="1">
            <a:spLocks noGrp="1"/>
          </p:cNvSpPr>
          <p:nvPr>
            <p:ph type="title" idx="3" hasCustomPrompt="1"/>
          </p:nvPr>
        </p:nvSpPr>
        <p:spPr>
          <a:xfrm>
            <a:off x="3708000" y="3604167"/>
            <a:ext cx="39016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3" name="Google Shape;113;p22"/>
          <p:cNvSpPr txBox="1">
            <a:spLocks noGrp="1"/>
          </p:cNvSpPr>
          <p:nvPr>
            <p:ph type="ctrTitle" idx="4"/>
          </p:nvPr>
        </p:nvSpPr>
        <p:spPr>
          <a:xfrm>
            <a:off x="4308487" y="5426200"/>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4" name="Google Shape;114;p22"/>
          <p:cNvSpPr txBox="1">
            <a:spLocks noGrp="1"/>
          </p:cNvSpPr>
          <p:nvPr>
            <p:ph type="title" idx="5" hasCustomPrompt="1"/>
          </p:nvPr>
        </p:nvSpPr>
        <p:spPr>
          <a:xfrm>
            <a:off x="959967" y="5139600"/>
            <a:ext cx="39040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5" name="Google Shape;115;p22"/>
          <p:cNvSpPr txBox="1">
            <a:spLocks noGrp="1"/>
          </p:cNvSpPr>
          <p:nvPr>
            <p:ph type="ctrTitle" idx="6"/>
          </p:nvPr>
        </p:nvSpPr>
        <p:spPr>
          <a:xfrm>
            <a:off x="4308487" y="23474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6" name="Google Shape;116;p22"/>
          <p:cNvSpPr txBox="1">
            <a:spLocks noGrp="1"/>
          </p:cNvSpPr>
          <p:nvPr>
            <p:ph type="ctrTitle" idx="7"/>
          </p:nvPr>
        </p:nvSpPr>
        <p:spPr>
          <a:xfrm>
            <a:off x="7059168" y="3918333"/>
            <a:ext cx="34936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7" name="Google Shape;117;p22"/>
          <p:cNvSpPr/>
          <p:nvPr/>
        </p:nvSpPr>
        <p:spPr>
          <a:xfrm>
            <a:off x="606400" y="20426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22"/>
          <p:cNvSpPr/>
          <p:nvPr/>
        </p:nvSpPr>
        <p:spPr>
          <a:xfrm>
            <a:off x="3361151" y="35601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22"/>
          <p:cNvSpPr/>
          <p:nvPr/>
        </p:nvSpPr>
        <p:spPr>
          <a:xfrm>
            <a:off x="624900" y="50776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6316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3">
  <p:cSld name="Numbers and text  3">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2" name="Google Shape;122;p23"/>
          <p:cNvSpPr txBox="1">
            <a:spLocks noGrp="1"/>
          </p:cNvSpPr>
          <p:nvPr>
            <p:ph type="title" idx="2" hasCustomPrompt="1"/>
          </p:nvPr>
        </p:nvSpPr>
        <p:spPr>
          <a:xfrm>
            <a:off x="2457400" y="1954367"/>
            <a:ext cx="7277200" cy="114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6267">
                <a:solidFill>
                  <a:schemeClr val="accent3"/>
                </a:solidFill>
              </a:defRPr>
            </a:lvl1pPr>
            <a:lvl2pPr lvl="1"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9pPr>
          </a:lstStyle>
          <a:p>
            <a:r>
              <a:t>xx%</a:t>
            </a:r>
          </a:p>
        </p:txBody>
      </p:sp>
      <p:sp>
        <p:nvSpPr>
          <p:cNvPr id="123" name="Google Shape;123;p23"/>
          <p:cNvSpPr txBox="1">
            <a:spLocks noGrp="1"/>
          </p:cNvSpPr>
          <p:nvPr>
            <p:ph type="title" idx="3" hasCustomPrompt="1"/>
          </p:nvPr>
        </p:nvSpPr>
        <p:spPr>
          <a:xfrm>
            <a:off x="2457400" y="3896267"/>
            <a:ext cx="7277200" cy="114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6267">
                <a:solidFill>
                  <a:schemeClr val="accent3"/>
                </a:solidFill>
              </a:defRPr>
            </a:lvl1pPr>
            <a:lvl2pPr lvl="1"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9pPr>
          </a:lstStyle>
          <a:p>
            <a:r>
              <a:t>xx%</a:t>
            </a:r>
          </a:p>
        </p:txBody>
      </p:sp>
      <p:sp>
        <p:nvSpPr>
          <p:cNvPr id="124" name="Google Shape;124;p23"/>
          <p:cNvSpPr txBox="1">
            <a:spLocks noGrp="1"/>
          </p:cNvSpPr>
          <p:nvPr>
            <p:ph type="ctrTitle" idx="4"/>
          </p:nvPr>
        </p:nvSpPr>
        <p:spPr>
          <a:xfrm>
            <a:off x="2838000" y="3098767"/>
            <a:ext cx="65160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867"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9pPr>
          </a:lstStyle>
          <a:p>
            <a:endParaRPr/>
          </a:p>
        </p:txBody>
      </p:sp>
      <p:sp>
        <p:nvSpPr>
          <p:cNvPr id="125" name="Google Shape;125;p23"/>
          <p:cNvSpPr txBox="1">
            <a:spLocks noGrp="1"/>
          </p:cNvSpPr>
          <p:nvPr>
            <p:ph type="ctrTitle" idx="5"/>
          </p:nvPr>
        </p:nvSpPr>
        <p:spPr>
          <a:xfrm>
            <a:off x="2838000" y="5040667"/>
            <a:ext cx="65160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867"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2462692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3 1">
  <p:cSld name="Numbers and text  3 1">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8" name="Google Shape;128;p24"/>
          <p:cNvSpPr txBox="1">
            <a:spLocks noGrp="1"/>
          </p:cNvSpPr>
          <p:nvPr>
            <p:ph type="title" idx="2" hasCustomPrompt="1"/>
          </p:nvPr>
        </p:nvSpPr>
        <p:spPr>
          <a:xfrm>
            <a:off x="4901200"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29" name="Google Shape;129;p24"/>
          <p:cNvSpPr txBox="1">
            <a:spLocks noGrp="1"/>
          </p:cNvSpPr>
          <p:nvPr>
            <p:ph type="title" idx="3"/>
          </p:nvPr>
        </p:nvSpPr>
        <p:spPr>
          <a:xfrm>
            <a:off x="4478200"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0" name="Google Shape;130;p24"/>
          <p:cNvSpPr txBox="1">
            <a:spLocks noGrp="1"/>
          </p:cNvSpPr>
          <p:nvPr>
            <p:ph type="subTitle" idx="1"/>
          </p:nvPr>
        </p:nvSpPr>
        <p:spPr>
          <a:xfrm>
            <a:off x="4856800" y="5306200"/>
            <a:ext cx="24784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31" name="Google Shape;131;p24"/>
          <p:cNvSpPr txBox="1">
            <a:spLocks noGrp="1"/>
          </p:cNvSpPr>
          <p:nvPr>
            <p:ph type="title" idx="4" hasCustomPrompt="1"/>
          </p:nvPr>
        </p:nvSpPr>
        <p:spPr>
          <a:xfrm>
            <a:off x="8217033"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32" name="Google Shape;132;p24"/>
          <p:cNvSpPr txBox="1">
            <a:spLocks noGrp="1"/>
          </p:cNvSpPr>
          <p:nvPr>
            <p:ph type="title" idx="5"/>
          </p:nvPr>
        </p:nvSpPr>
        <p:spPr>
          <a:xfrm>
            <a:off x="7794033"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3" name="Google Shape;133;p24"/>
          <p:cNvSpPr txBox="1">
            <a:spLocks noGrp="1"/>
          </p:cNvSpPr>
          <p:nvPr>
            <p:ph type="subTitle" idx="6"/>
          </p:nvPr>
        </p:nvSpPr>
        <p:spPr>
          <a:xfrm>
            <a:off x="8174433" y="5306200"/>
            <a:ext cx="24748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34" name="Google Shape;134;p24"/>
          <p:cNvSpPr txBox="1">
            <a:spLocks noGrp="1"/>
          </p:cNvSpPr>
          <p:nvPr>
            <p:ph type="title" idx="7" hasCustomPrompt="1"/>
          </p:nvPr>
        </p:nvSpPr>
        <p:spPr>
          <a:xfrm>
            <a:off x="1585367"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35" name="Google Shape;135;p24"/>
          <p:cNvSpPr txBox="1">
            <a:spLocks noGrp="1"/>
          </p:cNvSpPr>
          <p:nvPr>
            <p:ph type="title" idx="8"/>
          </p:nvPr>
        </p:nvSpPr>
        <p:spPr>
          <a:xfrm>
            <a:off x="1162367"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6" name="Google Shape;136;p24"/>
          <p:cNvSpPr txBox="1">
            <a:spLocks noGrp="1"/>
          </p:cNvSpPr>
          <p:nvPr>
            <p:ph type="subTitle" idx="9"/>
          </p:nvPr>
        </p:nvSpPr>
        <p:spPr>
          <a:xfrm>
            <a:off x="1540967" y="5306200"/>
            <a:ext cx="24784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3638235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four columns 2">
  <p:cSld name="Title + four columns 2">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3467">
                <a:solidFill>
                  <a:schemeClr val="lt2"/>
                </a:solidFill>
              </a:defRPr>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154" name="Google Shape;154;p27"/>
          <p:cNvSpPr txBox="1">
            <a:spLocks noGrp="1"/>
          </p:cNvSpPr>
          <p:nvPr>
            <p:ph type="title" idx="2"/>
          </p:nvPr>
        </p:nvSpPr>
        <p:spPr>
          <a:xfrm>
            <a:off x="1131200" y="42212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5" name="Google Shape;155;p27"/>
          <p:cNvSpPr txBox="1">
            <a:spLocks noGrp="1"/>
          </p:cNvSpPr>
          <p:nvPr>
            <p:ph type="subTitle" idx="1"/>
          </p:nvPr>
        </p:nvSpPr>
        <p:spPr>
          <a:xfrm>
            <a:off x="1131200" y="46904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56" name="Google Shape;156;p27"/>
          <p:cNvSpPr txBox="1">
            <a:spLocks noGrp="1"/>
          </p:cNvSpPr>
          <p:nvPr>
            <p:ph type="title" idx="3"/>
          </p:nvPr>
        </p:nvSpPr>
        <p:spPr>
          <a:xfrm>
            <a:off x="3687332" y="20876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7" name="Google Shape;157;p27"/>
          <p:cNvSpPr txBox="1">
            <a:spLocks noGrp="1"/>
          </p:cNvSpPr>
          <p:nvPr>
            <p:ph type="subTitle" idx="4"/>
          </p:nvPr>
        </p:nvSpPr>
        <p:spPr>
          <a:xfrm>
            <a:off x="3687332" y="25568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58" name="Google Shape;158;p27"/>
          <p:cNvSpPr txBox="1">
            <a:spLocks noGrp="1"/>
          </p:cNvSpPr>
          <p:nvPr>
            <p:ph type="title" idx="5"/>
          </p:nvPr>
        </p:nvSpPr>
        <p:spPr>
          <a:xfrm>
            <a:off x="6243464" y="42212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9" name="Google Shape;159;p27"/>
          <p:cNvSpPr txBox="1">
            <a:spLocks noGrp="1"/>
          </p:cNvSpPr>
          <p:nvPr>
            <p:ph type="subTitle" idx="6"/>
          </p:nvPr>
        </p:nvSpPr>
        <p:spPr>
          <a:xfrm>
            <a:off x="6243464" y="46904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60" name="Google Shape;160;p27"/>
          <p:cNvSpPr txBox="1">
            <a:spLocks noGrp="1"/>
          </p:cNvSpPr>
          <p:nvPr>
            <p:ph type="title" idx="7"/>
          </p:nvPr>
        </p:nvSpPr>
        <p:spPr>
          <a:xfrm>
            <a:off x="8799596" y="20876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61" name="Google Shape;161;p27"/>
          <p:cNvSpPr txBox="1">
            <a:spLocks noGrp="1"/>
          </p:cNvSpPr>
          <p:nvPr>
            <p:ph type="subTitle" idx="8"/>
          </p:nvPr>
        </p:nvSpPr>
        <p:spPr>
          <a:xfrm>
            <a:off x="8799596" y="25568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4069685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4">
  <p:cSld name="Section 4">
    <p:spTree>
      <p:nvGrpSpPr>
        <p:cNvPr id="1" name="Shape 167"/>
        <p:cNvGrpSpPr/>
        <p:nvPr/>
      </p:nvGrpSpPr>
      <p:grpSpPr>
        <a:xfrm>
          <a:off x="0" y="0"/>
          <a:ext cx="0" cy="0"/>
          <a:chOff x="0" y="0"/>
          <a:chExt cx="0" cy="0"/>
        </a:xfrm>
      </p:grpSpPr>
      <p:sp>
        <p:nvSpPr>
          <p:cNvPr id="168" name="Google Shape;168;p29"/>
          <p:cNvSpPr/>
          <p:nvPr/>
        </p:nvSpPr>
        <p:spPr>
          <a:xfrm>
            <a:off x="3298500" y="965400"/>
            <a:ext cx="7659200" cy="49272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29"/>
          <p:cNvSpPr txBox="1">
            <a:spLocks noGrp="1"/>
          </p:cNvSpPr>
          <p:nvPr>
            <p:ph type="title"/>
          </p:nvPr>
        </p:nvSpPr>
        <p:spPr>
          <a:xfrm>
            <a:off x="4704005" y="1538267"/>
            <a:ext cx="5745600" cy="19764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chemeClr val="lt2"/>
              </a:buClr>
              <a:buSzPts val="3500"/>
              <a:buNone/>
              <a:defRPr sz="4667">
                <a:solidFill>
                  <a:schemeClr val="lt2"/>
                </a:solidFill>
              </a:defRPr>
            </a:lvl1pPr>
            <a:lvl2pPr lvl="1" algn="r" rtl="0">
              <a:lnSpc>
                <a:spcPct val="80000"/>
              </a:lnSpc>
              <a:spcBef>
                <a:spcPts val="0"/>
              </a:spcBef>
              <a:spcAft>
                <a:spcPts val="0"/>
              </a:spcAft>
              <a:buClr>
                <a:schemeClr val="lt2"/>
              </a:buClr>
              <a:buSzPts val="3500"/>
              <a:buNone/>
              <a:defRPr sz="4667">
                <a:solidFill>
                  <a:schemeClr val="lt2"/>
                </a:solidFill>
              </a:defRPr>
            </a:lvl2pPr>
            <a:lvl3pPr lvl="2" algn="r" rtl="0">
              <a:lnSpc>
                <a:spcPct val="80000"/>
              </a:lnSpc>
              <a:spcBef>
                <a:spcPts val="0"/>
              </a:spcBef>
              <a:spcAft>
                <a:spcPts val="0"/>
              </a:spcAft>
              <a:buClr>
                <a:schemeClr val="lt2"/>
              </a:buClr>
              <a:buSzPts val="3500"/>
              <a:buNone/>
              <a:defRPr sz="4667">
                <a:solidFill>
                  <a:schemeClr val="lt2"/>
                </a:solidFill>
              </a:defRPr>
            </a:lvl3pPr>
            <a:lvl4pPr lvl="3" algn="r" rtl="0">
              <a:lnSpc>
                <a:spcPct val="80000"/>
              </a:lnSpc>
              <a:spcBef>
                <a:spcPts val="0"/>
              </a:spcBef>
              <a:spcAft>
                <a:spcPts val="0"/>
              </a:spcAft>
              <a:buClr>
                <a:schemeClr val="lt2"/>
              </a:buClr>
              <a:buSzPts val="3500"/>
              <a:buNone/>
              <a:defRPr sz="4667">
                <a:solidFill>
                  <a:schemeClr val="lt2"/>
                </a:solidFill>
              </a:defRPr>
            </a:lvl4pPr>
            <a:lvl5pPr lvl="4" algn="r" rtl="0">
              <a:lnSpc>
                <a:spcPct val="80000"/>
              </a:lnSpc>
              <a:spcBef>
                <a:spcPts val="0"/>
              </a:spcBef>
              <a:spcAft>
                <a:spcPts val="0"/>
              </a:spcAft>
              <a:buClr>
                <a:schemeClr val="lt2"/>
              </a:buClr>
              <a:buSzPts val="3500"/>
              <a:buNone/>
              <a:defRPr sz="4667">
                <a:solidFill>
                  <a:schemeClr val="lt2"/>
                </a:solidFill>
              </a:defRPr>
            </a:lvl5pPr>
            <a:lvl6pPr lvl="5" algn="r" rtl="0">
              <a:lnSpc>
                <a:spcPct val="80000"/>
              </a:lnSpc>
              <a:spcBef>
                <a:spcPts val="0"/>
              </a:spcBef>
              <a:spcAft>
                <a:spcPts val="0"/>
              </a:spcAft>
              <a:buClr>
                <a:schemeClr val="lt2"/>
              </a:buClr>
              <a:buSzPts val="3500"/>
              <a:buNone/>
              <a:defRPr sz="4667">
                <a:solidFill>
                  <a:schemeClr val="lt2"/>
                </a:solidFill>
              </a:defRPr>
            </a:lvl6pPr>
            <a:lvl7pPr lvl="6" algn="r" rtl="0">
              <a:lnSpc>
                <a:spcPct val="80000"/>
              </a:lnSpc>
              <a:spcBef>
                <a:spcPts val="0"/>
              </a:spcBef>
              <a:spcAft>
                <a:spcPts val="0"/>
              </a:spcAft>
              <a:buClr>
                <a:schemeClr val="lt2"/>
              </a:buClr>
              <a:buSzPts val="3500"/>
              <a:buNone/>
              <a:defRPr sz="4667">
                <a:solidFill>
                  <a:schemeClr val="lt2"/>
                </a:solidFill>
              </a:defRPr>
            </a:lvl7pPr>
            <a:lvl8pPr lvl="7" algn="r" rtl="0">
              <a:lnSpc>
                <a:spcPct val="80000"/>
              </a:lnSpc>
              <a:spcBef>
                <a:spcPts val="0"/>
              </a:spcBef>
              <a:spcAft>
                <a:spcPts val="0"/>
              </a:spcAft>
              <a:buClr>
                <a:schemeClr val="lt2"/>
              </a:buClr>
              <a:buSzPts val="3500"/>
              <a:buNone/>
              <a:defRPr sz="4667">
                <a:solidFill>
                  <a:schemeClr val="lt2"/>
                </a:solidFill>
              </a:defRPr>
            </a:lvl8pPr>
            <a:lvl9pPr lvl="8" algn="r" rtl="0">
              <a:lnSpc>
                <a:spcPct val="80000"/>
              </a:lnSpc>
              <a:spcBef>
                <a:spcPts val="0"/>
              </a:spcBef>
              <a:spcAft>
                <a:spcPts val="0"/>
              </a:spcAft>
              <a:buClr>
                <a:schemeClr val="lt2"/>
              </a:buClr>
              <a:buSzPts val="3500"/>
              <a:buNone/>
              <a:defRPr sz="4667">
                <a:solidFill>
                  <a:schemeClr val="lt2"/>
                </a:solidFill>
              </a:defRPr>
            </a:lvl9pPr>
          </a:lstStyle>
          <a:p>
            <a:endParaRPr/>
          </a:p>
        </p:txBody>
      </p:sp>
      <p:sp>
        <p:nvSpPr>
          <p:cNvPr id="170" name="Google Shape;170;p29"/>
          <p:cNvSpPr txBox="1">
            <a:spLocks noGrp="1"/>
          </p:cNvSpPr>
          <p:nvPr>
            <p:ph type="subTitle" idx="1"/>
          </p:nvPr>
        </p:nvSpPr>
        <p:spPr>
          <a:xfrm>
            <a:off x="6119984" y="3225072"/>
            <a:ext cx="4329600" cy="1646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None/>
              <a:defRPr sz="2133">
                <a:solidFill>
                  <a:schemeClr val="lt2"/>
                </a:solidFill>
              </a:defRPr>
            </a:lvl1pPr>
            <a:lvl2pPr lvl="1" algn="r" rtl="0">
              <a:lnSpc>
                <a:spcPct val="100000"/>
              </a:lnSpc>
              <a:spcBef>
                <a:spcPts val="0"/>
              </a:spcBef>
              <a:spcAft>
                <a:spcPts val="0"/>
              </a:spcAft>
              <a:buClr>
                <a:schemeClr val="lt2"/>
              </a:buClr>
              <a:buSzPts val="1600"/>
              <a:buNone/>
              <a:defRPr sz="2133">
                <a:solidFill>
                  <a:schemeClr val="lt2"/>
                </a:solidFill>
              </a:defRPr>
            </a:lvl2pPr>
            <a:lvl3pPr lvl="2" algn="r" rtl="0">
              <a:lnSpc>
                <a:spcPct val="100000"/>
              </a:lnSpc>
              <a:spcBef>
                <a:spcPts val="0"/>
              </a:spcBef>
              <a:spcAft>
                <a:spcPts val="0"/>
              </a:spcAft>
              <a:buClr>
                <a:schemeClr val="lt2"/>
              </a:buClr>
              <a:buSzPts val="1600"/>
              <a:buNone/>
              <a:defRPr sz="2133">
                <a:solidFill>
                  <a:schemeClr val="lt2"/>
                </a:solidFill>
              </a:defRPr>
            </a:lvl3pPr>
            <a:lvl4pPr lvl="3" algn="r" rtl="0">
              <a:lnSpc>
                <a:spcPct val="100000"/>
              </a:lnSpc>
              <a:spcBef>
                <a:spcPts val="0"/>
              </a:spcBef>
              <a:spcAft>
                <a:spcPts val="0"/>
              </a:spcAft>
              <a:buClr>
                <a:schemeClr val="lt2"/>
              </a:buClr>
              <a:buSzPts val="1600"/>
              <a:buNone/>
              <a:defRPr sz="2133">
                <a:solidFill>
                  <a:schemeClr val="lt2"/>
                </a:solidFill>
              </a:defRPr>
            </a:lvl4pPr>
            <a:lvl5pPr lvl="4" algn="r" rtl="0">
              <a:lnSpc>
                <a:spcPct val="100000"/>
              </a:lnSpc>
              <a:spcBef>
                <a:spcPts val="0"/>
              </a:spcBef>
              <a:spcAft>
                <a:spcPts val="0"/>
              </a:spcAft>
              <a:buClr>
                <a:schemeClr val="lt2"/>
              </a:buClr>
              <a:buSzPts val="1600"/>
              <a:buNone/>
              <a:defRPr sz="2133">
                <a:solidFill>
                  <a:schemeClr val="lt2"/>
                </a:solidFill>
              </a:defRPr>
            </a:lvl5pPr>
            <a:lvl6pPr lvl="5" algn="r" rtl="0">
              <a:lnSpc>
                <a:spcPct val="100000"/>
              </a:lnSpc>
              <a:spcBef>
                <a:spcPts val="0"/>
              </a:spcBef>
              <a:spcAft>
                <a:spcPts val="0"/>
              </a:spcAft>
              <a:buClr>
                <a:schemeClr val="lt2"/>
              </a:buClr>
              <a:buSzPts val="1600"/>
              <a:buNone/>
              <a:defRPr sz="2133">
                <a:solidFill>
                  <a:schemeClr val="lt2"/>
                </a:solidFill>
              </a:defRPr>
            </a:lvl6pPr>
            <a:lvl7pPr lvl="6" algn="r" rtl="0">
              <a:lnSpc>
                <a:spcPct val="100000"/>
              </a:lnSpc>
              <a:spcBef>
                <a:spcPts val="0"/>
              </a:spcBef>
              <a:spcAft>
                <a:spcPts val="0"/>
              </a:spcAft>
              <a:buClr>
                <a:schemeClr val="lt2"/>
              </a:buClr>
              <a:buSzPts val="1600"/>
              <a:buNone/>
              <a:defRPr sz="2133">
                <a:solidFill>
                  <a:schemeClr val="lt2"/>
                </a:solidFill>
              </a:defRPr>
            </a:lvl7pPr>
            <a:lvl8pPr lvl="7" algn="r" rtl="0">
              <a:lnSpc>
                <a:spcPct val="100000"/>
              </a:lnSpc>
              <a:spcBef>
                <a:spcPts val="0"/>
              </a:spcBef>
              <a:spcAft>
                <a:spcPts val="0"/>
              </a:spcAft>
              <a:buClr>
                <a:schemeClr val="lt2"/>
              </a:buClr>
              <a:buSzPts val="1600"/>
              <a:buNone/>
              <a:defRPr sz="2133">
                <a:solidFill>
                  <a:schemeClr val="lt2"/>
                </a:solidFill>
              </a:defRPr>
            </a:lvl8pPr>
            <a:lvl9pPr lvl="8" algn="r" rtl="0">
              <a:lnSpc>
                <a:spcPct val="100000"/>
              </a:lnSpc>
              <a:spcBef>
                <a:spcPts val="0"/>
              </a:spcBef>
              <a:spcAft>
                <a:spcPts val="0"/>
              </a:spcAft>
              <a:buClr>
                <a:schemeClr val="lt2"/>
              </a:buClr>
              <a:buSzPts val="1600"/>
              <a:buNone/>
              <a:defRPr sz="2133">
                <a:solidFill>
                  <a:schemeClr val="lt2"/>
                </a:solidFill>
              </a:defRPr>
            </a:lvl9pPr>
          </a:lstStyle>
          <a:p>
            <a:endParaRPr/>
          </a:p>
        </p:txBody>
      </p:sp>
      <p:sp>
        <p:nvSpPr>
          <p:cNvPr id="171" name="Google Shape;171;p29"/>
          <p:cNvSpPr txBox="1">
            <a:spLocks noGrp="1"/>
          </p:cNvSpPr>
          <p:nvPr>
            <p:ph type="title" idx="2" hasCustomPrompt="1"/>
          </p:nvPr>
        </p:nvSpPr>
        <p:spPr>
          <a:xfrm>
            <a:off x="1234300" y="1957800"/>
            <a:ext cx="3869600" cy="2942400"/>
          </a:xfrm>
          <a:prstGeom prst="rect">
            <a:avLst/>
          </a:prstGeom>
          <a:solidFill>
            <a:schemeClr val="accent1"/>
          </a:solidFill>
        </p:spPr>
        <p:txBody>
          <a:bodyPr spcFirstLastPara="1" wrap="square" lIns="91425" tIns="91425" rIns="91425" bIns="91425" anchor="b" anchorCtr="0">
            <a:noAutofit/>
          </a:bodyPr>
          <a:lstStyle>
            <a:lvl1pPr lvl="0" algn="ctr" rtl="0">
              <a:spcBef>
                <a:spcPts val="0"/>
              </a:spcBef>
              <a:spcAft>
                <a:spcPts val="0"/>
              </a:spcAft>
              <a:buClr>
                <a:schemeClr val="accent3"/>
              </a:buClr>
              <a:buSzPts val="13400"/>
              <a:buNone/>
              <a:defRPr sz="17866">
                <a:solidFill>
                  <a:schemeClr val="accent3"/>
                </a:solidFill>
              </a:defRPr>
            </a:lvl1pPr>
            <a:lvl2pPr lvl="1" algn="ctr" rtl="0">
              <a:spcBef>
                <a:spcPts val="0"/>
              </a:spcBef>
              <a:spcAft>
                <a:spcPts val="0"/>
              </a:spcAft>
              <a:buClr>
                <a:schemeClr val="lt2"/>
              </a:buClr>
              <a:buSzPts val="15000"/>
              <a:buNone/>
              <a:defRPr sz="20000">
                <a:solidFill>
                  <a:schemeClr val="lt2"/>
                </a:solidFill>
              </a:defRPr>
            </a:lvl2pPr>
            <a:lvl3pPr lvl="2" algn="ctr" rtl="0">
              <a:spcBef>
                <a:spcPts val="0"/>
              </a:spcBef>
              <a:spcAft>
                <a:spcPts val="0"/>
              </a:spcAft>
              <a:buClr>
                <a:schemeClr val="lt2"/>
              </a:buClr>
              <a:buSzPts val="15000"/>
              <a:buNone/>
              <a:defRPr sz="20000">
                <a:solidFill>
                  <a:schemeClr val="lt2"/>
                </a:solidFill>
              </a:defRPr>
            </a:lvl3pPr>
            <a:lvl4pPr lvl="3" algn="ctr" rtl="0">
              <a:spcBef>
                <a:spcPts val="0"/>
              </a:spcBef>
              <a:spcAft>
                <a:spcPts val="0"/>
              </a:spcAft>
              <a:buClr>
                <a:schemeClr val="lt2"/>
              </a:buClr>
              <a:buSzPts val="15000"/>
              <a:buNone/>
              <a:defRPr sz="20000">
                <a:solidFill>
                  <a:schemeClr val="lt2"/>
                </a:solidFill>
              </a:defRPr>
            </a:lvl4pPr>
            <a:lvl5pPr lvl="4" algn="ctr" rtl="0">
              <a:spcBef>
                <a:spcPts val="0"/>
              </a:spcBef>
              <a:spcAft>
                <a:spcPts val="0"/>
              </a:spcAft>
              <a:buClr>
                <a:schemeClr val="lt2"/>
              </a:buClr>
              <a:buSzPts val="15000"/>
              <a:buNone/>
              <a:defRPr sz="20000">
                <a:solidFill>
                  <a:schemeClr val="lt2"/>
                </a:solidFill>
              </a:defRPr>
            </a:lvl5pPr>
            <a:lvl6pPr lvl="5" algn="ctr" rtl="0">
              <a:spcBef>
                <a:spcPts val="0"/>
              </a:spcBef>
              <a:spcAft>
                <a:spcPts val="0"/>
              </a:spcAft>
              <a:buClr>
                <a:schemeClr val="lt2"/>
              </a:buClr>
              <a:buSzPts val="15000"/>
              <a:buNone/>
              <a:defRPr sz="20000">
                <a:solidFill>
                  <a:schemeClr val="lt2"/>
                </a:solidFill>
              </a:defRPr>
            </a:lvl6pPr>
            <a:lvl7pPr lvl="6" algn="ctr" rtl="0">
              <a:spcBef>
                <a:spcPts val="0"/>
              </a:spcBef>
              <a:spcAft>
                <a:spcPts val="0"/>
              </a:spcAft>
              <a:buClr>
                <a:schemeClr val="lt2"/>
              </a:buClr>
              <a:buSzPts val="15000"/>
              <a:buNone/>
              <a:defRPr sz="20000">
                <a:solidFill>
                  <a:schemeClr val="lt2"/>
                </a:solidFill>
              </a:defRPr>
            </a:lvl7pPr>
            <a:lvl8pPr lvl="7" algn="ctr" rtl="0">
              <a:spcBef>
                <a:spcPts val="0"/>
              </a:spcBef>
              <a:spcAft>
                <a:spcPts val="0"/>
              </a:spcAft>
              <a:buClr>
                <a:schemeClr val="lt2"/>
              </a:buClr>
              <a:buSzPts val="15000"/>
              <a:buNone/>
              <a:defRPr sz="20000">
                <a:solidFill>
                  <a:schemeClr val="lt2"/>
                </a:solidFill>
              </a:defRPr>
            </a:lvl8pPr>
            <a:lvl9pPr lvl="8" algn="ctr" rtl="0">
              <a:spcBef>
                <a:spcPts val="0"/>
              </a:spcBef>
              <a:spcAft>
                <a:spcPts val="0"/>
              </a:spcAft>
              <a:buClr>
                <a:schemeClr val="lt2"/>
              </a:buClr>
              <a:buSzPts val="15000"/>
              <a:buNone/>
              <a:defRPr sz="20000">
                <a:solidFill>
                  <a:schemeClr val="lt2"/>
                </a:solidFill>
              </a:defRPr>
            </a:lvl9pPr>
          </a:lstStyle>
          <a:p>
            <a:r>
              <a:t>xx%</a:t>
            </a:r>
          </a:p>
        </p:txBody>
      </p:sp>
    </p:spTree>
    <p:extLst>
      <p:ext uri="{BB962C8B-B14F-4D97-AF65-F5344CB8AC3E}">
        <p14:creationId xmlns:p14="http://schemas.microsoft.com/office/powerpoint/2010/main" val="2357765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six columns  1">
  <p:cSld name="Title + six columns  1">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3467">
                <a:solidFill>
                  <a:schemeClr val="lt2"/>
                </a:solidFill>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188" name="Google Shape;188;p31"/>
          <p:cNvSpPr txBox="1">
            <a:spLocks noGrp="1"/>
          </p:cNvSpPr>
          <p:nvPr>
            <p:ph type="title" idx="2"/>
          </p:nvPr>
        </p:nvSpPr>
        <p:spPr>
          <a:xfrm>
            <a:off x="1299600"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89" name="Google Shape;189;p31"/>
          <p:cNvSpPr txBox="1">
            <a:spLocks noGrp="1"/>
          </p:cNvSpPr>
          <p:nvPr>
            <p:ph type="subTitle" idx="1"/>
          </p:nvPr>
        </p:nvSpPr>
        <p:spPr>
          <a:xfrm>
            <a:off x="1299600"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0" name="Google Shape;190;p31"/>
          <p:cNvSpPr txBox="1">
            <a:spLocks noGrp="1"/>
          </p:cNvSpPr>
          <p:nvPr>
            <p:ph type="title" idx="3"/>
          </p:nvPr>
        </p:nvSpPr>
        <p:spPr>
          <a:xfrm>
            <a:off x="4845800"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1" name="Google Shape;191;p31"/>
          <p:cNvSpPr txBox="1">
            <a:spLocks noGrp="1"/>
          </p:cNvSpPr>
          <p:nvPr>
            <p:ph type="subTitle" idx="4"/>
          </p:nvPr>
        </p:nvSpPr>
        <p:spPr>
          <a:xfrm>
            <a:off x="4845800"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2" name="Google Shape;192;p31"/>
          <p:cNvSpPr txBox="1">
            <a:spLocks noGrp="1"/>
          </p:cNvSpPr>
          <p:nvPr>
            <p:ph type="title" idx="5"/>
          </p:nvPr>
        </p:nvSpPr>
        <p:spPr>
          <a:xfrm>
            <a:off x="8391996"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3" name="Google Shape;193;p31"/>
          <p:cNvSpPr txBox="1">
            <a:spLocks noGrp="1"/>
          </p:cNvSpPr>
          <p:nvPr>
            <p:ph type="subTitle" idx="6"/>
          </p:nvPr>
        </p:nvSpPr>
        <p:spPr>
          <a:xfrm>
            <a:off x="8391996"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4" name="Google Shape;194;p31"/>
          <p:cNvSpPr txBox="1">
            <a:spLocks noGrp="1"/>
          </p:cNvSpPr>
          <p:nvPr>
            <p:ph type="title" idx="7"/>
          </p:nvPr>
        </p:nvSpPr>
        <p:spPr>
          <a:xfrm>
            <a:off x="1299600"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5" name="Google Shape;195;p31"/>
          <p:cNvSpPr txBox="1">
            <a:spLocks noGrp="1"/>
          </p:cNvSpPr>
          <p:nvPr>
            <p:ph type="subTitle" idx="8"/>
          </p:nvPr>
        </p:nvSpPr>
        <p:spPr>
          <a:xfrm>
            <a:off x="1299600"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6" name="Google Shape;196;p31"/>
          <p:cNvSpPr txBox="1">
            <a:spLocks noGrp="1"/>
          </p:cNvSpPr>
          <p:nvPr>
            <p:ph type="title" idx="9"/>
          </p:nvPr>
        </p:nvSpPr>
        <p:spPr>
          <a:xfrm>
            <a:off x="4845800"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7" name="Google Shape;197;p31"/>
          <p:cNvSpPr txBox="1">
            <a:spLocks noGrp="1"/>
          </p:cNvSpPr>
          <p:nvPr>
            <p:ph type="subTitle" idx="13"/>
          </p:nvPr>
        </p:nvSpPr>
        <p:spPr>
          <a:xfrm>
            <a:off x="4845800"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8" name="Google Shape;198;p31"/>
          <p:cNvSpPr txBox="1">
            <a:spLocks noGrp="1"/>
          </p:cNvSpPr>
          <p:nvPr>
            <p:ph type="title" idx="14"/>
          </p:nvPr>
        </p:nvSpPr>
        <p:spPr>
          <a:xfrm>
            <a:off x="8391996"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9" name="Google Shape;199;p31"/>
          <p:cNvSpPr txBox="1">
            <a:spLocks noGrp="1"/>
          </p:cNvSpPr>
          <p:nvPr>
            <p:ph type="subTitle" idx="15"/>
          </p:nvPr>
        </p:nvSpPr>
        <p:spPr>
          <a:xfrm>
            <a:off x="8391996"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3420888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Two columns 2">
  <p:cSld name="Title + Two columns 2">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1939184" y="2022867"/>
            <a:ext cx="332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3467">
                <a:solidFill>
                  <a:schemeClr val="accent3"/>
                </a:solidFill>
              </a:defRPr>
            </a:lvl1pPr>
            <a:lvl2pPr lvl="1" algn="ctr" rtl="0">
              <a:spcBef>
                <a:spcPts val="0"/>
              </a:spcBef>
              <a:spcAft>
                <a:spcPts val="0"/>
              </a:spcAft>
              <a:buClr>
                <a:schemeClr val="accent3"/>
              </a:buClr>
              <a:buSzPts val="2600"/>
              <a:buNone/>
              <a:defRPr sz="3467">
                <a:solidFill>
                  <a:schemeClr val="accent3"/>
                </a:solidFill>
              </a:defRPr>
            </a:lvl2pPr>
            <a:lvl3pPr lvl="2" algn="ctr" rtl="0">
              <a:spcBef>
                <a:spcPts val="0"/>
              </a:spcBef>
              <a:spcAft>
                <a:spcPts val="0"/>
              </a:spcAft>
              <a:buClr>
                <a:schemeClr val="accent3"/>
              </a:buClr>
              <a:buSzPts val="2600"/>
              <a:buNone/>
              <a:defRPr sz="3467">
                <a:solidFill>
                  <a:schemeClr val="accent3"/>
                </a:solidFill>
              </a:defRPr>
            </a:lvl3pPr>
            <a:lvl4pPr lvl="3" algn="ctr" rtl="0">
              <a:spcBef>
                <a:spcPts val="0"/>
              </a:spcBef>
              <a:spcAft>
                <a:spcPts val="0"/>
              </a:spcAft>
              <a:buClr>
                <a:schemeClr val="accent3"/>
              </a:buClr>
              <a:buSzPts val="2600"/>
              <a:buNone/>
              <a:defRPr sz="3467">
                <a:solidFill>
                  <a:schemeClr val="accent3"/>
                </a:solidFill>
              </a:defRPr>
            </a:lvl4pPr>
            <a:lvl5pPr lvl="4" algn="ctr" rtl="0">
              <a:spcBef>
                <a:spcPts val="0"/>
              </a:spcBef>
              <a:spcAft>
                <a:spcPts val="0"/>
              </a:spcAft>
              <a:buClr>
                <a:schemeClr val="accent3"/>
              </a:buClr>
              <a:buSzPts val="2600"/>
              <a:buNone/>
              <a:defRPr sz="3467">
                <a:solidFill>
                  <a:schemeClr val="accent3"/>
                </a:solidFill>
              </a:defRPr>
            </a:lvl5pPr>
            <a:lvl6pPr lvl="5" algn="ctr" rtl="0">
              <a:spcBef>
                <a:spcPts val="0"/>
              </a:spcBef>
              <a:spcAft>
                <a:spcPts val="0"/>
              </a:spcAft>
              <a:buClr>
                <a:schemeClr val="accent3"/>
              </a:buClr>
              <a:buSzPts val="2600"/>
              <a:buNone/>
              <a:defRPr sz="3467">
                <a:solidFill>
                  <a:schemeClr val="accent3"/>
                </a:solidFill>
              </a:defRPr>
            </a:lvl6pPr>
            <a:lvl7pPr lvl="6" algn="ctr" rtl="0">
              <a:spcBef>
                <a:spcPts val="0"/>
              </a:spcBef>
              <a:spcAft>
                <a:spcPts val="0"/>
              </a:spcAft>
              <a:buClr>
                <a:schemeClr val="accent3"/>
              </a:buClr>
              <a:buSzPts val="2600"/>
              <a:buNone/>
              <a:defRPr sz="3467">
                <a:solidFill>
                  <a:schemeClr val="accent3"/>
                </a:solidFill>
              </a:defRPr>
            </a:lvl7pPr>
            <a:lvl8pPr lvl="7" algn="ctr" rtl="0">
              <a:spcBef>
                <a:spcPts val="0"/>
              </a:spcBef>
              <a:spcAft>
                <a:spcPts val="0"/>
              </a:spcAft>
              <a:buClr>
                <a:schemeClr val="accent3"/>
              </a:buClr>
              <a:buSzPts val="2600"/>
              <a:buNone/>
              <a:defRPr sz="3467">
                <a:solidFill>
                  <a:schemeClr val="accent3"/>
                </a:solidFill>
              </a:defRPr>
            </a:lvl8pPr>
            <a:lvl9pPr lvl="8" algn="ctr" rtl="0">
              <a:spcBef>
                <a:spcPts val="0"/>
              </a:spcBef>
              <a:spcAft>
                <a:spcPts val="0"/>
              </a:spcAft>
              <a:buClr>
                <a:schemeClr val="accent3"/>
              </a:buClr>
              <a:buSzPts val="2600"/>
              <a:buNone/>
              <a:defRPr sz="3467">
                <a:solidFill>
                  <a:schemeClr val="accent3"/>
                </a:solidFill>
              </a:defRPr>
            </a:lvl9pPr>
          </a:lstStyle>
          <a:p>
            <a:endParaRPr/>
          </a:p>
        </p:txBody>
      </p:sp>
      <p:sp>
        <p:nvSpPr>
          <p:cNvPr id="202" name="Google Shape;202;p32"/>
          <p:cNvSpPr txBox="1">
            <a:spLocks noGrp="1"/>
          </p:cNvSpPr>
          <p:nvPr>
            <p:ph type="subTitle" idx="1"/>
          </p:nvPr>
        </p:nvSpPr>
        <p:spPr>
          <a:xfrm>
            <a:off x="1939184" y="3075429"/>
            <a:ext cx="3324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203" name="Google Shape;203;p32"/>
          <p:cNvSpPr txBox="1">
            <a:spLocks noGrp="1"/>
          </p:cNvSpPr>
          <p:nvPr>
            <p:ph type="title" idx="2"/>
          </p:nvPr>
        </p:nvSpPr>
        <p:spPr>
          <a:xfrm>
            <a:off x="6928431" y="2022867"/>
            <a:ext cx="332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3467">
                <a:solidFill>
                  <a:schemeClr val="accent3"/>
                </a:solidFill>
              </a:defRPr>
            </a:lvl1pPr>
            <a:lvl2pPr lvl="1" algn="ctr" rtl="0">
              <a:spcBef>
                <a:spcPts val="0"/>
              </a:spcBef>
              <a:spcAft>
                <a:spcPts val="0"/>
              </a:spcAft>
              <a:buClr>
                <a:schemeClr val="accent3"/>
              </a:buClr>
              <a:buSzPts val="2600"/>
              <a:buNone/>
              <a:defRPr sz="3467">
                <a:solidFill>
                  <a:schemeClr val="accent3"/>
                </a:solidFill>
              </a:defRPr>
            </a:lvl2pPr>
            <a:lvl3pPr lvl="2" algn="ctr" rtl="0">
              <a:spcBef>
                <a:spcPts val="0"/>
              </a:spcBef>
              <a:spcAft>
                <a:spcPts val="0"/>
              </a:spcAft>
              <a:buClr>
                <a:schemeClr val="accent3"/>
              </a:buClr>
              <a:buSzPts val="2600"/>
              <a:buNone/>
              <a:defRPr sz="3467">
                <a:solidFill>
                  <a:schemeClr val="accent3"/>
                </a:solidFill>
              </a:defRPr>
            </a:lvl3pPr>
            <a:lvl4pPr lvl="3" algn="ctr" rtl="0">
              <a:spcBef>
                <a:spcPts val="0"/>
              </a:spcBef>
              <a:spcAft>
                <a:spcPts val="0"/>
              </a:spcAft>
              <a:buClr>
                <a:schemeClr val="accent3"/>
              </a:buClr>
              <a:buSzPts val="2600"/>
              <a:buNone/>
              <a:defRPr sz="3467">
                <a:solidFill>
                  <a:schemeClr val="accent3"/>
                </a:solidFill>
              </a:defRPr>
            </a:lvl4pPr>
            <a:lvl5pPr lvl="4" algn="ctr" rtl="0">
              <a:spcBef>
                <a:spcPts val="0"/>
              </a:spcBef>
              <a:spcAft>
                <a:spcPts val="0"/>
              </a:spcAft>
              <a:buClr>
                <a:schemeClr val="accent3"/>
              </a:buClr>
              <a:buSzPts val="2600"/>
              <a:buNone/>
              <a:defRPr sz="3467">
                <a:solidFill>
                  <a:schemeClr val="accent3"/>
                </a:solidFill>
              </a:defRPr>
            </a:lvl5pPr>
            <a:lvl6pPr lvl="5" algn="ctr" rtl="0">
              <a:spcBef>
                <a:spcPts val="0"/>
              </a:spcBef>
              <a:spcAft>
                <a:spcPts val="0"/>
              </a:spcAft>
              <a:buClr>
                <a:schemeClr val="accent3"/>
              </a:buClr>
              <a:buSzPts val="2600"/>
              <a:buNone/>
              <a:defRPr sz="3467">
                <a:solidFill>
                  <a:schemeClr val="accent3"/>
                </a:solidFill>
              </a:defRPr>
            </a:lvl6pPr>
            <a:lvl7pPr lvl="6" algn="ctr" rtl="0">
              <a:spcBef>
                <a:spcPts val="0"/>
              </a:spcBef>
              <a:spcAft>
                <a:spcPts val="0"/>
              </a:spcAft>
              <a:buClr>
                <a:schemeClr val="accent3"/>
              </a:buClr>
              <a:buSzPts val="2600"/>
              <a:buNone/>
              <a:defRPr sz="3467">
                <a:solidFill>
                  <a:schemeClr val="accent3"/>
                </a:solidFill>
              </a:defRPr>
            </a:lvl7pPr>
            <a:lvl8pPr lvl="7" algn="ctr" rtl="0">
              <a:spcBef>
                <a:spcPts val="0"/>
              </a:spcBef>
              <a:spcAft>
                <a:spcPts val="0"/>
              </a:spcAft>
              <a:buClr>
                <a:schemeClr val="accent3"/>
              </a:buClr>
              <a:buSzPts val="2600"/>
              <a:buNone/>
              <a:defRPr sz="3467">
                <a:solidFill>
                  <a:schemeClr val="accent3"/>
                </a:solidFill>
              </a:defRPr>
            </a:lvl8pPr>
            <a:lvl9pPr lvl="8" algn="ctr" rtl="0">
              <a:spcBef>
                <a:spcPts val="0"/>
              </a:spcBef>
              <a:spcAft>
                <a:spcPts val="0"/>
              </a:spcAft>
              <a:buClr>
                <a:schemeClr val="accent3"/>
              </a:buClr>
              <a:buSzPts val="2600"/>
              <a:buNone/>
              <a:defRPr sz="3467">
                <a:solidFill>
                  <a:schemeClr val="accent3"/>
                </a:solidFill>
              </a:defRPr>
            </a:lvl9pPr>
          </a:lstStyle>
          <a:p>
            <a:endParaRPr/>
          </a:p>
        </p:txBody>
      </p:sp>
      <p:sp>
        <p:nvSpPr>
          <p:cNvPr id="204" name="Google Shape;204;p32"/>
          <p:cNvSpPr txBox="1">
            <a:spLocks noGrp="1"/>
          </p:cNvSpPr>
          <p:nvPr>
            <p:ph type="subTitle" idx="3"/>
          </p:nvPr>
        </p:nvSpPr>
        <p:spPr>
          <a:xfrm>
            <a:off x="6928431" y="3075429"/>
            <a:ext cx="3324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2119685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wo columns  4">
  <p:cSld name="Title + Two columns  4">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15" name="Google Shape;215;p34"/>
          <p:cNvSpPr txBox="1">
            <a:spLocks noGrp="1"/>
          </p:cNvSpPr>
          <p:nvPr>
            <p:ph type="title" idx="2"/>
          </p:nvPr>
        </p:nvSpPr>
        <p:spPr>
          <a:xfrm>
            <a:off x="1525167" y="1921267"/>
            <a:ext cx="365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16" name="Google Shape;216;p34"/>
          <p:cNvSpPr txBox="1">
            <a:spLocks noGrp="1"/>
          </p:cNvSpPr>
          <p:nvPr>
            <p:ph type="subTitle" idx="1"/>
          </p:nvPr>
        </p:nvSpPr>
        <p:spPr>
          <a:xfrm>
            <a:off x="1525167" y="2770632"/>
            <a:ext cx="36556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217" name="Google Shape;217;p34"/>
          <p:cNvSpPr txBox="1">
            <a:spLocks noGrp="1"/>
          </p:cNvSpPr>
          <p:nvPr>
            <p:ph type="title" idx="3"/>
          </p:nvPr>
        </p:nvSpPr>
        <p:spPr>
          <a:xfrm>
            <a:off x="6706436" y="1921267"/>
            <a:ext cx="365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18" name="Google Shape;218;p34"/>
          <p:cNvSpPr txBox="1">
            <a:spLocks noGrp="1"/>
          </p:cNvSpPr>
          <p:nvPr>
            <p:ph type="subTitle" idx="4"/>
          </p:nvPr>
        </p:nvSpPr>
        <p:spPr>
          <a:xfrm>
            <a:off x="6706436" y="2770632"/>
            <a:ext cx="36556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2850260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wo columns  5">
  <p:cSld name="Title + Two columns  5">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21" name="Google Shape;221;p35"/>
          <p:cNvSpPr txBox="1">
            <a:spLocks noGrp="1"/>
          </p:cNvSpPr>
          <p:nvPr>
            <p:ph type="title" idx="2"/>
          </p:nvPr>
        </p:nvSpPr>
        <p:spPr>
          <a:xfrm>
            <a:off x="1543800" y="2429267"/>
            <a:ext cx="379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22" name="Google Shape;222;p35"/>
          <p:cNvSpPr txBox="1">
            <a:spLocks noGrp="1"/>
          </p:cNvSpPr>
          <p:nvPr>
            <p:ph type="subTitle" idx="1"/>
          </p:nvPr>
        </p:nvSpPr>
        <p:spPr>
          <a:xfrm>
            <a:off x="1543800" y="3278632"/>
            <a:ext cx="3794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223" name="Google Shape;223;p35"/>
          <p:cNvSpPr txBox="1">
            <a:spLocks noGrp="1"/>
          </p:cNvSpPr>
          <p:nvPr>
            <p:ph type="title" idx="3"/>
          </p:nvPr>
        </p:nvSpPr>
        <p:spPr>
          <a:xfrm>
            <a:off x="6852633" y="2429267"/>
            <a:ext cx="379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24" name="Google Shape;224;p35"/>
          <p:cNvSpPr txBox="1">
            <a:spLocks noGrp="1"/>
          </p:cNvSpPr>
          <p:nvPr>
            <p:ph type="subTitle" idx="4"/>
          </p:nvPr>
        </p:nvSpPr>
        <p:spPr>
          <a:xfrm>
            <a:off x="6852633" y="3278632"/>
            <a:ext cx="3794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2152131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exts 2">
  <p:cSld name="Title + Texts 2">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5753100" y="613033"/>
            <a:ext cx="5348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27" name="Google Shape;227;p36"/>
          <p:cNvSpPr txBox="1">
            <a:spLocks noGrp="1"/>
          </p:cNvSpPr>
          <p:nvPr>
            <p:ph type="subTitle" idx="1"/>
          </p:nvPr>
        </p:nvSpPr>
        <p:spPr>
          <a:xfrm>
            <a:off x="7633200" y="16403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28" name="Google Shape;228;p36"/>
          <p:cNvSpPr txBox="1">
            <a:spLocks noGrp="1"/>
          </p:cNvSpPr>
          <p:nvPr>
            <p:ph type="subTitle" idx="2"/>
          </p:nvPr>
        </p:nvSpPr>
        <p:spPr>
          <a:xfrm>
            <a:off x="7633200" y="27578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29" name="Google Shape;229;p36"/>
          <p:cNvSpPr txBox="1">
            <a:spLocks noGrp="1"/>
          </p:cNvSpPr>
          <p:nvPr>
            <p:ph type="subTitle" idx="3"/>
          </p:nvPr>
        </p:nvSpPr>
        <p:spPr>
          <a:xfrm>
            <a:off x="7633200" y="38753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30" name="Google Shape;230;p36"/>
          <p:cNvSpPr txBox="1">
            <a:spLocks noGrp="1"/>
          </p:cNvSpPr>
          <p:nvPr>
            <p:ph type="subTitle" idx="4"/>
          </p:nvPr>
        </p:nvSpPr>
        <p:spPr>
          <a:xfrm>
            <a:off x="7633200" y="49928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9839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A5E4A-4F5B-AFB2-680C-D2F7D4B4A6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EE82BA0-6A4F-DA1D-EB4A-B3733A44A3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C39E651-E5F6-A038-0871-57B991412FAD}"/>
              </a:ext>
            </a:extLst>
          </p:cNvPr>
          <p:cNvSpPr>
            <a:spLocks noGrp="1"/>
          </p:cNvSpPr>
          <p:nvPr>
            <p:ph type="dt" sz="half" idx="10"/>
          </p:nvPr>
        </p:nvSpPr>
        <p:spPr/>
        <p:txBody>
          <a:bodyPr/>
          <a:lstStyle/>
          <a:p>
            <a:fld id="{D2A450DE-F66A-453C-A772-118A6C77F5C4}" type="datetimeFigureOut">
              <a:rPr lang="en-US" smtClean="0"/>
              <a:t>7/28/2025</a:t>
            </a:fld>
            <a:endParaRPr lang="en-US"/>
          </a:p>
        </p:txBody>
      </p:sp>
      <p:sp>
        <p:nvSpPr>
          <p:cNvPr id="5" name="Footer Placeholder 4">
            <a:extLst>
              <a:ext uri="{FF2B5EF4-FFF2-40B4-BE49-F238E27FC236}">
                <a16:creationId xmlns:a16="http://schemas.microsoft.com/office/drawing/2014/main" xmlns="" id="{B9D09DA7-EAB9-1444-B7F1-124A0FA5A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C54677F-6A28-0695-5A84-F7B580FD6AFE}"/>
              </a:ext>
            </a:extLst>
          </p:cNvPr>
          <p:cNvSpPr>
            <a:spLocks noGrp="1"/>
          </p:cNvSpPr>
          <p:nvPr>
            <p:ph type="sldNum" sz="quarter" idx="12"/>
          </p:nvPr>
        </p:nvSpPr>
        <p:spPr/>
        <p:txBody>
          <a:bodyPr/>
          <a:lstStyle/>
          <a:p>
            <a:fld id="{2A0E3C83-FBA5-46C2-972E-827772018146}" type="slidenum">
              <a:rPr lang="en-US" smtClean="0"/>
              <a:t>‹#›</a:t>
            </a:fld>
            <a:endParaRPr lang="en-US"/>
          </a:p>
        </p:txBody>
      </p:sp>
    </p:spTree>
    <p:extLst>
      <p:ext uri="{BB962C8B-B14F-4D97-AF65-F5344CB8AC3E}">
        <p14:creationId xmlns:p14="http://schemas.microsoft.com/office/powerpoint/2010/main" val="1427003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exts 3">
  <p:cSld name="Title + Texts 3">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6652033" y="613033"/>
            <a:ext cx="44492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33" name="Google Shape;233;p37"/>
          <p:cNvSpPr txBox="1">
            <a:spLocks noGrp="1"/>
          </p:cNvSpPr>
          <p:nvPr>
            <p:ph type="subTitle" idx="1"/>
          </p:nvPr>
        </p:nvSpPr>
        <p:spPr>
          <a:xfrm>
            <a:off x="6797433" y="2554733"/>
            <a:ext cx="41600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843148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Texts 4">
  <p:cSld name="Title + Texts 4">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1470433" y="1730633"/>
            <a:ext cx="44492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4000">
                <a:solidFill>
                  <a:schemeClr val="lt1"/>
                </a:solidFill>
              </a:defRPr>
            </a:lvl1pPr>
            <a:lvl2pPr lvl="1" rtl="0">
              <a:spcBef>
                <a:spcPts val="0"/>
              </a:spcBef>
              <a:spcAft>
                <a:spcPts val="0"/>
              </a:spcAft>
              <a:buClr>
                <a:schemeClr val="lt1"/>
              </a:buClr>
              <a:buSzPts val="3200"/>
              <a:buNone/>
              <a:defRPr sz="4267">
                <a:solidFill>
                  <a:schemeClr val="lt1"/>
                </a:solidFill>
              </a:defRPr>
            </a:lvl2pPr>
            <a:lvl3pPr lvl="2" rtl="0">
              <a:spcBef>
                <a:spcPts val="0"/>
              </a:spcBef>
              <a:spcAft>
                <a:spcPts val="0"/>
              </a:spcAft>
              <a:buClr>
                <a:schemeClr val="lt1"/>
              </a:buClr>
              <a:buSzPts val="3200"/>
              <a:buNone/>
              <a:defRPr sz="4267">
                <a:solidFill>
                  <a:schemeClr val="lt1"/>
                </a:solidFill>
              </a:defRPr>
            </a:lvl3pPr>
            <a:lvl4pPr lvl="3" rtl="0">
              <a:spcBef>
                <a:spcPts val="0"/>
              </a:spcBef>
              <a:spcAft>
                <a:spcPts val="0"/>
              </a:spcAft>
              <a:buClr>
                <a:schemeClr val="lt1"/>
              </a:buClr>
              <a:buSzPts val="3200"/>
              <a:buNone/>
              <a:defRPr sz="4267">
                <a:solidFill>
                  <a:schemeClr val="lt1"/>
                </a:solidFill>
              </a:defRPr>
            </a:lvl4pPr>
            <a:lvl5pPr lvl="4" rtl="0">
              <a:spcBef>
                <a:spcPts val="0"/>
              </a:spcBef>
              <a:spcAft>
                <a:spcPts val="0"/>
              </a:spcAft>
              <a:buClr>
                <a:schemeClr val="lt1"/>
              </a:buClr>
              <a:buSzPts val="3200"/>
              <a:buNone/>
              <a:defRPr sz="4267">
                <a:solidFill>
                  <a:schemeClr val="lt1"/>
                </a:solidFill>
              </a:defRPr>
            </a:lvl5pPr>
            <a:lvl6pPr lvl="5" rtl="0">
              <a:spcBef>
                <a:spcPts val="0"/>
              </a:spcBef>
              <a:spcAft>
                <a:spcPts val="0"/>
              </a:spcAft>
              <a:buClr>
                <a:schemeClr val="lt1"/>
              </a:buClr>
              <a:buSzPts val="3200"/>
              <a:buNone/>
              <a:defRPr sz="4267">
                <a:solidFill>
                  <a:schemeClr val="lt1"/>
                </a:solidFill>
              </a:defRPr>
            </a:lvl6pPr>
            <a:lvl7pPr lvl="6" rtl="0">
              <a:spcBef>
                <a:spcPts val="0"/>
              </a:spcBef>
              <a:spcAft>
                <a:spcPts val="0"/>
              </a:spcAft>
              <a:buClr>
                <a:schemeClr val="lt1"/>
              </a:buClr>
              <a:buSzPts val="3200"/>
              <a:buNone/>
              <a:defRPr sz="4267">
                <a:solidFill>
                  <a:schemeClr val="lt1"/>
                </a:solidFill>
              </a:defRPr>
            </a:lvl7pPr>
            <a:lvl8pPr lvl="7" rtl="0">
              <a:spcBef>
                <a:spcPts val="0"/>
              </a:spcBef>
              <a:spcAft>
                <a:spcPts val="0"/>
              </a:spcAft>
              <a:buClr>
                <a:schemeClr val="lt1"/>
              </a:buClr>
              <a:buSzPts val="3200"/>
              <a:buNone/>
              <a:defRPr sz="4267">
                <a:solidFill>
                  <a:schemeClr val="lt1"/>
                </a:solidFill>
              </a:defRPr>
            </a:lvl8pPr>
            <a:lvl9pPr lvl="8" rtl="0">
              <a:spcBef>
                <a:spcPts val="0"/>
              </a:spcBef>
              <a:spcAft>
                <a:spcPts val="0"/>
              </a:spcAft>
              <a:buClr>
                <a:schemeClr val="lt1"/>
              </a:buClr>
              <a:buSzPts val="3200"/>
              <a:buNone/>
              <a:defRPr sz="4267">
                <a:solidFill>
                  <a:schemeClr val="lt1"/>
                </a:solidFill>
              </a:defRPr>
            </a:lvl9pPr>
          </a:lstStyle>
          <a:p>
            <a:endParaRPr/>
          </a:p>
        </p:txBody>
      </p:sp>
      <p:sp>
        <p:nvSpPr>
          <p:cNvPr id="236" name="Google Shape;236;p38"/>
          <p:cNvSpPr txBox="1">
            <a:spLocks noGrp="1"/>
          </p:cNvSpPr>
          <p:nvPr>
            <p:ph type="subTitle" idx="1"/>
          </p:nvPr>
        </p:nvSpPr>
        <p:spPr>
          <a:xfrm>
            <a:off x="1470433" y="2656333"/>
            <a:ext cx="45972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1867">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a:endParaRPr/>
          </a:p>
        </p:txBody>
      </p:sp>
    </p:spTree>
    <p:extLst>
      <p:ext uri="{BB962C8B-B14F-4D97-AF65-F5344CB8AC3E}">
        <p14:creationId xmlns:p14="http://schemas.microsoft.com/office/powerpoint/2010/main" val="1402291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Texts 4">
  <p:cSld name="1_Title + Texts 4">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1267233" y="613033"/>
            <a:ext cx="4449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3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39"/>
          <p:cNvSpPr txBox="1">
            <a:spLocks noGrp="1"/>
          </p:cNvSpPr>
          <p:nvPr>
            <p:ph type="subTitle" idx="1"/>
          </p:nvPr>
        </p:nvSpPr>
        <p:spPr>
          <a:xfrm>
            <a:off x="1267233" y="2554733"/>
            <a:ext cx="4160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498451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 2">
  <p:cSld name="Table of content 2">
    <p:spTree>
      <p:nvGrpSpPr>
        <p:cNvPr id="1" name="Shape 248"/>
        <p:cNvGrpSpPr/>
        <p:nvPr/>
      </p:nvGrpSpPr>
      <p:grpSpPr>
        <a:xfrm>
          <a:off x="0" y="0"/>
          <a:ext cx="0" cy="0"/>
          <a:chOff x="0" y="0"/>
          <a:chExt cx="0" cy="0"/>
        </a:xfrm>
      </p:grpSpPr>
      <p:sp>
        <p:nvSpPr>
          <p:cNvPr id="249" name="Google Shape;249;p42"/>
          <p:cNvSpPr/>
          <p:nvPr/>
        </p:nvSpPr>
        <p:spPr>
          <a:xfrm>
            <a:off x="6435633" y="21216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42"/>
          <p:cNvSpPr/>
          <p:nvPr/>
        </p:nvSpPr>
        <p:spPr>
          <a:xfrm>
            <a:off x="6435633" y="43794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2"/>
          <p:cNvSpPr/>
          <p:nvPr/>
        </p:nvSpPr>
        <p:spPr>
          <a:xfrm>
            <a:off x="1409700" y="21216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2"/>
          <p:cNvSpPr/>
          <p:nvPr/>
        </p:nvSpPr>
        <p:spPr>
          <a:xfrm>
            <a:off x="1409700" y="43794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 name="Google Shape;253;p42"/>
          <p:cNvSpPr txBox="1">
            <a:spLocks noGrp="1"/>
          </p:cNvSpPr>
          <p:nvPr>
            <p:ph type="subTitle" idx="1"/>
          </p:nvPr>
        </p:nvSpPr>
        <p:spPr>
          <a:xfrm>
            <a:off x="2784493" y="27764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4" name="Google Shape;254;p42"/>
          <p:cNvSpPr txBox="1">
            <a:spLocks noGrp="1"/>
          </p:cNvSpPr>
          <p:nvPr>
            <p:ph type="title" hasCustomPrompt="1"/>
          </p:nvPr>
        </p:nvSpPr>
        <p:spPr>
          <a:xfrm>
            <a:off x="1409700" y="21668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55" name="Google Shape;255;p42"/>
          <p:cNvSpPr txBox="1">
            <a:spLocks noGrp="1"/>
          </p:cNvSpPr>
          <p:nvPr>
            <p:ph type="subTitle" idx="2"/>
          </p:nvPr>
        </p:nvSpPr>
        <p:spPr>
          <a:xfrm>
            <a:off x="7810435" y="27764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6" name="Google Shape;256;p42"/>
          <p:cNvSpPr txBox="1">
            <a:spLocks noGrp="1"/>
          </p:cNvSpPr>
          <p:nvPr>
            <p:ph type="title" idx="3" hasCustomPrompt="1"/>
          </p:nvPr>
        </p:nvSpPr>
        <p:spPr>
          <a:xfrm>
            <a:off x="6435633" y="21668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57" name="Google Shape;257;p42"/>
          <p:cNvSpPr txBox="1">
            <a:spLocks noGrp="1"/>
          </p:cNvSpPr>
          <p:nvPr>
            <p:ph type="ctrTitle" idx="4"/>
          </p:nvPr>
        </p:nvSpPr>
        <p:spPr>
          <a:xfrm>
            <a:off x="2784487" y="44246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58" name="Google Shape;258;p42"/>
          <p:cNvSpPr txBox="1">
            <a:spLocks noGrp="1"/>
          </p:cNvSpPr>
          <p:nvPr>
            <p:ph type="subTitle" idx="5"/>
          </p:nvPr>
        </p:nvSpPr>
        <p:spPr>
          <a:xfrm>
            <a:off x="2784492" y="50342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9" name="Google Shape;259;p42"/>
          <p:cNvSpPr txBox="1">
            <a:spLocks noGrp="1"/>
          </p:cNvSpPr>
          <p:nvPr>
            <p:ph type="title" idx="6" hasCustomPrompt="1"/>
          </p:nvPr>
        </p:nvSpPr>
        <p:spPr>
          <a:xfrm>
            <a:off x="1409700" y="44246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60" name="Google Shape;260;p42"/>
          <p:cNvSpPr txBox="1">
            <a:spLocks noGrp="1"/>
          </p:cNvSpPr>
          <p:nvPr>
            <p:ph type="ctrTitle" idx="7"/>
          </p:nvPr>
        </p:nvSpPr>
        <p:spPr>
          <a:xfrm>
            <a:off x="7810428" y="4424667"/>
            <a:ext cx="28152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1" name="Google Shape;261;p42"/>
          <p:cNvSpPr txBox="1">
            <a:spLocks noGrp="1"/>
          </p:cNvSpPr>
          <p:nvPr>
            <p:ph type="subTitle" idx="8"/>
          </p:nvPr>
        </p:nvSpPr>
        <p:spPr>
          <a:xfrm>
            <a:off x="7810436" y="50342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62" name="Google Shape;262;p42"/>
          <p:cNvSpPr txBox="1">
            <a:spLocks noGrp="1"/>
          </p:cNvSpPr>
          <p:nvPr>
            <p:ph type="title" idx="9" hasCustomPrompt="1"/>
          </p:nvPr>
        </p:nvSpPr>
        <p:spPr>
          <a:xfrm>
            <a:off x="6435633" y="44246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63" name="Google Shape;263;p42"/>
          <p:cNvSpPr txBox="1">
            <a:spLocks noGrp="1"/>
          </p:cNvSpPr>
          <p:nvPr>
            <p:ph type="ctrTitle" idx="13"/>
          </p:nvPr>
        </p:nvSpPr>
        <p:spPr>
          <a:xfrm>
            <a:off x="2784487" y="21668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4" name="Google Shape;264;p42"/>
          <p:cNvSpPr txBox="1">
            <a:spLocks noGrp="1"/>
          </p:cNvSpPr>
          <p:nvPr>
            <p:ph type="ctrTitle" idx="14"/>
          </p:nvPr>
        </p:nvSpPr>
        <p:spPr>
          <a:xfrm>
            <a:off x="7810428" y="21668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5" name="Google Shape;265;p42"/>
          <p:cNvSpPr txBox="1">
            <a:spLocks noGrp="1"/>
          </p:cNvSpPr>
          <p:nvPr>
            <p:ph type="title" idx="15"/>
          </p:nvPr>
        </p:nvSpPr>
        <p:spPr>
          <a:xfrm>
            <a:off x="1091000" y="613033"/>
            <a:ext cx="998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845581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1091000" y="613033"/>
            <a:ext cx="998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335741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70"/>
        <p:cNvGrpSpPr/>
        <p:nvPr/>
      </p:nvGrpSpPr>
      <p:grpSpPr>
        <a:xfrm>
          <a:off x="0" y="0"/>
          <a:ext cx="0" cy="0"/>
          <a:chOff x="0" y="0"/>
          <a:chExt cx="0" cy="0"/>
        </a:xfrm>
      </p:grpSpPr>
      <p:sp>
        <p:nvSpPr>
          <p:cNvPr id="271" name="Google Shape;271;p45"/>
          <p:cNvSpPr txBox="1">
            <a:spLocks noGrp="1"/>
          </p:cNvSpPr>
          <p:nvPr>
            <p:ph type="subTitle" idx="1"/>
          </p:nvPr>
        </p:nvSpPr>
        <p:spPr>
          <a:xfrm>
            <a:off x="3161100" y="3113067"/>
            <a:ext cx="7506800" cy="8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2133">
                <a:solidFill>
                  <a:schemeClr val="lt2"/>
                </a:solidFill>
              </a:defRPr>
            </a:lvl1pPr>
            <a:lvl2pPr lvl="1" rtl="0">
              <a:lnSpc>
                <a:spcPct val="100000"/>
              </a:lnSpc>
              <a:spcBef>
                <a:spcPts val="0"/>
              </a:spcBef>
              <a:spcAft>
                <a:spcPts val="0"/>
              </a:spcAft>
              <a:buClr>
                <a:schemeClr val="lt2"/>
              </a:buClr>
              <a:buSzPts val="1200"/>
              <a:buNone/>
              <a:defRPr sz="1600">
                <a:solidFill>
                  <a:schemeClr val="lt2"/>
                </a:solidFill>
              </a:defRPr>
            </a:lvl2pPr>
            <a:lvl3pPr lvl="2" rtl="0">
              <a:lnSpc>
                <a:spcPct val="100000"/>
              </a:lnSpc>
              <a:spcBef>
                <a:spcPts val="0"/>
              </a:spcBef>
              <a:spcAft>
                <a:spcPts val="0"/>
              </a:spcAft>
              <a:buClr>
                <a:schemeClr val="lt2"/>
              </a:buClr>
              <a:buSzPts val="1200"/>
              <a:buNone/>
              <a:defRPr sz="1600">
                <a:solidFill>
                  <a:schemeClr val="lt2"/>
                </a:solidFill>
              </a:defRPr>
            </a:lvl3pPr>
            <a:lvl4pPr lvl="3" rtl="0">
              <a:lnSpc>
                <a:spcPct val="100000"/>
              </a:lnSpc>
              <a:spcBef>
                <a:spcPts val="0"/>
              </a:spcBef>
              <a:spcAft>
                <a:spcPts val="0"/>
              </a:spcAft>
              <a:buClr>
                <a:schemeClr val="lt2"/>
              </a:buClr>
              <a:buSzPts val="1200"/>
              <a:buNone/>
              <a:defRPr sz="1600">
                <a:solidFill>
                  <a:schemeClr val="lt2"/>
                </a:solidFill>
              </a:defRPr>
            </a:lvl4pPr>
            <a:lvl5pPr lvl="4" rtl="0">
              <a:lnSpc>
                <a:spcPct val="100000"/>
              </a:lnSpc>
              <a:spcBef>
                <a:spcPts val="0"/>
              </a:spcBef>
              <a:spcAft>
                <a:spcPts val="0"/>
              </a:spcAft>
              <a:buClr>
                <a:schemeClr val="lt2"/>
              </a:buClr>
              <a:buSzPts val="1200"/>
              <a:buNone/>
              <a:defRPr sz="1600">
                <a:solidFill>
                  <a:schemeClr val="lt2"/>
                </a:solidFill>
              </a:defRPr>
            </a:lvl5pPr>
            <a:lvl6pPr lvl="5" rtl="0">
              <a:lnSpc>
                <a:spcPct val="100000"/>
              </a:lnSpc>
              <a:spcBef>
                <a:spcPts val="0"/>
              </a:spcBef>
              <a:spcAft>
                <a:spcPts val="0"/>
              </a:spcAft>
              <a:buClr>
                <a:schemeClr val="lt2"/>
              </a:buClr>
              <a:buSzPts val="1200"/>
              <a:buNone/>
              <a:defRPr sz="1600">
                <a:solidFill>
                  <a:schemeClr val="lt2"/>
                </a:solidFill>
              </a:defRPr>
            </a:lvl6pPr>
            <a:lvl7pPr lvl="6" rtl="0">
              <a:lnSpc>
                <a:spcPct val="100000"/>
              </a:lnSpc>
              <a:spcBef>
                <a:spcPts val="0"/>
              </a:spcBef>
              <a:spcAft>
                <a:spcPts val="0"/>
              </a:spcAft>
              <a:buClr>
                <a:schemeClr val="lt2"/>
              </a:buClr>
              <a:buSzPts val="1200"/>
              <a:buNone/>
              <a:defRPr sz="1600">
                <a:solidFill>
                  <a:schemeClr val="lt2"/>
                </a:solidFill>
              </a:defRPr>
            </a:lvl7pPr>
            <a:lvl8pPr lvl="7" rtl="0">
              <a:lnSpc>
                <a:spcPct val="100000"/>
              </a:lnSpc>
              <a:spcBef>
                <a:spcPts val="0"/>
              </a:spcBef>
              <a:spcAft>
                <a:spcPts val="0"/>
              </a:spcAft>
              <a:buClr>
                <a:schemeClr val="lt2"/>
              </a:buClr>
              <a:buSzPts val="1200"/>
              <a:buNone/>
              <a:defRPr sz="1600">
                <a:solidFill>
                  <a:schemeClr val="lt2"/>
                </a:solidFill>
              </a:defRPr>
            </a:lvl8pPr>
            <a:lvl9pPr lvl="8"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272" name="Google Shape;272;p45"/>
          <p:cNvSpPr txBox="1">
            <a:spLocks noGrp="1"/>
          </p:cNvSpPr>
          <p:nvPr>
            <p:ph type="title"/>
          </p:nvPr>
        </p:nvSpPr>
        <p:spPr>
          <a:xfrm>
            <a:off x="1091000" y="613033"/>
            <a:ext cx="4814400" cy="763600"/>
          </a:xfrm>
          <a:prstGeom prst="rect">
            <a:avLst/>
          </a:prstGeom>
          <a:solidFill>
            <a:schemeClr val="accent1"/>
          </a:solidFill>
        </p:spPr>
        <p:txBody>
          <a:bodyPr spcFirstLastPara="1" wrap="square" lIns="91425" tIns="91425" rIns="91425" bIns="91425" anchor="t" anchorCtr="0">
            <a:noAutofit/>
          </a:bodyPr>
          <a:lstStyle>
            <a:lvl1pPr lvl="0" rtl="0">
              <a:spcBef>
                <a:spcPts val="0"/>
              </a:spcBef>
              <a:spcAft>
                <a:spcPts val="0"/>
              </a:spcAft>
              <a:buClr>
                <a:schemeClr val="lt2"/>
              </a:buClr>
              <a:buSzPts val="2600"/>
              <a:buNone/>
              <a:defRPr sz="3467">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89157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2">
  <p:cSld name="Big number 2">
    <p:spTree>
      <p:nvGrpSpPr>
        <p:cNvPr id="1" name="Shape 273"/>
        <p:cNvGrpSpPr/>
        <p:nvPr/>
      </p:nvGrpSpPr>
      <p:grpSpPr>
        <a:xfrm>
          <a:off x="0" y="0"/>
          <a:ext cx="0" cy="0"/>
          <a:chOff x="0" y="0"/>
          <a:chExt cx="0" cy="0"/>
        </a:xfrm>
      </p:grpSpPr>
      <p:sp>
        <p:nvSpPr>
          <p:cNvPr id="274" name="Google Shape;274;p46"/>
          <p:cNvSpPr/>
          <p:nvPr/>
        </p:nvSpPr>
        <p:spPr>
          <a:xfrm>
            <a:off x="3098800" y="863600"/>
            <a:ext cx="7035600" cy="50800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46"/>
          <p:cNvSpPr/>
          <p:nvPr/>
        </p:nvSpPr>
        <p:spPr>
          <a:xfrm>
            <a:off x="1219200" y="1701800"/>
            <a:ext cx="4699200" cy="3606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46"/>
          <p:cNvSpPr txBox="1">
            <a:spLocks noGrp="1"/>
          </p:cNvSpPr>
          <p:nvPr>
            <p:ph type="title" hasCustomPrompt="1"/>
          </p:nvPr>
        </p:nvSpPr>
        <p:spPr>
          <a:xfrm>
            <a:off x="1234400" y="2479500"/>
            <a:ext cx="6334800" cy="1496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0000"/>
              <a:buNone/>
              <a:defRPr sz="13333">
                <a:solidFill>
                  <a:schemeClr val="lt2"/>
                </a:solidFill>
              </a:defRPr>
            </a:lvl1pPr>
            <a:lvl2pPr lvl="1" rtl="0">
              <a:spcBef>
                <a:spcPts val="0"/>
              </a:spcBef>
              <a:spcAft>
                <a:spcPts val="0"/>
              </a:spcAft>
              <a:buClr>
                <a:schemeClr val="lt2"/>
              </a:buClr>
              <a:buSzPts val="6000"/>
              <a:buNone/>
              <a:defRPr sz="8000">
                <a:solidFill>
                  <a:schemeClr val="lt2"/>
                </a:solidFill>
              </a:defRPr>
            </a:lvl2pPr>
            <a:lvl3pPr lvl="2" rtl="0">
              <a:spcBef>
                <a:spcPts val="0"/>
              </a:spcBef>
              <a:spcAft>
                <a:spcPts val="0"/>
              </a:spcAft>
              <a:buClr>
                <a:schemeClr val="lt2"/>
              </a:buClr>
              <a:buSzPts val="6000"/>
              <a:buNone/>
              <a:defRPr sz="8000">
                <a:solidFill>
                  <a:schemeClr val="lt2"/>
                </a:solidFill>
              </a:defRPr>
            </a:lvl3pPr>
            <a:lvl4pPr lvl="3" rtl="0">
              <a:spcBef>
                <a:spcPts val="0"/>
              </a:spcBef>
              <a:spcAft>
                <a:spcPts val="0"/>
              </a:spcAft>
              <a:buClr>
                <a:schemeClr val="lt2"/>
              </a:buClr>
              <a:buSzPts val="6000"/>
              <a:buNone/>
              <a:defRPr sz="8000">
                <a:solidFill>
                  <a:schemeClr val="lt2"/>
                </a:solidFill>
              </a:defRPr>
            </a:lvl4pPr>
            <a:lvl5pPr lvl="4" rtl="0">
              <a:spcBef>
                <a:spcPts val="0"/>
              </a:spcBef>
              <a:spcAft>
                <a:spcPts val="0"/>
              </a:spcAft>
              <a:buClr>
                <a:schemeClr val="lt2"/>
              </a:buClr>
              <a:buSzPts val="6000"/>
              <a:buNone/>
              <a:defRPr sz="8000">
                <a:solidFill>
                  <a:schemeClr val="lt2"/>
                </a:solidFill>
              </a:defRPr>
            </a:lvl5pPr>
            <a:lvl6pPr lvl="5" rtl="0">
              <a:spcBef>
                <a:spcPts val="0"/>
              </a:spcBef>
              <a:spcAft>
                <a:spcPts val="0"/>
              </a:spcAft>
              <a:buClr>
                <a:schemeClr val="lt2"/>
              </a:buClr>
              <a:buSzPts val="6000"/>
              <a:buNone/>
              <a:defRPr sz="8000">
                <a:solidFill>
                  <a:schemeClr val="lt2"/>
                </a:solidFill>
              </a:defRPr>
            </a:lvl6pPr>
            <a:lvl7pPr lvl="6" rtl="0">
              <a:spcBef>
                <a:spcPts val="0"/>
              </a:spcBef>
              <a:spcAft>
                <a:spcPts val="0"/>
              </a:spcAft>
              <a:buClr>
                <a:schemeClr val="lt2"/>
              </a:buClr>
              <a:buSzPts val="6000"/>
              <a:buNone/>
              <a:defRPr sz="8000">
                <a:solidFill>
                  <a:schemeClr val="lt2"/>
                </a:solidFill>
              </a:defRPr>
            </a:lvl7pPr>
            <a:lvl8pPr lvl="7" rtl="0">
              <a:spcBef>
                <a:spcPts val="0"/>
              </a:spcBef>
              <a:spcAft>
                <a:spcPts val="0"/>
              </a:spcAft>
              <a:buClr>
                <a:schemeClr val="lt2"/>
              </a:buClr>
              <a:buSzPts val="6000"/>
              <a:buNone/>
              <a:defRPr sz="8000">
                <a:solidFill>
                  <a:schemeClr val="lt2"/>
                </a:solidFill>
              </a:defRPr>
            </a:lvl8pPr>
            <a:lvl9pPr lvl="8" rtl="0">
              <a:spcBef>
                <a:spcPts val="0"/>
              </a:spcBef>
              <a:spcAft>
                <a:spcPts val="0"/>
              </a:spcAft>
              <a:buClr>
                <a:schemeClr val="lt2"/>
              </a:buClr>
              <a:buSzPts val="6000"/>
              <a:buNone/>
              <a:defRPr sz="8000">
                <a:solidFill>
                  <a:schemeClr val="lt2"/>
                </a:solidFill>
              </a:defRPr>
            </a:lvl9pPr>
          </a:lstStyle>
          <a:p>
            <a:r>
              <a:t>xx%</a:t>
            </a:r>
          </a:p>
        </p:txBody>
      </p:sp>
      <p:sp>
        <p:nvSpPr>
          <p:cNvPr id="277" name="Google Shape;277;p46"/>
          <p:cNvSpPr txBox="1">
            <a:spLocks noGrp="1"/>
          </p:cNvSpPr>
          <p:nvPr>
            <p:ph type="subTitle" idx="1"/>
          </p:nvPr>
        </p:nvSpPr>
        <p:spPr>
          <a:xfrm>
            <a:off x="1234400" y="3875067"/>
            <a:ext cx="4506000" cy="8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2133">
                <a:solidFill>
                  <a:schemeClr val="lt2"/>
                </a:solidFill>
              </a:defRPr>
            </a:lvl1pPr>
            <a:lvl2pPr lvl="1" rtl="0">
              <a:lnSpc>
                <a:spcPct val="100000"/>
              </a:lnSpc>
              <a:spcBef>
                <a:spcPts val="0"/>
              </a:spcBef>
              <a:spcAft>
                <a:spcPts val="0"/>
              </a:spcAft>
              <a:buClr>
                <a:schemeClr val="lt2"/>
              </a:buClr>
              <a:buSzPts val="1200"/>
              <a:buNone/>
              <a:defRPr sz="1600">
                <a:solidFill>
                  <a:schemeClr val="lt2"/>
                </a:solidFill>
              </a:defRPr>
            </a:lvl2pPr>
            <a:lvl3pPr lvl="2" rtl="0">
              <a:lnSpc>
                <a:spcPct val="100000"/>
              </a:lnSpc>
              <a:spcBef>
                <a:spcPts val="0"/>
              </a:spcBef>
              <a:spcAft>
                <a:spcPts val="0"/>
              </a:spcAft>
              <a:buClr>
                <a:schemeClr val="lt2"/>
              </a:buClr>
              <a:buSzPts val="1200"/>
              <a:buNone/>
              <a:defRPr sz="1600">
                <a:solidFill>
                  <a:schemeClr val="lt2"/>
                </a:solidFill>
              </a:defRPr>
            </a:lvl3pPr>
            <a:lvl4pPr lvl="3" rtl="0">
              <a:lnSpc>
                <a:spcPct val="100000"/>
              </a:lnSpc>
              <a:spcBef>
                <a:spcPts val="0"/>
              </a:spcBef>
              <a:spcAft>
                <a:spcPts val="0"/>
              </a:spcAft>
              <a:buClr>
                <a:schemeClr val="lt2"/>
              </a:buClr>
              <a:buSzPts val="1200"/>
              <a:buNone/>
              <a:defRPr sz="1600">
                <a:solidFill>
                  <a:schemeClr val="lt2"/>
                </a:solidFill>
              </a:defRPr>
            </a:lvl4pPr>
            <a:lvl5pPr lvl="4" rtl="0">
              <a:lnSpc>
                <a:spcPct val="100000"/>
              </a:lnSpc>
              <a:spcBef>
                <a:spcPts val="0"/>
              </a:spcBef>
              <a:spcAft>
                <a:spcPts val="0"/>
              </a:spcAft>
              <a:buClr>
                <a:schemeClr val="lt2"/>
              </a:buClr>
              <a:buSzPts val="1200"/>
              <a:buNone/>
              <a:defRPr sz="1600">
                <a:solidFill>
                  <a:schemeClr val="lt2"/>
                </a:solidFill>
              </a:defRPr>
            </a:lvl5pPr>
            <a:lvl6pPr lvl="5" rtl="0">
              <a:lnSpc>
                <a:spcPct val="100000"/>
              </a:lnSpc>
              <a:spcBef>
                <a:spcPts val="0"/>
              </a:spcBef>
              <a:spcAft>
                <a:spcPts val="0"/>
              </a:spcAft>
              <a:buClr>
                <a:schemeClr val="lt2"/>
              </a:buClr>
              <a:buSzPts val="1200"/>
              <a:buNone/>
              <a:defRPr sz="1600">
                <a:solidFill>
                  <a:schemeClr val="lt2"/>
                </a:solidFill>
              </a:defRPr>
            </a:lvl6pPr>
            <a:lvl7pPr lvl="6" rtl="0">
              <a:lnSpc>
                <a:spcPct val="100000"/>
              </a:lnSpc>
              <a:spcBef>
                <a:spcPts val="0"/>
              </a:spcBef>
              <a:spcAft>
                <a:spcPts val="0"/>
              </a:spcAft>
              <a:buClr>
                <a:schemeClr val="lt2"/>
              </a:buClr>
              <a:buSzPts val="1200"/>
              <a:buNone/>
              <a:defRPr sz="1600">
                <a:solidFill>
                  <a:schemeClr val="lt2"/>
                </a:solidFill>
              </a:defRPr>
            </a:lvl7pPr>
            <a:lvl8pPr lvl="7" rtl="0">
              <a:lnSpc>
                <a:spcPct val="100000"/>
              </a:lnSpc>
              <a:spcBef>
                <a:spcPts val="0"/>
              </a:spcBef>
              <a:spcAft>
                <a:spcPts val="0"/>
              </a:spcAft>
              <a:buClr>
                <a:schemeClr val="lt2"/>
              </a:buClr>
              <a:buSzPts val="1200"/>
              <a:buNone/>
              <a:defRPr sz="1600">
                <a:solidFill>
                  <a:schemeClr val="lt2"/>
                </a:solidFill>
              </a:defRPr>
            </a:lvl8pPr>
            <a:lvl9pPr lvl="8"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383068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idea">
  <p:cSld name="Main idea">
    <p:spTree>
      <p:nvGrpSpPr>
        <p:cNvPr id="1" name="Shape 278"/>
        <p:cNvGrpSpPr/>
        <p:nvPr/>
      </p:nvGrpSpPr>
      <p:grpSpPr>
        <a:xfrm>
          <a:off x="0" y="0"/>
          <a:ext cx="0" cy="0"/>
          <a:chOff x="0" y="0"/>
          <a:chExt cx="0" cy="0"/>
        </a:xfrm>
      </p:grpSpPr>
      <p:sp>
        <p:nvSpPr>
          <p:cNvPr id="279" name="Google Shape;279;p47"/>
          <p:cNvSpPr/>
          <p:nvPr/>
        </p:nvSpPr>
        <p:spPr>
          <a:xfrm>
            <a:off x="1879600" y="863600"/>
            <a:ext cx="8254800" cy="50800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47"/>
          <p:cNvSpPr/>
          <p:nvPr/>
        </p:nvSpPr>
        <p:spPr>
          <a:xfrm>
            <a:off x="4419400" y="1854200"/>
            <a:ext cx="6654800" cy="309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47"/>
          <p:cNvSpPr txBox="1">
            <a:spLocks noGrp="1"/>
          </p:cNvSpPr>
          <p:nvPr>
            <p:ph type="title"/>
          </p:nvPr>
        </p:nvSpPr>
        <p:spPr>
          <a:xfrm>
            <a:off x="1091000" y="1879600"/>
            <a:ext cx="9983200" cy="299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7000"/>
              <a:buNone/>
              <a:defRPr sz="9333">
                <a:solidFill>
                  <a:schemeClr val="lt2"/>
                </a:solidFill>
              </a:defRPr>
            </a:lvl1pPr>
            <a:lvl2pPr lvl="1" algn="r" rtl="0">
              <a:spcBef>
                <a:spcPts val="0"/>
              </a:spcBef>
              <a:spcAft>
                <a:spcPts val="0"/>
              </a:spcAft>
              <a:buSzPts val="7000"/>
              <a:buNone/>
              <a:defRPr sz="9333"/>
            </a:lvl2pPr>
            <a:lvl3pPr lvl="2" algn="r" rtl="0">
              <a:spcBef>
                <a:spcPts val="0"/>
              </a:spcBef>
              <a:spcAft>
                <a:spcPts val="0"/>
              </a:spcAft>
              <a:buSzPts val="7000"/>
              <a:buNone/>
              <a:defRPr sz="9333"/>
            </a:lvl3pPr>
            <a:lvl4pPr lvl="3" algn="r" rtl="0">
              <a:spcBef>
                <a:spcPts val="0"/>
              </a:spcBef>
              <a:spcAft>
                <a:spcPts val="0"/>
              </a:spcAft>
              <a:buSzPts val="7000"/>
              <a:buNone/>
              <a:defRPr sz="9333"/>
            </a:lvl4pPr>
            <a:lvl5pPr lvl="4" algn="r" rtl="0">
              <a:spcBef>
                <a:spcPts val="0"/>
              </a:spcBef>
              <a:spcAft>
                <a:spcPts val="0"/>
              </a:spcAft>
              <a:buSzPts val="7000"/>
              <a:buNone/>
              <a:defRPr sz="9333"/>
            </a:lvl5pPr>
            <a:lvl6pPr lvl="5" algn="r" rtl="0">
              <a:spcBef>
                <a:spcPts val="0"/>
              </a:spcBef>
              <a:spcAft>
                <a:spcPts val="0"/>
              </a:spcAft>
              <a:buSzPts val="7000"/>
              <a:buNone/>
              <a:defRPr sz="9333"/>
            </a:lvl6pPr>
            <a:lvl7pPr lvl="6" algn="r" rtl="0">
              <a:spcBef>
                <a:spcPts val="0"/>
              </a:spcBef>
              <a:spcAft>
                <a:spcPts val="0"/>
              </a:spcAft>
              <a:buSzPts val="7000"/>
              <a:buNone/>
              <a:defRPr sz="9333"/>
            </a:lvl7pPr>
            <a:lvl8pPr lvl="7" algn="r" rtl="0">
              <a:spcBef>
                <a:spcPts val="0"/>
              </a:spcBef>
              <a:spcAft>
                <a:spcPts val="0"/>
              </a:spcAft>
              <a:buSzPts val="7000"/>
              <a:buNone/>
              <a:defRPr sz="9333"/>
            </a:lvl8pPr>
            <a:lvl9pPr lvl="8" algn="r" rtl="0">
              <a:spcBef>
                <a:spcPts val="0"/>
              </a:spcBef>
              <a:spcAft>
                <a:spcPts val="0"/>
              </a:spcAft>
              <a:buSzPts val="7000"/>
              <a:buNone/>
              <a:defRPr sz="9333"/>
            </a:lvl9pPr>
          </a:lstStyle>
          <a:p>
            <a:endParaRPr/>
          </a:p>
        </p:txBody>
      </p:sp>
    </p:spTree>
    <p:extLst>
      <p:ext uri="{BB962C8B-B14F-4D97-AF65-F5344CB8AC3E}">
        <p14:creationId xmlns:p14="http://schemas.microsoft.com/office/powerpoint/2010/main" val="64179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82"/>
        <p:cNvGrpSpPr/>
        <p:nvPr/>
      </p:nvGrpSpPr>
      <p:grpSpPr>
        <a:xfrm>
          <a:off x="0" y="0"/>
          <a:ext cx="0" cy="0"/>
          <a:chOff x="0" y="0"/>
          <a:chExt cx="0" cy="0"/>
        </a:xfrm>
      </p:grpSpPr>
      <p:sp>
        <p:nvSpPr>
          <p:cNvPr id="283" name="Google Shape;283;p48"/>
          <p:cNvSpPr/>
          <p:nvPr/>
        </p:nvSpPr>
        <p:spPr>
          <a:xfrm>
            <a:off x="850900" y="-190500"/>
            <a:ext cx="3086000" cy="391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48"/>
          <p:cNvSpPr txBox="1">
            <a:spLocks noGrp="1"/>
          </p:cNvSpPr>
          <p:nvPr>
            <p:ph type="title"/>
          </p:nvPr>
        </p:nvSpPr>
        <p:spPr>
          <a:xfrm>
            <a:off x="1091000" y="917833"/>
            <a:ext cx="2707200" cy="2549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933">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1308139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5"/>
        <p:cNvGrpSpPr/>
        <p:nvPr/>
      </p:nvGrpSpPr>
      <p:grpSpPr>
        <a:xfrm>
          <a:off x="0" y="0"/>
          <a:ext cx="0" cy="0"/>
          <a:chOff x="0" y="0"/>
          <a:chExt cx="0" cy="0"/>
        </a:xfrm>
      </p:grpSpPr>
    </p:spTree>
    <p:extLst>
      <p:ext uri="{BB962C8B-B14F-4D97-AF65-F5344CB8AC3E}">
        <p14:creationId xmlns:p14="http://schemas.microsoft.com/office/powerpoint/2010/main" val="420613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953486-FAF5-6376-E064-4211FBAEDA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DE626A9-D68D-1573-9442-7F1E021B4F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F028D1C-DA44-B3E3-5198-C65E3DF95E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C650EEC-16E6-A163-D3CC-32D73D85A928}"/>
              </a:ext>
            </a:extLst>
          </p:cNvPr>
          <p:cNvSpPr>
            <a:spLocks noGrp="1"/>
          </p:cNvSpPr>
          <p:nvPr>
            <p:ph type="dt" sz="half" idx="10"/>
          </p:nvPr>
        </p:nvSpPr>
        <p:spPr/>
        <p:txBody>
          <a:bodyPr/>
          <a:lstStyle/>
          <a:p>
            <a:fld id="{D2A450DE-F66A-453C-A772-118A6C77F5C4}" type="datetimeFigureOut">
              <a:rPr lang="en-US" smtClean="0"/>
              <a:t>7/28/2025</a:t>
            </a:fld>
            <a:endParaRPr lang="en-US"/>
          </a:p>
        </p:txBody>
      </p:sp>
      <p:sp>
        <p:nvSpPr>
          <p:cNvPr id="6" name="Footer Placeholder 5">
            <a:extLst>
              <a:ext uri="{FF2B5EF4-FFF2-40B4-BE49-F238E27FC236}">
                <a16:creationId xmlns:a16="http://schemas.microsoft.com/office/drawing/2014/main" xmlns="" id="{523D40BE-77A8-B932-E326-F37AAD224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3A537E8-0052-440F-30C8-573D023DDCCC}"/>
              </a:ext>
            </a:extLst>
          </p:cNvPr>
          <p:cNvSpPr>
            <a:spLocks noGrp="1"/>
          </p:cNvSpPr>
          <p:nvPr>
            <p:ph type="sldNum" sz="quarter" idx="12"/>
          </p:nvPr>
        </p:nvSpPr>
        <p:spPr/>
        <p:txBody>
          <a:bodyPr/>
          <a:lstStyle/>
          <a:p>
            <a:fld id="{2A0E3C83-FBA5-46C2-972E-827772018146}" type="slidenum">
              <a:rPr lang="en-US" smtClean="0"/>
              <a:t>‹#›</a:t>
            </a:fld>
            <a:endParaRPr lang="en-US"/>
          </a:p>
        </p:txBody>
      </p:sp>
    </p:spTree>
    <p:extLst>
      <p:ext uri="{BB962C8B-B14F-4D97-AF65-F5344CB8AC3E}">
        <p14:creationId xmlns:p14="http://schemas.microsoft.com/office/powerpoint/2010/main" val="1043669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31102-323B-E7EB-DAAD-7C21EDE7AE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9D7660-47A4-4F16-4406-26091B6B8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9F7DCF4-3FBC-E4C5-7869-9C92415E419B}"/>
              </a:ext>
            </a:extLst>
          </p:cNvPr>
          <p:cNvSpPr>
            <a:spLocks noGrp="1"/>
          </p:cNvSpPr>
          <p:nvPr>
            <p:ph type="dt" sz="half" idx="10"/>
          </p:nvPr>
        </p:nvSpPr>
        <p:spPr>
          <a:xfrm>
            <a:off x="838200" y="6356350"/>
            <a:ext cx="2743200" cy="365125"/>
          </a:xfrm>
          <a:prstGeom prst="rect">
            <a:avLst/>
          </a:prstGeom>
        </p:spPr>
        <p:txBody>
          <a:bodyPr/>
          <a:lstStyle/>
          <a:p>
            <a:fld id="{D2A450DE-F66A-453C-A772-118A6C77F5C4}" type="datetimeFigureOut">
              <a:rPr lang="en-US" smtClean="0"/>
              <a:t>7/28/2025</a:t>
            </a:fld>
            <a:endParaRPr lang="en-US"/>
          </a:p>
        </p:txBody>
      </p:sp>
      <p:sp>
        <p:nvSpPr>
          <p:cNvPr id="5" name="Footer Placeholder 4">
            <a:extLst>
              <a:ext uri="{FF2B5EF4-FFF2-40B4-BE49-F238E27FC236}">
                <a16:creationId xmlns:a16="http://schemas.microsoft.com/office/drawing/2014/main" xmlns="" id="{09A6EA70-D5F9-1467-8513-0C8782491F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3DD6DFC-1DF6-CF8B-1728-5C1D963397B9}"/>
              </a:ext>
            </a:extLst>
          </p:cNvPr>
          <p:cNvSpPr>
            <a:spLocks noGrp="1"/>
          </p:cNvSpPr>
          <p:nvPr>
            <p:ph type="sldNum" sz="quarter" idx="12"/>
          </p:nvPr>
        </p:nvSpPr>
        <p:spPr>
          <a:xfrm>
            <a:off x="8610600" y="6356350"/>
            <a:ext cx="2743200" cy="365125"/>
          </a:xfrm>
          <a:prstGeom prst="rect">
            <a:avLst/>
          </a:prstGeom>
        </p:spPr>
        <p:txBody>
          <a:bodyPr/>
          <a:lstStyle/>
          <a:p>
            <a:fld id="{2A0E3C83-FBA5-46C2-972E-827772018146}" type="slidenum">
              <a:rPr lang="en-US" smtClean="0"/>
              <a:t>‹#›</a:t>
            </a:fld>
            <a:endParaRPr lang="en-US"/>
          </a:p>
        </p:txBody>
      </p:sp>
    </p:spTree>
    <p:extLst>
      <p:ext uri="{BB962C8B-B14F-4D97-AF65-F5344CB8AC3E}">
        <p14:creationId xmlns:p14="http://schemas.microsoft.com/office/powerpoint/2010/main" val="3414074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0" name="Google Shape;10;p2"/>
          <p:cNvSpPr txBox="1">
            <a:spLocks noGrp="1"/>
          </p:cNvSpPr>
          <p:nvPr>
            <p:ph type="subTitle" idx="1"/>
          </p:nvPr>
        </p:nvSpPr>
        <p:spPr>
          <a:xfrm>
            <a:off x="6649433" y="3778833"/>
            <a:ext cx="3352800" cy="105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2133"/>
            </a:lvl1pPr>
            <a:lvl2pPr lvl="1">
              <a:lnSpc>
                <a:spcPct val="100000"/>
              </a:lnSpc>
              <a:spcBef>
                <a:spcPts val="0"/>
              </a:spcBef>
              <a:spcAft>
                <a:spcPts val="0"/>
              </a:spcAft>
              <a:buSzPts val="2800"/>
              <a:buNone/>
              <a:defRPr sz="3733"/>
            </a:lvl2pPr>
            <a:lvl3pPr lvl="2">
              <a:lnSpc>
                <a:spcPct val="100000"/>
              </a:lnSpc>
              <a:spcBef>
                <a:spcPts val="0"/>
              </a:spcBef>
              <a:spcAft>
                <a:spcPts val="0"/>
              </a:spcAft>
              <a:buSzPts val="2800"/>
              <a:buNone/>
              <a:defRPr sz="3733"/>
            </a:lvl3pPr>
            <a:lvl4pPr lvl="3">
              <a:lnSpc>
                <a:spcPct val="100000"/>
              </a:lnSpc>
              <a:spcBef>
                <a:spcPts val="0"/>
              </a:spcBef>
              <a:spcAft>
                <a:spcPts val="0"/>
              </a:spcAft>
              <a:buSzPts val="2800"/>
              <a:buNone/>
              <a:defRPr sz="3733"/>
            </a:lvl4pPr>
            <a:lvl5pPr lvl="4">
              <a:lnSpc>
                <a:spcPct val="100000"/>
              </a:lnSpc>
              <a:spcBef>
                <a:spcPts val="0"/>
              </a:spcBef>
              <a:spcAft>
                <a:spcPts val="0"/>
              </a:spcAft>
              <a:buSzPts val="2800"/>
              <a:buNone/>
              <a:defRPr sz="3733"/>
            </a:lvl5pPr>
            <a:lvl6pPr lvl="5">
              <a:lnSpc>
                <a:spcPct val="100000"/>
              </a:lnSpc>
              <a:spcBef>
                <a:spcPts val="0"/>
              </a:spcBef>
              <a:spcAft>
                <a:spcPts val="0"/>
              </a:spcAft>
              <a:buSzPts val="2800"/>
              <a:buNone/>
              <a:defRPr sz="3733"/>
            </a:lvl6pPr>
            <a:lvl7pPr lvl="6">
              <a:lnSpc>
                <a:spcPct val="100000"/>
              </a:lnSpc>
              <a:spcBef>
                <a:spcPts val="0"/>
              </a:spcBef>
              <a:spcAft>
                <a:spcPts val="0"/>
              </a:spcAft>
              <a:buSzPts val="2800"/>
              <a:buNone/>
              <a:defRPr sz="3733"/>
            </a:lvl7pPr>
            <a:lvl8pPr lvl="7">
              <a:lnSpc>
                <a:spcPct val="100000"/>
              </a:lnSpc>
              <a:spcBef>
                <a:spcPts val="0"/>
              </a:spcBef>
              <a:spcAft>
                <a:spcPts val="0"/>
              </a:spcAft>
              <a:buSzPts val="2800"/>
              <a:buNone/>
              <a:defRPr sz="3733"/>
            </a:lvl8pPr>
            <a:lvl9pPr lvl="8">
              <a:lnSpc>
                <a:spcPct val="100000"/>
              </a:lnSpc>
              <a:spcBef>
                <a:spcPts val="0"/>
              </a:spcBef>
              <a:spcAft>
                <a:spcPts val="0"/>
              </a:spcAft>
              <a:buSzPts val="2800"/>
              <a:buNone/>
              <a:defRPr sz="3733"/>
            </a:lvl9pPr>
          </a:lstStyle>
          <a:p>
            <a:endParaRPr/>
          </a:p>
        </p:txBody>
      </p:sp>
      <p:sp>
        <p:nvSpPr>
          <p:cNvPr id="2" name="Title 1">
            <a:extLst>
              <a:ext uri="{FF2B5EF4-FFF2-40B4-BE49-F238E27FC236}">
                <a16:creationId xmlns:a16="http://schemas.microsoft.com/office/drawing/2014/main" xmlns="" id="{352A36BE-72BF-4C02-B950-3409E49896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17705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193551" y="2254272"/>
            <a:ext cx="4329600" cy="19764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3600"/>
              <a:buNone/>
              <a:defRPr sz="4800"/>
            </a:lvl1pPr>
            <a:lvl2pPr lvl="1" algn="ctr" rtl="0">
              <a:lnSpc>
                <a:spcPct val="80000"/>
              </a:lnSpc>
              <a:spcBef>
                <a:spcPts val="0"/>
              </a:spcBef>
              <a:spcAft>
                <a:spcPts val="0"/>
              </a:spcAft>
              <a:buClr>
                <a:schemeClr val="accent1"/>
              </a:buClr>
              <a:buSzPts val="3600"/>
              <a:buNone/>
              <a:defRPr sz="4800">
                <a:solidFill>
                  <a:schemeClr val="accent1"/>
                </a:solidFill>
              </a:defRPr>
            </a:lvl2pPr>
            <a:lvl3pPr lvl="2" algn="ctr" rtl="0">
              <a:lnSpc>
                <a:spcPct val="80000"/>
              </a:lnSpc>
              <a:spcBef>
                <a:spcPts val="0"/>
              </a:spcBef>
              <a:spcAft>
                <a:spcPts val="0"/>
              </a:spcAft>
              <a:buClr>
                <a:schemeClr val="accent1"/>
              </a:buClr>
              <a:buSzPts val="3600"/>
              <a:buNone/>
              <a:defRPr sz="4800">
                <a:solidFill>
                  <a:schemeClr val="accent1"/>
                </a:solidFill>
              </a:defRPr>
            </a:lvl3pPr>
            <a:lvl4pPr lvl="3" algn="ctr" rtl="0">
              <a:lnSpc>
                <a:spcPct val="80000"/>
              </a:lnSpc>
              <a:spcBef>
                <a:spcPts val="0"/>
              </a:spcBef>
              <a:spcAft>
                <a:spcPts val="0"/>
              </a:spcAft>
              <a:buClr>
                <a:schemeClr val="accent1"/>
              </a:buClr>
              <a:buSzPts val="3600"/>
              <a:buNone/>
              <a:defRPr sz="4800">
                <a:solidFill>
                  <a:schemeClr val="accent1"/>
                </a:solidFill>
              </a:defRPr>
            </a:lvl4pPr>
            <a:lvl5pPr lvl="4" algn="ctr" rtl="0">
              <a:lnSpc>
                <a:spcPct val="80000"/>
              </a:lnSpc>
              <a:spcBef>
                <a:spcPts val="0"/>
              </a:spcBef>
              <a:spcAft>
                <a:spcPts val="0"/>
              </a:spcAft>
              <a:buClr>
                <a:schemeClr val="accent1"/>
              </a:buClr>
              <a:buSzPts val="3600"/>
              <a:buNone/>
              <a:defRPr sz="4800">
                <a:solidFill>
                  <a:schemeClr val="accent1"/>
                </a:solidFill>
              </a:defRPr>
            </a:lvl5pPr>
            <a:lvl6pPr lvl="5" algn="ctr" rtl="0">
              <a:lnSpc>
                <a:spcPct val="80000"/>
              </a:lnSpc>
              <a:spcBef>
                <a:spcPts val="0"/>
              </a:spcBef>
              <a:spcAft>
                <a:spcPts val="0"/>
              </a:spcAft>
              <a:buClr>
                <a:schemeClr val="accent1"/>
              </a:buClr>
              <a:buSzPts val="3600"/>
              <a:buNone/>
              <a:defRPr sz="4800">
                <a:solidFill>
                  <a:schemeClr val="accent1"/>
                </a:solidFill>
              </a:defRPr>
            </a:lvl6pPr>
            <a:lvl7pPr lvl="6" algn="ctr" rtl="0">
              <a:lnSpc>
                <a:spcPct val="80000"/>
              </a:lnSpc>
              <a:spcBef>
                <a:spcPts val="0"/>
              </a:spcBef>
              <a:spcAft>
                <a:spcPts val="0"/>
              </a:spcAft>
              <a:buClr>
                <a:schemeClr val="accent1"/>
              </a:buClr>
              <a:buSzPts val="3600"/>
              <a:buNone/>
              <a:defRPr sz="4800">
                <a:solidFill>
                  <a:schemeClr val="accent1"/>
                </a:solidFill>
              </a:defRPr>
            </a:lvl7pPr>
            <a:lvl8pPr lvl="7" algn="ctr" rtl="0">
              <a:lnSpc>
                <a:spcPct val="80000"/>
              </a:lnSpc>
              <a:spcBef>
                <a:spcPts val="0"/>
              </a:spcBef>
              <a:spcAft>
                <a:spcPts val="0"/>
              </a:spcAft>
              <a:buClr>
                <a:schemeClr val="accent1"/>
              </a:buClr>
              <a:buSzPts val="3600"/>
              <a:buNone/>
              <a:defRPr sz="4800">
                <a:solidFill>
                  <a:schemeClr val="accent1"/>
                </a:solidFill>
              </a:defRPr>
            </a:lvl8pPr>
            <a:lvl9pPr lvl="8" algn="ctr" rtl="0">
              <a:lnSpc>
                <a:spcPct val="80000"/>
              </a:lnSpc>
              <a:spcBef>
                <a:spcPts val="0"/>
              </a:spcBef>
              <a:spcAft>
                <a:spcPts val="0"/>
              </a:spcAft>
              <a:buClr>
                <a:schemeClr val="accent1"/>
              </a:buClr>
              <a:buSzPts val="3600"/>
              <a:buNone/>
              <a:defRPr sz="4800">
                <a:solidFill>
                  <a:schemeClr val="accent1"/>
                </a:solidFill>
              </a:defRPr>
            </a:lvl9pPr>
          </a:lstStyle>
          <a:p>
            <a:endParaRPr/>
          </a:p>
        </p:txBody>
      </p:sp>
      <p:sp>
        <p:nvSpPr>
          <p:cNvPr id="13" name="Google Shape;13;p3"/>
          <p:cNvSpPr txBox="1">
            <a:spLocks noGrp="1"/>
          </p:cNvSpPr>
          <p:nvPr>
            <p:ph type="subTitle" idx="1"/>
          </p:nvPr>
        </p:nvSpPr>
        <p:spPr>
          <a:xfrm>
            <a:off x="1193551" y="4144272"/>
            <a:ext cx="4329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2133">
                <a:solidFill>
                  <a:schemeClr val="accent1"/>
                </a:solidFill>
              </a:defRPr>
            </a:lvl1pPr>
            <a:lvl2pPr lvl="1" algn="ctr" rtl="0">
              <a:lnSpc>
                <a:spcPct val="100000"/>
              </a:lnSpc>
              <a:spcBef>
                <a:spcPts val="0"/>
              </a:spcBef>
              <a:spcAft>
                <a:spcPts val="0"/>
              </a:spcAft>
              <a:buClr>
                <a:schemeClr val="accent1"/>
              </a:buClr>
              <a:buSzPts val="1600"/>
              <a:buNone/>
              <a:defRPr sz="2133">
                <a:solidFill>
                  <a:schemeClr val="accent1"/>
                </a:solidFill>
              </a:defRPr>
            </a:lvl2pPr>
            <a:lvl3pPr lvl="2" algn="ctr" rtl="0">
              <a:lnSpc>
                <a:spcPct val="100000"/>
              </a:lnSpc>
              <a:spcBef>
                <a:spcPts val="0"/>
              </a:spcBef>
              <a:spcAft>
                <a:spcPts val="0"/>
              </a:spcAft>
              <a:buClr>
                <a:schemeClr val="accent1"/>
              </a:buClr>
              <a:buSzPts val="1600"/>
              <a:buNone/>
              <a:defRPr sz="2133">
                <a:solidFill>
                  <a:schemeClr val="accent1"/>
                </a:solidFill>
              </a:defRPr>
            </a:lvl3pPr>
            <a:lvl4pPr lvl="3" algn="ctr" rtl="0">
              <a:lnSpc>
                <a:spcPct val="100000"/>
              </a:lnSpc>
              <a:spcBef>
                <a:spcPts val="0"/>
              </a:spcBef>
              <a:spcAft>
                <a:spcPts val="0"/>
              </a:spcAft>
              <a:buClr>
                <a:schemeClr val="accent1"/>
              </a:buClr>
              <a:buSzPts val="1600"/>
              <a:buNone/>
              <a:defRPr sz="2133">
                <a:solidFill>
                  <a:schemeClr val="accent1"/>
                </a:solidFill>
              </a:defRPr>
            </a:lvl4pPr>
            <a:lvl5pPr lvl="4" algn="ctr" rtl="0">
              <a:lnSpc>
                <a:spcPct val="100000"/>
              </a:lnSpc>
              <a:spcBef>
                <a:spcPts val="0"/>
              </a:spcBef>
              <a:spcAft>
                <a:spcPts val="0"/>
              </a:spcAft>
              <a:buClr>
                <a:schemeClr val="accent1"/>
              </a:buClr>
              <a:buSzPts val="1600"/>
              <a:buNone/>
              <a:defRPr sz="2133">
                <a:solidFill>
                  <a:schemeClr val="accent1"/>
                </a:solidFill>
              </a:defRPr>
            </a:lvl5pPr>
            <a:lvl6pPr lvl="5" algn="ctr" rtl="0">
              <a:lnSpc>
                <a:spcPct val="100000"/>
              </a:lnSpc>
              <a:spcBef>
                <a:spcPts val="0"/>
              </a:spcBef>
              <a:spcAft>
                <a:spcPts val="0"/>
              </a:spcAft>
              <a:buClr>
                <a:schemeClr val="accent1"/>
              </a:buClr>
              <a:buSzPts val="1600"/>
              <a:buNone/>
              <a:defRPr sz="2133">
                <a:solidFill>
                  <a:schemeClr val="accent1"/>
                </a:solidFill>
              </a:defRPr>
            </a:lvl6pPr>
            <a:lvl7pPr lvl="6" algn="ctr" rtl="0">
              <a:lnSpc>
                <a:spcPct val="100000"/>
              </a:lnSpc>
              <a:spcBef>
                <a:spcPts val="0"/>
              </a:spcBef>
              <a:spcAft>
                <a:spcPts val="0"/>
              </a:spcAft>
              <a:buClr>
                <a:schemeClr val="accent1"/>
              </a:buClr>
              <a:buSzPts val="1600"/>
              <a:buNone/>
              <a:defRPr sz="2133">
                <a:solidFill>
                  <a:schemeClr val="accent1"/>
                </a:solidFill>
              </a:defRPr>
            </a:lvl7pPr>
            <a:lvl8pPr lvl="7" algn="ctr" rtl="0">
              <a:lnSpc>
                <a:spcPct val="100000"/>
              </a:lnSpc>
              <a:spcBef>
                <a:spcPts val="0"/>
              </a:spcBef>
              <a:spcAft>
                <a:spcPts val="0"/>
              </a:spcAft>
              <a:buClr>
                <a:schemeClr val="accent1"/>
              </a:buClr>
              <a:buSzPts val="1600"/>
              <a:buNone/>
              <a:defRPr sz="2133">
                <a:solidFill>
                  <a:schemeClr val="accent1"/>
                </a:solidFill>
              </a:defRPr>
            </a:lvl8pPr>
            <a:lvl9pPr lvl="8" algn="ctr" rtl="0">
              <a:lnSpc>
                <a:spcPct val="100000"/>
              </a:lnSpc>
              <a:spcBef>
                <a:spcPts val="0"/>
              </a:spcBef>
              <a:spcAft>
                <a:spcPts val="0"/>
              </a:spcAft>
              <a:buClr>
                <a:schemeClr val="accent1"/>
              </a:buClr>
              <a:buSzPts val="1600"/>
              <a:buNone/>
              <a:defRPr sz="2133">
                <a:solidFill>
                  <a:schemeClr val="accent1"/>
                </a:solidFill>
              </a:defRPr>
            </a:lvl9pPr>
          </a:lstStyle>
          <a:p>
            <a:endParaRPr/>
          </a:p>
        </p:txBody>
      </p:sp>
      <p:sp>
        <p:nvSpPr>
          <p:cNvPr id="14" name="Google Shape;14;p3"/>
          <p:cNvSpPr txBox="1">
            <a:spLocks noGrp="1"/>
          </p:cNvSpPr>
          <p:nvPr>
            <p:ph type="title" idx="2" hasCustomPrompt="1"/>
          </p:nvPr>
        </p:nvSpPr>
        <p:spPr>
          <a:xfrm>
            <a:off x="2188551" y="1823672"/>
            <a:ext cx="2339600" cy="80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Tree>
    <p:extLst>
      <p:ext uri="{BB962C8B-B14F-4D97-AF65-F5344CB8AC3E}">
        <p14:creationId xmlns:p14="http://schemas.microsoft.com/office/powerpoint/2010/main" val="3160577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34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1091000" y="1648700"/>
            <a:ext cx="10402000" cy="4462800"/>
          </a:xfrm>
          <a:prstGeom prst="rect">
            <a:avLst/>
          </a:prstGeom>
        </p:spPr>
        <p:txBody>
          <a:bodyPr spcFirstLastPara="1" wrap="square" lIns="91425" tIns="91425" rIns="91425" bIns="91425" anchor="t" anchorCtr="0">
            <a:noAutofit/>
          </a:bodyPr>
          <a:lstStyle>
            <a:lvl1pPr marL="609585" lvl="0" indent="-389457">
              <a:spcBef>
                <a:spcPts val="0"/>
              </a:spcBef>
              <a:spcAft>
                <a:spcPts val="0"/>
              </a:spcAft>
              <a:buClr>
                <a:srgbClr val="1F7444"/>
              </a:buClr>
              <a:buSzPts val="1000"/>
              <a:buFont typeface="Montserrat SemiBold"/>
              <a:buAutoNum type="arabicPeriod"/>
              <a:defRPr sz="1333"/>
            </a:lvl1pPr>
            <a:lvl2pPr marL="1219170" lvl="1" indent="-389457">
              <a:spcBef>
                <a:spcPts val="2133"/>
              </a:spcBef>
              <a:spcAft>
                <a:spcPts val="0"/>
              </a:spcAft>
              <a:buClr>
                <a:schemeClr val="dk1"/>
              </a:buClr>
              <a:buSzPts val="1000"/>
              <a:buFont typeface="Muli"/>
              <a:buAutoNum type="alphaLcPeriod"/>
              <a:defRPr sz="1333"/>
            </a:lvl2pPr>
            <a:lvl3pPr marL="1828754" lvl="2" indent="-389457">
              <a:spcBef>
                <a:spcPts val="2133"/>
              </a:spcBef>
              <a:spcAft>
                <a:spcPts val="0"/>
              </a:spcAft>
              <a:buClr>
                <a:schemeClr val="dk1"/>
              </a:buClr>
              <a:buSzPts val="1000"/>
              <a:buFont typeface="Muli"/>
              <a:buAutoNum type="romanLcPeriod"/>
              <a:defRPr sz="1333"/>
            </a:lvl3pPr>
            <a:lvl4pPr marL="2438339" lvl="3" indent="-389457">
              <a:spcBef>
                <a:spcPts val="2133"/>
              </a:spcBef>
              <a:spcAft>
                <a:spcPts val="0"/>
              </a:spcAft>
              <a:buClr>
                <a:schemeClr val="dk1"/>
              </a:buClr>
              <a:buSzPts val="1000"/>
              <a:buFont typeface="Muli"/>
              <a:buAutoNum type="arabicPeriod"/>
              <a:defRPr sz="1333"/>
            </a:lvl4pPr>
            <a:lvl5pPr marL="3047924" lvl="4" indent="-389457">
              <a:spcBef>
                <a:spcPts val="2133"/>
              </a:spcBef>
              <a:spcAft>
                <a:spcPts val="0"/>
              </a:spcAft>
              <a:buClr>
                <a:schemeClr val="dk1"/>
              </a:buClr>
              <a:buSzPts val="1000"/>
              <a:buFont typeface="Muli"/>
              <a:buAutoNum type="alphaLcPeriod"/>
              <a:defRPr sz="1333"/>
            </a:lvl5pPr>
            <a:lvl6pPr marL="3657509" lvl="5" indent="-389457">
              <a:spcBef>
                <a:spcPts val="2133"/>
              </a:spcBef>
              <a:spcAft>
                <a:spcPts val="0"/>
              </a:spcAft>
              <a:buClr>
                <a:schemeClr val="dk1"/>
              </a:buClr>
              <a:buSzPts val="1000"/>
              <a:buFont typeface="Muli"/>
              <a:buAutoNum type="romanLcPeriod"/>
              <a:defRPr sz="1333"/>
            </a:lvl6pPr>
            <a:lvl7pPr marL="4267093" lvl="6" indent="-389457">
              <a:spcBef>
                <a:spcPts val="2133"/>
              </a:spcBef>
              <a:spcAft>
                <a:spcPts val="0"/>
              </a:spcAft>
              <a:buClr>
                <a:schemeClr val="dk1"/>
              </a:buClr>
              <a:buSzPts val="1000"/>
              <a:buFont typeface="Muli"/>
              <a:buAutoNum type="arabicPeriod"/>
              <a:defRPr sz="1333"/>
            </a:lvl7pPr>
            <a:lvl8pPr marL="4876678" lvl="7" indent="-389457">
              <a:spcBef>
                <a:spcPts val="2133"/>
              </a:spcBef>
              <a:spcAft>
                <a:spcPts val="0"/>
              </a:spcAft>
              <a:buClr>
                <a:schemeClr val="dk1"/>
              </a:buClr>
              <a:buSzPts val="1000"/>
              <a:buFont typeface="Muli"/>
              <a:buAutoNum type="alphaLcPeriod"/>
              <a:defRPr sz="1333"/>
            </a:lvl8pPr>
            <a:lvl9pPr marL="5486263" lvl="8" indent="-389457">
              <a:spcBef>
                <a:spcPts val="2133"/>
              </a:spcBef>
              <a:spcAft>
                <a:spcPts val="2133"/>
              </a:spcAft>
              <a:buClr>
                <a:schemeClr val="dk1"/>
              </a:buClr>
              <a:buSzPts val="1000"/>
              <a:buFont typeface="Muli"/>
              <a:buAutoNum type="romanLcPeriod"/>
              <a:defRPr sz="1333"/>
            </a:lvl9pPr>
          </a:lstStyle>
          <a:p>
            <a:endParaRPr/>
          </a:p>
        </p:txBody>
      </p:sp>
    </p:spTree>
    <p:extLst>
      <p:ext uri="{BB962C8B-B14F-4D97-AF65-F5344CB8AC3E}">
        <p14:creationId xmlns:p14="http://schemas.microsoft.com/office/powerpoint/2010/main" val="1515338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extLst>
      <p:ext uri="{BB962C8B-B14F-4D97-AF65-F5344CB8AC3E}">
        <p14:creationId xmlns:p14="http://schemas.microsoft.com/office/powerpoint/2010/main" val="30068222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60"/>
        <p:cNvGrpSpPr/>
        <p:nvPr/>
      </p:nvGrpSpPr>
      <p:grpSpPr>
        <a:xfrm>
          <a:off x="0" y="0"/>
          <a:ext cx="0" cy="0"/>
          <a:chOff x="0" y="0"/>
          <a:chExt cx="0" cy="0"/>
        </a:xfrm>
      </p:grpSpPr>
      <p:sp>
        <p:nvSpPr>
          <p:cNvPr id="61" name="Google Shape;61;p15"/>
          <p:cNvSpPr txBox="1">
            <a:spLocks noGrp="1"/>
          </p:cNvSpPr>
          <p:nvPr>
            <p:ph type="title" hasCustomPrompt="1"/>
          </p:nvPr>
        </p:nvSpPr>
        <p:spPr>
          <a:xfrm>
            <a:off x="1234400" y="5109267"/>
            <a:ext cx="4093600" cy="947600"/>
          </a:xfrm>
          <a:prstGeom prst="rect">
            <a:avLst/>
          </a:prstGeom>
          <a:solidFill>
            <a:schemeClr val="lt2"/>
          </a:solidFill>
        </p:spPr>
        <p:txBody>
          <a:bodyPr spcFirstLastPara="1" wrap="square" lIns="0" tIns="91425" rIns="365750" bIns="91425" anchor="ctr" anchorCtr="0">
            <a:noAutofit/>
          </a:bodyPr>
          <a:lstStyle>
            <a:lvl1pPr lvl="0" algn="r" rtl="0">
              <a:spcBef>
                <a:spcPts val="0"/>
              </a:spcBef>
              <a:spcAft>
                <a:spcPts val="0"/>
              </a:spcAft>
              <a:buSzPts val="1800"/>
              <a:buFont typeface="Montserrat ExtraBold"/>
              <a:buNone/>
              <a:defRPr sz="2400" b="0">
                <a:latin typeface="Montserrat ExtraBold"/>
                <a:ea typeface="Montserrat ExtraBold"/>
                <a:cs typeface="Montserrat ExtraBold"/>
                <a:sym typeface="Montserrat ExtraBold"/>
              </a:defRPr>
            </a:lvl1pPr>
            <a:lvl2pPr lvl="1"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2pPr>
            <a:lvl3pPr lvl="2"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3pPr>
            <a:lvl4pPr lvl="3"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4pPr>
            <a:lvl5pPr lvl="4"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5pPr>
            <a:lvl6pPr lvl="5"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6pPr>
            <a:lvl7pPr lvl="6"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7pPr>
            <a:lvl8pPr lvl="7"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8pPr>
            <a:lvl9pPr lvl="8"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9pPr>
          </a:lstStyle>
          <a:p>
            <a:r>
              <a:rPr lang="en-US"/>
              <a:t>ABC</a:t>
            </a:r>
            <a:endParaRPr/>
          </a:p>
        </p:txBody>
      </p:sp>
      <p:sp>
        <p:nvSpPr>
          <p:cNvPr id="62" name="Google Shape;62;p15"/>
          <p:cNvSpPr txBox="1">
            <a:spLocks noGrp="1"/>
          </p:cNvSpPr>
          <p:nvPr>
            <p:ph type="title" idx="2"/>
          </p:nvPr>
        </p:nvSpPr>
        <p:spPr>
          <a:xfrm>
            <a:off x="1091000" y="613033"/>
            <a:ext cx="8566000" cy="32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700"/>
              <a:buNone/>
              <a:defRPr sz="4933">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914193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 Three columns 2">
  <p:cSld name="Title + Three columns 2">
    <p:spTree>
      <p:nvGrpSpPr>
        <p:cNvPr id="1" name="Shape 73"/>
        <p:cNvGrpSpPr/>
        <p:nvPr/>
      </p:nvGrpSpPr>
      <p:grpSpPr>
        <a:xfrm>
          <a:off x="0" y="0"/>
          <a:ext cx="0" cy="0"/>
          <a:chOff x="0" y="0"/>
          <a:chExt cx="0" cy="0"/>
        </a:xfrm>
      </p:grpSpPr>
      <p:sp>
        <p:nvSpPr>
          <p:cNvPr id="74" name="Google Shape;74;p18"/>
          <p:cNvSpPr/>
          <p:nvPr/>
        </p:nvSpPr>
        <p:spPr>
          <a:xfrm>
            <a:off x="-104000" y="4255267"/>
            <a:ext cx="12400000" cy="2740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18"/>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6" name="Google Shape;76;p18"/>
          <p:cNvSpPr txBox="1">
            <a:spLocks noGrp="1"/>
          </p:cNvSpPr>
          <p:nvPr>
            <p:ph type="title" idx="2"/>
          </p:nvPr>
        </p:nvSpPr>
        <p:spPr>
          <a:xfrm>
            <a:off x="1296333"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77" name="Google Shape;77;p18"/>
          <p:cNvSpPr txBox="1">
            <a:spLocks noGrp="1"/>
          </p:cNvSpPr>
          <p:nvPr>
            <p:ph type="subTitle" idx="1"/>
          </p:nvPr>
        </p:nvSpPr>
        <p:spPr>
          <a:xfrm>
            <a:off x="1296333"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78" name="Google Shape;78;p18"/>
          <p:cNvSpPr txBox="1">
            <a:spLocks noGrp="1"/>
          </p:cNvSpPr>
          <p:nvPr>
            <p:ph type="title" idx="3"/>
          </p:nvPr>
        </p:nvSpPr>
        <p:spPr>
          <a:xfrm>
            <a:off x="4845800"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79" name="Google Shape;79;p18"/>
          <p:cNvSpPr txBox="1">
            <a:spLocks noGrp="1"/>
          </p:cNvSpPr>
          <p:nvPr>
            <p:ph type="subTitle" idx="4"/>
          </p:nvPr>
        </p:nvSpPr>
        <p:spPr>
          <a:xfrm>
            <a:off x="4845800"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80" name="Google Shape;80;p18"/>
          <p:cNvSpPr txBox="1">
            <a:spLocks noGrp="1"/>
          </p:cNvSpPr>
          <p:nvPr>
            <p:ph type="title" idx="5"/>
          </p:nvPr>
        </p:nvSpPr>
        <p:spPr>
          <a:xfrm>
            <a:off x="8395263"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81" name="Google Shape;81;p18"/>
          <p:cNvSpPr txBox="1">
            <a:spLocks noGrp="1"/>
          </p:cNvSpPr>
          <p:nvPr>
            <p:ph type="subTitle" idx="6"/>
          </p:nvPr>
        </p:nvSpPr>
        <p:spPr>
          <a:xfrm>
            <a:off x="8395263"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2128811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Three columns 2">
  <p:cSld name="1_Title + Three columns 2">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84" name="Google Shape;84;p19"/>
          <p:cNvSpPr txBox="1">
            <a:spLocks noGrp="1"/>
          </p:cNvSpPr>
          <p:nvPr>
            <p:ph type="title" idx="2"/>
          </p:nvPr>
        </p:nvSpPr>
        <p:spPr>
          <a:xfrm>
            <a:off x="4748600" y="1707500"/>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5" name="Google Shape;85;p19"/>
          <p:cNvSpPr txBox="1">
            <a:spLocks noGrp="1"/>
          </p:cNvSpPr>
          <p:nvPr>
            <p:ph type="subTitle" idx="1"/>
          </p:nvPr>
        </p:nvSpPr>
        <p:spPr>
          <a:xfrm>
            <a:off x="4748600" y="2150457"/>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86" name="Google Shape;86;p19"/>
          <p:cNvSpPr txBox="1">
            <a:spLocks noGrp="1"/>
          </p:cNvSpPr>
          <p:nvPr>
            <p:ph type="title" idx="3"/>
          </p:nvPr>
        </p:nvSpPr>
        <p:spPr>
          <a:xfrm>
            <a:off x="4748600" y="3207272"/>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7" name="Google Shape;87;p19"/>
          <p:cNvSpPr txBox="1">
            <a:spLocks noGrp="1"/>
          </p:cNvSpPr>
          <p:nvPr>
            <p:ph type="subTitle" idx="4"/>
          </p:nvPr>
        </p:nvSpPr>
        <p:spPr>
          <a:xfrm>
            <a:off x="4748600" y="3650229"/>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88" name="Google Shape;88;p19"/>
          <p:cNvSpPr txBox="1">
            <a:spLocks noGrp="1"/>
          </p:cNvSpPr>
          <p:nvPr>
            <p:ph type="title" idx="5"/>
          </p:nvPr>
        </p:nvSpPr>
        <p:spPr>
          <a:xfrm>
            <a:off x="4748600" y="4707043"/>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9" name="Google Shape;89;p19"/>
          <p:cNvSpPr txBox="1">
            <a:spLocks noGrp="1"/>
          </p:cNvSpPr>
          <p:nvPr>
            <p:ph type="subTitle" idx="6"/>
          </p:nvPr>
        </p:nvSpPr>
        <p:spPr>
          <a:xfrm>
            <a:off x="4748600" y="5150000"/>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4743650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Three columns 3">
  <p:cSld name="Title + Three columns 3">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r" rtl="0">
              <a:spcBef>
                <a:spcPts val="0"/>
              </a:spcBef>
              <a:spcAft>
                <a:spcPts val="0"/>
              </a:spcAft>
              <a:buClr>
                <a:schemeClr val="lt1"/>
              </a:buClr>
              <a:buSzPts val="2800"/>
              <a:buNone/>
              <a:defRPr>
                <a:solidFill>
                  <a:schemeClr val="lt1"/>
                </a:solidFill>
              </a:defRPr>
            </a:lvl2pPr>
            <a:lvl3pPr lvl="2" algn="r" rtl="0">
              <a:spcBef>
                <a:spcPts val="0"/>
              </a:spcBef>
              <a:spcAft>
                <a:spcPts val="0"/>
              </a:spcAft>
              <a:buClr>
                <a:schemeClr val="lt1"/>
              </a:buClr>
              <a:buSzPts val="2800"/>
              <a:buNone/>
              <a:defRPr>
                <a:solidFill>
                  <a:schemeClr val="lt1"/>
                </a:solidFill>
              </a:defRPr>
            </a:lvl3pPr>
            <a:lvl4pPr lvl="3" algn="r" rtl="0">
              <a:spcBef>
                <a:spcPts val="0"/>
              </a:spcBef>
              <a:spcAft>
                <a:spcPts val="0"/>
              </a:spcAft>
              <a:buClr>
                <a:schemeClr val="lt1"/>
              </a:buClr>
              <a:buSzPts val="2800"/>
              <a:buNone/>
              <a:defRPr>
                <a:solidFill>
                  <a:schemeClr val="lt1"/>
                </a:solidFill>
              </a:defRPr>
            </a:lvl4pPr>
            <a:lvl5pPr lvl="4" algn="r" rtl="0">
              <a:spcBef>
                <a:spcPts val="0"/>
              </a:spcBef>
              <a:spcAft>
                <a:spcPts val="0"/>
              </a:spcAft>
              <a:buClr>
                <a:schemeClr val="lt1"/>
              </a:buClr>
              <a:buSzPts val="2800"/>
              <a:buNone/>
              <a:defRPr>
                <a:solidFill>
                  <a:schemeClr val="lt1"/>
                </a:solidFill>
              </a:defRPr>
            </a:lvl5pPr>
            <a:lvl6pPr lvl="5" algn="r" rtl="0">
              <a:spcBef>
                <a:spcPts val="0"/>
              </a:spcBef>
              <a:spcAft>
                <a:spcPts val="0"/>
              </a:spcAft>
              <a:buClr>
                <a:schemeClr val="lt1"/>
              </a:buClr>
              <a:buSzPts val="2800"/>
              <a:buNone/>
              <a:defRPr>
                <a:solidFill>
                  <a:schemeClr val="lt1"/>
                </a:solidFill>
              </a:defRPr>
            </a:lvl6pPr>
            <a:lvl7pPr lvl="6" algn="r" rtl="0">
              <a:spcBef>
                <a:spcPts val="0"/>
              </a:spcBef>
              <a:spcAft>
                <a:spcPts val="0"/>
              </a:spcAft>
              <a:buClr>
                <a:schemeClr val="lt1"/>
              </a:buClr>
              <a:buSzPts val="2800"/>
              <a:buNone/>
              <a:defRPr>
                <a:solidFill>
                  <a:schemeClr val="lt1"/>
                </a:solidFill>
              </a:defRPr>
            </a:lvl7pPr>
            <a:lvl8pPr lvl="7" algn="r" rtl="0">
              <a:spcBef>
                <a:spcPts val="0"/>
              </a:spcBef>
              <a:spcAft>
                <a:spcPts val="0"/>
              </a:spcAft>
              <a:buClr>
                <a:schemeClr val="lt1"/>
              </a:buClr>
              <a:buSzPts val="2800"/>
              <a:buNone/>
              <a:defRPr>
                <a:solidFill>
                  <a:schemeClr val="lt1"/>
                </a:solidFill>
              </a:defRPr>
            </a:lvl8pPr>
            <a:lvl9pPr lvl="8" algn="r" rtl="0">
              <a:spcBef>
                <a:spcPts val="0"/>
              </a:spcBef>
              <a:spcAft>
                <a:spcPts val="0"/>
              </a:spcAft>
              <a:buClr>
                <a:schemeClr val="lt1"/>
              </a:buClr>
              <a:buSzPts val="2800"/>
              <a:buNone/>
              <a:defRPr>
                <a:solidFill>
                  <a:schemeClr val="lt1"/>
                </a:solidFill>
              </a:defRPr>
            </a:lvl9pPr>
          </a:lstStyle>
          <a:p>
            <a:endParaRPr/>
          </a:p>
        </p:txBody>
      </p:sp>
      <p:sp>
        <p:nvSpPr>
          <p:cNvPr id="92" name="Google Shape;92;p20"/>
          <p:cNvSpPr txBox="1">
            <a:spLocks noGrp="1"/>
          </p:cNvSpPr>
          <p:nvPr>
            <p:ph type="title" idx="2"/>
          </p:nvPr>
        </p:nvSpPr>
        <p:spPr>
          <a:xfrm>
            <a:off x="1287600"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3" name="Google Shape;93;p20"/>
          <p:cNvSpPr txBox="1">
            <a:spLocks noGrp="1"/>
          </p:cNvSpPr>
          <p:nvPr>
            <p:ph type="subTitle" idx="1"/>
          </p:nvPr>
        </p:nvSpPr>
        <p:spPr>
          <a:xfrm>
            <a:off x="1287600"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94" name="Google Shape;94;p20"/>
          <p:cNvSpPr txBox="1">
            <a:spLocks noGrp="1"/>
          </p:cNvSpPr>
          <p:nvPr>
            <p:ph type="title" idx="3"/>
          </p:nvPr>
        </p:nvSpPr>
        <p:spPr>
          <a:xfrm>
            <a:off x="4764196"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5" name="Google Shape;95;p20"/>
          <p:cNvSpPr txBox="1">
            <a:spLocks noGrp="1"/>
          </p:cNvSpPr>
          <p:nvPr>
            <p:ph type="subTitle" idx="4"/>
          </p:nvPr>
        </p:nvSpPr>
        <p:spPr>
          <a:xfrm>
            <a:off x="4764196"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96" name="Google Shape;96;p20"/>
          <p:cNvSpPr txBox="1">
            <a:spLocks noGrp="1"/>
          </p:cNvSpPr>
          <p:nvPr>
            <p:ph type="title" idx="5"/>
          </p:nvPr>
        </p:nvSpPr>
        <p:spPr>
          <a:xfrm>
            <a:off x="8240785"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7" name="Google Shape;97;p20"/>
          <p:cNvSpPr txBox="1">
            <a:spLocks noGrp="1"/>
          </p:cNvSpPr>
          <p:nvPr>
            <p:ph type="subTitle" idx="6"/>
          </p:nvPr>
        </p:nvSpPr>
        <p:spPr>
          <a:xfrm>
            <a:off x="8240785"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28070065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11" name="Google Shape;111;p22"/>
          <p:cNvSpPr txBox="1">
            <a:spLocks noGrp="1"/>
          </p:cNvSpPr>
          <p:nvPr>
            <p:ph type="title" idx="2" hasCustomPrompt="1"/>
          </p:nvPr>
        </p:nvSpPr>
        <p:spPr>
          <a:xfrm>
            <a:off x="960036" y="2068667"/>
            <a:ext cx="39016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2" name="Google Shape;112;p22"/>
          <p:cNvSpPr txBox="1">
            <a:spLocks noGrp="1"/>
          </p:cNvSpPr>
          <p:nvPr>
            <p:ph type="title" idx="3" hasCustomPrompt="1"/>
          </p:nvPr>
        </p:nvSpPr>
        <p:spPr>
          <a:xfrm>
            <a:off x="3708000" y="3604167"/>
            <a:ext cx="39016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3" name="Google Shape;113;p22"/>
          <p:cNvSpPr txBox="1">
            <a:spLocks noGrp="1"/>
          </p:cNvSpPr>
          <p:nvPr>
            <p:ph type="ctrTitle" idx="4"/>
          </p:nvPr>
        </p:nvSpPr>
        <p:spPr>
          <a:xfrm>
            <a:off x="4308487" y="5426200"/>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4" name="Google Shape;114;p22"/>
          <p:cNvSpPr txBox="1">
            <a:spLocks noGrp="1"/>
          </p:cNvSpPr>
          <p:nvPr>
            <p:ph type="title" idx="5" hasCustomPrompt="1"/>
          </p:nvPr>
        </p:nvSpPr>
        <p:spPr>
          <a:xfrm>
            <a:off x="959967" y="5139600"/>
            <a:ext cx="39040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5" name="Google Shape;115;p22"/>
          <p:cNvSpPr txBox="1">
            <a:spLocks noGrp="1"/>
          </p:cNvSpPr>
          <p:nvPr>
            <p:ph type="ctrTitle" idx="6"/>
          </p:nvPr>
        </p:nvSpPr>
        <p:spPr>
          <a:xfrm>
            <a:off x="4308487" y="23474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6" name="Google Shape;116;p22"/>
          <p:cNvSpPr txBox="1">
            <a:spLocks noGrp="1"/>
          </p:cNvSpPr>
          <p:nvPr>
            <p:ph type="ctrTitle" idx="7"/>
          </p:nvPr>
        </p:nvSpPr>
        <p:spPr>
          <a:xfrm>
            <a:off x="7059168" y="3918333"/>
            <a:ext cx="34936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7" name="Google Shape;117;p22"/>
          <p:cNvSpPr/>
          <p:nvPr/>
        </p:nvSpPr>
        <p:spPr>
          <a:xfrm>
            <a:off x="606400" y="20426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22"/>
          <p:cNvSpPr/>
          <p:nvPr/>
        </p:nvSpPr>
        <p:spPr>
          <a:xfrm>
            <a:off x="3361151" y="35601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22"/>
          <p:cNvSpPr/>
          <p:nvPr/>
        </p:nvSpPr>
        <p:spPr>
          <a:xfrm>
            <a:off x="624900" y="50776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7471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4CF1C-D0D4-970F-CFAC-5133948871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8E0A60E-DB3C-6A84-F69F-79C67C208E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E6B02E1-F689-E45B-ACA9-6ED0102EA0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44E376F-CBD6-EC8D-7F6D-788A8C348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EE79E87-A172-16DF-7CAC-EB9C0B4A27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6E75868-599C-F8EF-6537-ACD753075233}"/>
              </a:ext>
            </a:extLst>
          </p:cNvPr>
          <p:cNvSpPr>
            <a:spLocks noGrp="1"/>
          </p:cNvSpPr>
          <p:nvPr>
            <p:ph type="dt" sz="half" idx="10"/>
          </p:nvPr>
        </p:nvSpPr>
        <p:spPr/>
        <p:txBody>
          <a:bodyPr/>
          <a:lstStyle/>
          <a:p>
            <a:fld id="{D2A450DE-F66A-453C-A772-118A6C77F5C4}" type="datetimeFigureOut">
              <a:rPr lang="en-US" smtClean="0"/>
              <a:t>7/28/2025</a:t>
            </a:fld>
            <a:endParaRPr lang="en-US"/>
          </a:p>
        </p:txBody>
      </p:sp>
      <p:sp>
        <p:nvSpPr>
          <p:cNvPr id="8" name="Footer Placeholder 7">
            <a:extLst>
              <a:ext uri="{FF2B5EF4-FFF2-40B4-BE49-F238E27FC236}">
                <a16:creationId xmlns:a16="http://schemas.microsoft.com/office/drawing/2014/main" xmlns="" id="{4002C7C3-5CEB-2B2A-CF9A-2CA1D529E9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DD1D838-51C3-2229-F6DD-5C44DC652722}"/>
              </a:ext>
            </a:extLst>
          </p:cNvPr>
          <p:cNvSpPr>
            <a:spLocks noGrp="1"/>
          </p:cNvSpPr>
          <p:nvPr>
            <p:ph type="sldNum" sz="quarter" idx="12"/>
          </p:nvPr>
        </p:nvSpPr>
        <p:spPr/>
        <p:txBody>
          <a:bodyPr/>
          <a:lstStyle/>
          <a:p>
            <a:fld id="{2A0E3C83-FBA5-46C2-972E-827772018146}" type="slidenum">
              <a:rPr lang="en-US" smtClean="0"/>
              <a:t>‹#›</a:t>
            </a:fld>
            <a:endParaRPr lang="en-US"/>
          </a:p>
        </p:txBody>
      </p:sp>
    </p:spTree>
    <p:extLst>
      <p:ext uri="{BB962C8B-B14F-4D97-AF65-F5344CB8AC3E}">
        <p14:creationId xmlns:p14="http://schemas.microsoft.com/office/powerpoint/2010/main" val="17750938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umbers and text  3">
  <p:cSld name="Numbers and text  3">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2" name="Google Shape;122;p23"/>
          <p:cNvSpPr txBox="1">
            <a:spLocks noGrp="1"/>
          </p:cNvSpPr>
          <p:nvPr>
            <p:ph type="title" idx="2" hasCustomPrompt="1"/>
          </p:nvPr>
        </p:nvSpPr>
        <p:spPr>
          <a:xfrm>
            <a:off x="2457400" y="1954367"/>
            <a:ext cx="7277200" cy="114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6267">
                <a:solidFill>
                  <a:schemeClr val="accent3"/>
                </a:solidFill>
              </a:defRPr>
            </a:lvl1pPr>
            <a:lvl2pPr lvl="1"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9pPr>
          </a:lstStyle>
          <a:p>
            <a:r>
              <a:t>xx%</a:t>
            </a:r>
          </a:p>
        </p:txBody>
      </p:sp>
      <p:sp>
        <p:nvSpPr>
          <p:cNvPr id="123" name="Google Shape;123;p23"/>
          <p:cNvSpPr txBox="1">
            <a:spLocks noGrp="1"/>
          </p:cNvSpPr>
          <p:nvPr>
            <p:ph type="title" idx="3" hasCustomPrompt="1"/>
          </p:nvPr>
        </p:nvSpPr>
        <p:spPr>
          <a:xfrm>
            <a:off x="2457400" y="3896267"/>
            <a:ext cx="7277200" cy="114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6267">
                <a:solidFill>
                  <a:schemeClr val="accent3"/>
                </a:solidFill>
              </a:defRPr>
            </a:lvl1pPr>
            <a:lvl2pPr lvl="1"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9pPr>
          </a:lstStyle>
          <a:p>
            <a:r>
              <a:t>xx%</a:t>
            </a:r>
          </a:p>
        </p:txBody>
      </p:sp>
      <p:sp>
        <p:nvSpPr>
          <p:cNvPr id="124" name="Google Shape;124;p23"/>
          <p:cNvSpPr txBox="1">
            <a:spLocks noGrp="1"/>
          </p:cNvSpPr>
          <p:nvPr>
            <p:ph type="ctrTitle" idx="4"/>
          </p:nvPr>
        </p:nvSpPr>
        <p:spPr>
          <a:xfrm>
            <a:off x="2838000" y="3098767"/>
            <a:ext cx="65160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867"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9pPr>
          </a:lstStyle>
          <a:p>
            <a:endParaRPr/>
          </a:p>
        </p:txBody>
      </p:sp>
      <p:sp>
        <p:nvSpPr>
          <p:cNvPr id="125" name="Google Shape;125;p23"/>
          <p:cNvSpPr txBox="1">
            <a:spLocks noGrp="1"/>
          </p:cNvSpPr>
          <p:nvPr>
            <p:ph type="ctrTitle" idx="5"/>
          </p:nvPr>
        </p:nvSpPr>
        <p:spPr>
          <a:xfrm>
            <a:off x="2838000" y="5040667"/>
            <a:ext cx="65160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867"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0907675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umbers and text  3 1">
  <p:cSld name="Numbers and text  3 1">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8" name="Google Shape;128;p24"/>
          <p:cNvSpPr txBox="1">
            <a:spLocks noGrp="1"/>
          </p:cNvSpPr>
          <p:nvPr>
            <p:ph type="title" idx="2" hasCustomPrompt="1"/>
          </p:nvPr>
        </p:nvSpPr>
        <p:spPr>
          <a:xfrm>
            <a:off x="4901200"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29" name="Google Shape;129;p24"/>
          <p:cNvSpPr txBox="1">
            <a:spLocks noGrp="1"/>
          </p:cNvSpPr>
          <p:nvPr>
            <p:ph type="title" idx="3"/>
          </p:nvPr>
        </p:nvSpPr>
        <p:spPr>
          <a:xfrm>
            <a:off x="4478200"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0" name="Google Shape;130;p24"/>
          <p:cNvSpPr txBox="1">
            <a:spLocks noGrp="1"/>
          </p:cNvSpPr>
          <p:nvPr>
            <p:ph type="subTitle" idx="1"/>
          </p:nvPr>
        </p:nvSpPr>
        <p:spPr>
          <a:xfrm>
            <a:off x="4856800" y="5306200"/>
            <a:ext cx="24784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31" name="Google Shape;131;p24"/>
          <p:cNvSpPr txBox="1">
            <a:spLocks noGrp="1"/>
          </p:cNvSpPr>
          <p:nvPr>
            <p:ph type="title" idx="4" hasCustomPrompt="1"/>
          </p:nvPr>
        </p:nvSpPr>
        <p:spPr>
          <a:xfrm>
            <a:off x="8217033"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32" name="Google Shape;132;p24"/>
          <p:cNvSpPr txBox="1">
            <a:spLocks noGrp="1"/>
          </p:cNvSpPr>
          <p:nvPr>
            <p:ph type="title" idx="5"/>
          </p:nvPr>
        </p:nvSpPr>
        <p:spPr>
          <a:xfrm>
            <a:off x="7794033"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3" name="Google Shape;133;p24"/>
          <p:cNvSpPr txBox="1">
            <a:spLocks noGrp="1"/>
          </p:cNvSpPr>
          <p:nvPr>
            <p:ph type="subTitle" idx="6"/>
          </p:nvPr>
        </p:nvSpPr>
        <p:spPr>
          <a:xfrm>
            <a:off x="8174433" y="5306200"/>
            <a:ext cx="24748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34" name="Google Shape;134;p24"/>
          <p:cNvSpPr txBox="1">
            <a:spLocks noGrp="1"/>
          </p:cNvSpPr>
          <p:nvPr>
            <p:ph type="title" idx="7" hasCustomPrompt="1"/>
          </p:nvPr>
        </p:nvSpPr>
        <p:spPr>
          <a:xfrm>
            <a:off x="1585367"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35" name="Google Shape;135;p24"/>
          <p:cNvSpPr txBox="1">
            <a:spLocks noGrp="1"/>
          </p:cNvSpPr>
          <p:nvPr>
            <p:ph type="title" idx="8"/>
          </p:nvPr>
        </p:nvSpPr>
        <p:spPr>
          <a:xfrm>
            <a:off x="1162367"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6" name="Google Shape;136;p24"/>
          <p:cNvSpPr txBox="1">
            <a:spLocks noGrp="1"/>
          </p:cNvSpPr>
          <p:nvPr>
            <p:ph type="subTitle" idx="9"/>
          </p:nvPr>
        </p:nvSpPr>
        <p:spPr>
          <a:xfrm>
            <a:off x="1540967" y="5306200"/>
            <a:ext cx="24784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2962043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 four columns 2">
  <p:cSld name="Title + four columns 2">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3467">
                <a:solidFill>
                  <a:schemeClr val="lt2"/>
                </a:solidFill>
              </a:defRPr>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154" name="Google Shape;154;p27"/>
          <p:cNvSpPr txBox="1">
            <a:spLocks noGrp="1"/>
          </p:cNvSpPr>
          <p:nvPr>
            <p:ph type="title" idx="2"/>
          </p:nvPr>
        </p:nvSpPr>
        <p:spPr>
          <a:xfrm>
            <a:off x="1131200" y="42212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5" name="Google Shape;155;p27"/>
          <p:cNvSpPr txBox="1">
            <a:spLocks noGrp="1"/>
          </p:cNvSpPr>
          <p:nvPr>
            <p:ph type="subTitle" idx="1"/>
          </p:nvPr>
        </p:nvSpPr>
        <p:spPr>
          <a:xfrm>
            <a:off x="1131200" y="46904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56" name="Google Shape;156;p27"/>
          <p:cNvSpPr txBox="1">
            <a:spLocks noGrp="1"/>
          </p:cNvSpPr>
          <p:nvPr>
            <p:ph type="title" idx="3"/>
          </p:nvPr>
        </p:nvSpPr>
        <p:spPr>
          <a:xfrm>
            <a:off x="3687332" y="20876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7" name="Google Shape;157;p27"/>
          <p:cNvSpPr txBox="1">
            <a:spLocks noGrp="1"/>
          </p:cNvSpPr>
          <p:nvPr>
            <p:ph type="subTitle" idx="4"/>
          </p:nvPr>
        </p:nvSpPr>
        <p:spPr>
          <a:xfrm>
            <a:off x="3687332" y="25568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58" name="Google Shape;158;p27"/>
          <p:cNvSpPr txBox="1">
            <a:spLocks noGrp="1"/>
          </p:cNvSpPr>
          <p:nvPr>
            <p:ph type="title" idx="5"/>
          </p:nvPr>
        </p:nvSpPr>
        <p:spPr>
          <a:xfrm>
            <a:off x="6243464" y="42212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9" name="Google Shape;159;p27"/>
          <p:cNvSpPr txBox="1">
            <a:spLocks noGrp="1"/>
          </p:cNvSpPr>
          <p:nvPr>
            <p:ph type="subTitle" idx="6"/>
          </p:nvPr>
        </p:nvSpPr>
        <p:spPr>
          <a:xfrm>
            <a:off x="6243464" y="46904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60" name="Google Shape;160;p27"/>
          <p:cNvSpPr txBox="1">
            <a:spLocks noGrp="1"/>
          </p:cNvSpPr>
          <p:nvPr>
            <p:ph type="title" idx="7"/>
          </p:nvPr>
        </p:nvSpPr>
        <p:spPr>
          <a:xfrm>
            <a:off x="8799596" y="20876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61" name="Google Shape;161;p27"/>
          <p:cNvSpPr txBox="1">
            <a:spLocks noGrp="1"/>
          </p:cNvSpPr>
          <p:nvPr>
            <p:ph type="subTitle" idx="8"/>
          </p:nvPr>
        </p:nvSpPr>
        <p:spPr>
          <a:xfrm>
            <a:off x="8799596" y="25568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3241058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4">
  <p:cSld name="Section 4">
    <p:spTree>
      <p:nvGrpSpPr>
        <p:cNvPr id="1" name="Shape 167"/>
        <p:cNvGrpSpPr/>
        <p:nvPr/>
      </p:nvGrpSpPr>
      <p:grpSpPr>
        <a:xfrm>
          <a:off x="0" y="0"/>
          <a:ext cx="0" cy="0"/>
          <a:chOff x="0" y="0"/>
          <a:chExt cx="0" cy="0"/>
        </a:xfrm>
      </p:grpSpPr>
      <p:sp>
        <p:nvSpPr>
          <p:cNvPr id="168" name="Google Shape;168;p29"/>
          <p:cNvSpPr/>
          <p:nvPr/>
        </p:nvSpPr>
        <p:spPr>
          <a:xfrm>
            <a:off x="3298500" y="965400"/>
            <a:ext cx="7659200" cy="49272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29"/>
          <p:cNvSpPr txBox="1">
            <a:spLocks noGrp="1"/>
          </p:cNvSpPr>
          <p:nvPr>
            <p:ph type="title"/>
          </p:nvPr>
        </p:nvSpPr>
        <p:spPr>
          <a:xfrm>
            <a:off x="4704005" y="1538267"/>
            <a:ext cx="5745600" cy="19764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chemeClr val="lt2"/>
              </a:buClr>
              <a:buSzPts val="3500"/>
              <a:buNone/>
              <a:defRPr sz="4667">
                <a:solidFill>
                  <a:schemeClr val="lt2"/>
                </a:solidFill>
              </a:defRPr>
            </a:lvl1pPr>
            <a:lvl2pPr lvl="1" algn="r" rtl="0">
              <a:lnSpc>
                <a:spcPct val="80000"/>
              </a:lnSpc>
              <a:spcBef>
                <a:spcPts val="0"/>
              </a:spcBef>
              <a:spcAft>
                <a:spcPts val="0"/>
              </a:spcAft>
              <a:buClr>
                <a:schemeClr val="lt2"/>
              </a:buClr>
              <a:buSzPts val="3500"/>
              <a:buNone/>
              <a:defRPr sz="4667">
                <a:solidFill>
                  <a:schemeClr val="lt2"/>
                </a:solidFill>
              </a:defRPr>
            </a:lvl2pPr>
            <a:lvl3pPr lvl="2" algn="r" rtl="0">
              <a:lnSpc>
                <a:spcPct val="80000"/>
              </a:lnSpc>
              <a:spcBef>
                <a:spcPts val="0"/>
              </a:spcBef>
              <a:spcAft>
                <a:spcPts val="0"/>
              </a:spcAft>
              <a:buClr>
                <a:schemeClr val="lt2"/>
              </a:buClr>
              <a:buSzPts val="3500"/>
              <a:buNone/>
              <a:defRPr sz="4667">
                <a:solidFill>
                  <a:schemeClr val="lt2"/>
                </a:solidFill>
              </a:defRPr>
            </a:lvl3pPr>
            <a:lvl4pPr lvl="3" algn="r" rtl="0">
              <a:lnSpc>
                <a:spcPct val="80000"/>
              </a:lnSpc>
              <a:spcBef>
                <a:spcPts val="0"/>
              </a:spcBef>
              <a:spcAft>
                <a:spcPts val="0"/>
              </a:spcAft>
              <a:buClr>
                <a:schemeClr val="lt2"/>
              </a:buClr>
              <a:buSzPts val="3500"/>
              <a:buNone/>
              <a:defRPr sz="4667">
                <a:solidFill>
                  <a:schemeClr val="lt2"/>
                </a:solidFill>
              </a:defRPr>
            </a:lvl4pPr>
            <a:lvl5pPr lvl="4" algn="r" rtl="0">
              <a:lnSpc>
                <a:spcPct val="80000"/>
              </a:lnSpc>
              <a:spcBef>
                <a:spcPts val="0"/>
              </a:spcBef>
              <a:spcAft>
                <a:spcPts val="0"/>
              </a:spcAft>
              <a:buClr>
                <a:schemeClr val="lt2"/>
              </a:buClr>
              <a:buSzPts val="3500"/>
              <a:buNone/>
              <a:defRPr sz="4667">
                <a:solidFill>
                  <a:schemeClr val="lt2"/>
                </a:solidFill>
              </a:defRPr>
            </a:lvl5pPr>
            <a:lvl6pPr lvl="5" algn="r" rtl="0">
              <a:lnSpc>
                <a:spcPct val="80000"/>
              </a:lnSpc>
              <a:spcBef>
                <a:spcPts val="0"/>
              </a:spcBef>
              <a:spcAft>
                <a:spcPts val="0"/>
              </a:spcAft>
              <a:buClr>
                <a:schemeClr val="lt2"/>
              </a:buClr>
              <a:buSzPts val="3500"/>
              <a:buNone/>
              <a:defRPr sz="4667">
                <a:solidFill>
                  <a:schemeClr val="lt2"/>
                </a:solidFill>
              </a:defRPr>
            </a:lvl6pPr>
            <a:lvl7pPr lvl="6" algn="r" rtl="0">
              <a:lnSpc>
                <a:spcPct val="80000"/>
              </a:lnSpc>
              <a:spcBef>
                <a:spcPts val="0"/>
              </a:spcBef>
              <a:spcAft>
                <a:spcPts val="0"/>
              </a:spcAft>
              <a:buClr>
                <a:schemeClr val="lt2"/>
              </a:buClr>
              <a:buSzPts val="3500"/>
              <a:buNone/>
              <a:defRPr sz="4667">
                <a:solidFill>
                  <a:schemeClr val="lt2"/>
                </a:solidFill>
              </a:defRPr>
            </a:lvl7pPr>
            <a:lvl8pPr lvl="7" algn="r" rtl="0">
              <a:lnSpc>
                <a:spcPct val="80000"/>
              </a:lnSpc>
              <a:spcBef>
                <a:spcPts val="0"/>
              </a:spcBef>
              <a:spcAft>
                <a:spcPts val="0"/>
              </a:spcAft>
              <a:buClr>
                <a:schemeClr val="lt2"/>
              </a:buClr>
              <a:buSzPts val="3500"/>
              <a:buNone/>
              <a:defRPr sz="4667">
                <a:solidFill>
                  <a:schemeClr val="lt2"/>
                </a:solidFill>
              </a:defRPr>
            </a:lvl8pPr>
            <a:lvl9pPr lvl="8" algn="r" rtl="0">
              <a:lnSpc>
                <a:spcPct val="80000"/>
              </a:lnSpc>
              <a:spcBef>
                <a:spcPts val="0"/>
              </a:spcBef>
              <a:spcAft>
                <a:spcPts val="0"/>
              </a:spcAft>
              <a:buClr>
                <a:schemeClr val="lt2"/>
              </a:buClr>
              <a:buSzPts val="3500"/>
              <a:buNone/>
              <a:defRPr sz="4667">
                <a:solidFill>
                  <a:schemeClr val="lt2"/>
                </a:solidFill>
              </a:defRPr>
            </a:lvl9pPr>
          </a:lstStyle>
          <a:p>
            <a:endParaRPr/>
          </a:p>
        </p:txBody>
      </p:sp>
      <p:sp>
        <p:nvSpPr>
          <p:cNvPr id="170" name="Google Shape;170;p29"/>
          <p:cNvSpPr txBox="1">
            <a:spLocks noGrp="1"/>
          </p:cNvSpPr>
          <p:nvPr>
            <p:ph type="subTitle" idx="1"/>
          </p:nvPr>
        </p:nvSpPr>
        <p:spPr>
          <a:xfrm>
            <a:off x="6119984" y="3225072"/>
            <a:ext cx="4329600" cy="1646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None/>
              <a:defRPr sz="2133">
                <a:solidFill>
                  <a:schemeClr val="lt2"/>
                </a:solidFill>
              </a:defRPr>
            </a:lvl1pPr>
            <a:lvl2pPr lvl="1" algn="r" rtl="0">
              <a:lnSpc>
                <a:spcPct val="100000"/>
              </a:lnSpc>
              <a:spcBef>
                <a:spcPts val="0"/>
              </a:spcBef>
              <a:spcAft>
                <a:spcPts val="0"/>
              </a:spcAft>
              <a:buClr>
                <a:schemeClr val="lt2"/>
              </a:buClr>
              <a:buSzPts val="1600"/>
              <a:buNone/>
              <a:defRPr sz="2133">
                <a:solidFill>
                  <a:schemeClr val="lt2"/>
                </a:solidFill>
              </a:defRPr>
            </a:lvl2pPr>
            <a:lvl3pPr lvl="2" algn="r" rtl="0">
              <a:lnSpc>
                <a:spcPct val="100000"/>
              </a:lnSpc>
              <a:spcBef>
                <a:spcPts val="0"/>
              </a:spcBef>
              <a:spcAft>
                <a:spcPts val="0"/>
              </a:spcAft>
              <a:buClr>
                <a:schemeClr val="lt2"/>
              </a:buClr>
              <a:buSzPts val="1600"/>
              <a:buNone/>
              <a:defRPr sz="2133">
                <a:solidFill>
                  <a:schemeClr val="lt2"/>
                </a:solidFill>
              </a:defRPr>
            </a:lvl3pPr>
            <a:lvl4pPr lvl="3" algn="r" rtl="0">
              <a:lnSpc>
                <a:spcPct val="100000"/>
              </a:lnSpc>
              <a:spcBef>
                <a:spcPts val="0"/>
              </a:spcBef>
              <a:spcAft>
                <a:spcPts val="0"/>
              </a:spcAft>
              <a:buClr>
                <a:schemeClr val="lt2"/>
              </a:buClr>
              <a:buSzPts val="1600"/>
              <a:buNone/>
              <a:defRPr sz="2133">
                <a:solidFill>
                  <a:schemeClr val="lt2"/>
                </a:solidFill>
              </a:defRPr>
            </a:lvl4pPr>
            <a:lvl5pPr lvl="4" algn="r" rtl="0">
              <a:lnSpc>
                <a:spcPct val="100000"/>
              </a:lnSpc>
              <a:spcBef>
                <a:spcPts val="0"/>
              </a:spcBef>
              <a:spcAft>
                <a:spcPts val="0"/>
              </a:spcAft>
              <a:buClr>
                <a:schemeClr val="lt2"/>
              </a:buClr>
              <a:buSzPts val="1600"/>
              <a:buNone/>
              <a:defRPr sz="2133">
                <a:solidFill>
                  <a:schemeClr val="lt2"/>
                </a:solidFill>
              </a:defRPr>
            </a:lvl5pPr>
            <a:lvl6pPr lvl="5" algn="r" rtl="0">
              <a:lnSpc>
                <a:spcPct val="100000"/>
              </a:lnSpc>
              <a:spcBef>
                <a:spcPts val="0"/>
              </a:spcBef>
              <a:spcAft>
                <a:spcPts val="0"/>
              </a:spcAft>
              <a:buClr>
                <a:schemeClr val="lt2"/>
              </a:buClr>
              <a:buSzPts val="1600"/>
              <a:buNone/>
              <a:defRPr sz="2133">
                <a:solidFill>
                  <a:schemeClr val="lt2"/>
                </a:solidFill>
              </a:defRPr>
            </a:lvl6pPr>
            <a:lvl7pPr lvl="6" algn="r" rtl="0">
              <a:lnSpc>
                <a:spcPct val="100000"/>
              </a:lnSpc>
              <a:spcBef>
                <a:spcPts val="0"/>
              </a:spcBef>
              <a:spcAft>
                <a:spcPts val="0"/>
              </a:spcAft>
              <a:buClr>
                <a:schemeClr val="lt2"/>
              </a:buClr>
              <a:buSzPts val="1600"/>
              <a:buNone/>
              <a:defRPr sz="2133">
                <a:solidFill>
                  <a:schemeClr val="lt2"/>
                </a:solidFill>
              </a:defRPr>
            </a:lvl7pPr>
            <a:lvl8pPr lvl="7" algn="r" rtl="0">
              <a:lnSpc>
                <a:spcPct val="100000"/>
              </a:lnSpc>
              <a:spcBef>
                <a:spcPts val="0"/>
              </a:spcBef>
              <a:spcAft>
                <a:spcPts val="0"/>
              </a:spcAft>
              <a:buClr>
                <a:schemeClr val="lt2"/>
              </a:buClr>
              <a:buSzPts val="1600"/>
              <a:buNone/>
              <a:defRPr sz="2133">
                <a:solidFill>
                  <a:schemeClr val="lt2"/>
                </a:solidFill>
              </a:defRPr>
            </a:lvl8pPr>
            <a:lvl9pPr lvl="8" algn="r" rtl="0">
              <a:lnSpc>
                <a:spcPct val="100000"/>
              </a:lnSpc>
              <a:spcBef>
                <a:spcPts val="0"/>
              </a:spcBef>
              <a:spcAft>
                <a:spcPts val="0"/>
              </a:spcAft>
              <a:buClr>
                <a:schemeClr val="lt2"/>
              </a:buClr>
              <a:buSzPts val="1600"/>
              <a:buNone/>
              <a:defRPr sz="2133">
                <a:solidFill>
                  <a:schemeClr val="lt2"/>
                </a:solidFill>
              </a:defRPr>
            </a:lvl9pPr>
          </a:lstStyle>
          <a:p>
            <a:endParaRPr/>
          </a:p>
        </p:txBody>
      </p:sp>
      <p:sp>
        <p:nvSpPr>
          <p:cNvPr id="171" name="Google Shape;171;p29"/>
          <p:cNvSpPr txBox="1">
            <a:spLocks noGrp="1"/>
          </p:cNvSpPr>
          <p:nvPr>
            <p:ph type="title" idx="2" hasCustomPrompt="1"/>
          </p:nvPr>
        </p:nvSpPr>
        <p:spPr>
          <a:xfrm>
            <a:off x="1234300" y="1957800"/>
            <a:ext cx="3869600" cy="2942400"/>
          </a:xfrm>
          <a:prstGeom prst="rect">
            <a:avLst/>
          </a:prstGeom>
          <a:solidFill>
            <a:schemeClr val="accent1"/>
          </a:solidFill>
        </p:spPr>
        <p:txBody>
          <a:bodyPr spcFirstLastPara="1" wrap="square" lIns="91425" tIns="91425" rIns="91425" bIns="91425" anchor="b" anchorCtr="0">
            <a:noAutofit/>
          </a:bodyPr>
          <a:lstStyle>
            <a:lvl1pPr lvl="0" algn="ctr" rtl="0">
              <a:spcBef>
                <a:spcPts val="0"/>
              </a:spcBef>
              <a:spcAft>
                <a:spcPts val="0"/>
              </a:spcAft>
              <a:buClr>
                <a:schemeClr val="accent3"/>
              </a:buClr>
              <a:buSzPts val="13400"/>
              <a:buNone/>
              <a:defRPr sz="17866">
                <a:solidFill>
                  <a:schemeClr val="accent3"/>
                </a:solidFill>
              </a:defRPr>
            </a:lvl1pPr>
            <a:lvl2pPr lvl="1" algn="ctr" rtl="0">
              <a:spcBef>
                <a:spcPts val="0"/>
              </a:spcBef>
              <a:spcAft>
                <a:spcPts val="0"/>
              </a:spcAft>
              <a:buClr>
                <a:schemeClr val="lt2"/>
              </a:buClr>
              <a:buSzPts val="15000"/>
              <a:buNone/>
              <a:defRPr sz="20000">
                <a:solidFill>
                  <a:schemeClr val="lt2"/>
                </a:solidFill>
              </a:defRPr>
            </a:lvl2pPr>
            <a:lvl3pPr lvl="2" algn="ctr" rtl="0">
              <a:spcBef>
                <a:spcPts val="0"/>
              </a:spcBef>
              <a:spcAft>
                <a:spcPts val="0"/>
              </a:spcAft>
              <a:buClr>
                <a:schemeClr val="lt2"/>
              </a:buClr>
              <a:buSzPts val="15000"/>
              <a:buNone/>
              <a:defRPr sz="20000">
                <a:solidFill>
                  <a:schemeClr val="lt2"/>
                </a:solidFill>
              </a:defRPr>
            </a:lvl3pPr>
            <a:lvl4pPr lvl="3" algn="ctr" rtl="0">
              <a:spcBef>
                <a:spcPts val="0"/>
              </a:spcBef>
              <a:spcAft>
                <a:spcPts val="0"/>
              </a:spcAft>
              <a:buClr>
                <a:schemeClr val="lt2"/>
              </a:buClr>
              <a:buSzPts val="15000"/>
              <a:buNone/>
              <a:defRPr sz="20000">
                <a:solidFill>
                  <a:schemeClr val="lt2"/>
                </a:solidFill>
              </a:defRPr>
            </a:lvl4pPr>
            <a:lvl5pPr lvl="4" algn="ctr" rtl="0">
              <a:spcBef>
                <a:spcPts val="0"/>
              </a:spcBef>
              <a:spcAft>
                <a:spcPts val="0"/>
              </a:spcAft>
              <a:buClr>
                <a:schemeClr val="lt2"/>
              </a:buClr>
              <a:buSzPts val="15000"/>
              <a:buNone/>
              <a:defRPr sz="20000">
                <a:solidFill>
                  <a:schemeClr val="lt2"/>
                </a:solidFill>
              </a:defRPr>
            </a:lvl5pPr>
            <a:lvl6pPr lvl="5" algn="ctr" rtl="0">
              <a:spcBef>
                <a:spcPts val="0"/>
              </a:spcBef>
              <a:spcAft>
                <a:spcPts val="0"/>
              </a:spcAft>
              <a:buClr>
                <a:schemeClr val="lt2"/>
              </a:buClr>
              <a:buSzPts val="15000"/>
              <a:buNone/>
              <a:defRPr sz="20000">
                <a:solidFill>
                  <a:schemeClr val="lt2"/>
                </a:solidFill>
              </a:defRPr>
            </a:lvl6pPr>
            <a:lvl7pPr lvl="6" algn="ctr" rtl="0">
              <a:spcBef>
                <a:spcPts val="0"/>
              </a:spcBef>
              <a:spcAft>
                <a:spcPts val="0"/>
              </a:spcAft>
              <a:buClr>
                <a:schemeClr val="lt2"/>
              </a:buClr>
              <a:buSzPts val="15000"/>
              <a:buNone/>
              <a:defRPr sz="20000">
                <a:solidFill>
                  <a:schemeClr val="lt2"/>
                </a:solidFill>
              </a:defRPr>
            </a:lvl7pPr>
            <a:lvl8pPr lvl="7" algn="ctr" rtl="0">
              <a:spcBef>
                <a:spcPts val="0"/>
              </a:spcBef>
              <a:spcAft>
                <a:spcPts val="0"/>
              </a:spcAft>
              <a:buClr>
                <a:schemeClr val="lt2"/>
              </a:buClr>
              <a:buSzPts val="15000"/>
              <a:buNone/>
              <a:defRPr sz="20000">
                <a:solidFill>
                  <a:schemeClr val="lt2"/>
                </a:solidFill>
              </a:defRPr>
            </a:lvl8pPr>
            <a:lvl9pPr lvl="8" algn="ctr" rtl="0">
              <a:spcBef>
                <a:spcPts val="0"/>
              </a:spcBef>
              <a:spcAft>
                <a:spcPts val="0"/>
              </a:spcAft>
              <a:buClr>
                <a:schemeClr val="lt2"/>
              </a:buClr>
              <a:buSzPts val="15000"/>
              <a:buNone/>
              <a:defRPr sz="20000">
                <a:solidFill>
                  <a:schemeClr val="lt2"/>
                </a:solidFill>
              </a:defRPr>
            </a:lvl9pPr>
          </a:lstStyle>
          <a:p>
            <a:r>
              <a:t>xx%</a:t>
            </a:r>
          </a:p>
        </p:txBody>
      </p:sp>
    </p:spTree>
    <p:extLst>
      <p:ext uri="{BB962C8B-B14F-4D97-AF65-F5344CB8AC3E}">
        <p14:creationId xmlns:p14="http://schemas.microsoft.com/office/powerpoint/2010/main" val="33413018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 six columns  1">
  <p:cSld name="Title + six columns  1">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3467">
                <a:solidFill>
                  <a:schemeClr val="lt2"/>
                </a:solidFill>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188" name="Google Shape;188;p31"/>
          <p:cNvSpPr txBox="1">
            <a:spLocks noGrp="1"/>
          </p:cNvSpPr>
          <p:nvPr>
            <p:ph type="title" idx="2"/>
          </p:nvPr>
        </p:nvSpPr>
        <p:spPr>
          <a:xfrm>
            <a:off x="1299600"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89" name="Google Shape;189;p31"/>
          <p:cNvSpPr txBox="1">
            <a:spLocks noGrp="1"/>
          </p:cNvSpPr>
          <p:nvPr>
            <p:ph type="subTitle" idx="1"/>
          </p:nvPr>
        </p:nvSpPr>
        <p:spPr>
          <a:xfrm>
            <a:off x="1299600"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0" name="Google Shape;190;p31"/>
          <p:cNvSpPr txBox="1">
            <a:spLocks noGrp="1"/>
          </p:cNvSpPr>
          <p:nvPr>
            <p:ph type="title" idx="3"/>
          </p:nvPr>
        </p:nvSpPr>
        <p:spPr>
          <a:xfrm>
            <a:off x="4845800"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1" name="Google Shape;191;p31"/>
          <p:cNvSpPr txBox="1">
            <a:spLocks noGrp="1"/>
          </p:cNvSpPr>
          <p:nvPr>
            <p:ph type="subTitle" idx="4"/>
          </p:nvPr>
        </p:nvSpPr>
        <p:spPr>
          <a:xfrm>
            <a:off x="4845800"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2" name="Google Shape;192;p31"/>
          <p:cNvSpPr txBox="1">
            <a:spLocks noGrp="1"/>
          </p:cNvSpPr>
          <p:nvPr>
            <p:ph type="title" idx="5"/>
          </p:nvPr>
        </p:nvSpPr>
        <p:spPr>
          <a:xfrm>
            <a:off x="8391996"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3" name="Google Shape;193;p31"/>
          <p:cNvSpPr txBox="1">
            <a:spLocks noGrp="1"/>
          </p:cNvSpPr>
          <p:nvPr>
            <p:ph type="subTitle" idx="6"/>
          </p:nvPr>
        </p:nvSpPr>
        <p:spPr>
          <a:xfrm>
            <a:off x="8391996"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4" name="Google Shape;194;p31"/>
          <p:cNvSpPr txBox="1">
            <a:spLocks noGrp="1"/>
          </p:cNvSpPr>
          <p:nvPr>
            <p:ph type="title" idx="7"/>
          </p:nvPr>
        </p:nvSpPr>
        <p:spPr>
          <a:xfrm>
            <a:off x="1299600"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5" name="Google Shape;195;p31"/>
          <p:cNvSpPr txBox="1">
            <a:spLocks noGrp="1"/>
          </p:cNvSpPr>
          <p:nvPr>
            <p:ph type="subTitle" idx="8"/>
          </p:nvPr>
        </p:nvSpPr>
        <p:spPr>
          <a:xfrm>
            <a:off x="1299600"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6" name="Google Shape;196;p31"/>
          <p:cNvSpPr txBox="1">
            <a:spLocks noGrp="1"/>
          </p:cNvSpPr>
          <p:nvPr>
            <p:ph type="title" idx="9"/>
          </p:nvPr>
        </p:nvSpPr>
        <p:spPr>
          <a:xfrm>
            <a:off x="4845800"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7" name="Google Shape;197;p31"/>
          <p:cNvSpPr txBox="1">
            <a:spLocks noGrp="1"/>
          </p:cNvSpPr>
          <p:nvPr>
            <p:ph type="subTitle" idx="13"/>
          </p:nvPr>
        </p:nvSpPr>
        <p:spPr>
          <a:xfrm>
            <a:off x="4845800"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8" name="Google Shape;198;p31"/>
          <p:cNvSpPr txBox="1">
            <a:spLocks noGrp="1"/>
          </p:cNvSpPr>
          <p:nvPr>
            <p:ph type="title" idx="14"/>
          </p:nvPr>
        </p:nvSpPr>
        <p:spPr>
          <a:xfrm>
            <a:off x="8391996"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9" name="Google Shape;199;p31"/>
          <p:cNvSpPr txBox="1">
            <a:spLocks noGrp="1"/>
          </p:cNvSpPr>
          <p:nvPr>
            <p:ph type="subTitle" idx="15"/>
          </p:nvPr>
        </p:nvSpPr>
        <p:spPr>
          <a:xfrm>
            <a:off x="8391996"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1687974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 Two columns 2">
  <p:cSld name="Title + Two columns 2">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1939184" y="2022867"/>
            <a:ext cx="332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3467">
                <a:solidFill>
                  <a:schemeClr val="accent3"/>
                </a:solidFill>
              </a:defRPr>
            </a:lvl1pPr>
            <a:lvl2pPr lvl="1" algn="ctr" rtl="0">
              <a:spcBef>
                <a:spcPts val="0"/>
              </a:spcBef>
              <a:spcAft>
                <a:spcPts val="0"/>
              </a:spcAft>
              <a:buClr>
                <a:schemeClr val="accent3"/>
              </a:buClr>
              <a:buSzPts val="2600"/>
              <a:buNone/>
              <a:defRPr sz="3467">
                <a:solidFill>
                  <a:schemeClr val="accent3"/>
                </a:solidFill>
              </a:defRPr>
            </a:lvl2pPr>
            <a:lvl3pPr lvl="2" algn="ctr" rtl="0">
              <a:spcBef>
                <a:spcPts val="0"/>
              </a:spcBef>
              <a:spcAft>
                <a:spcPts val="0"/>
              </a:spcAft>
              <a:buClr>
                <a:schemeClr val="accent3"/>
              </a:buClr>
              <a:buSzPts val="2600"/>
              <a:buNone/>
              <a:defRPr sz="3467">
                <a:solidFill>
                  <a:schemeClr val="accent3"/>
                </a:solidFill>
              </a:defRPr>
            </a:lvl3pPr>
            <a:lvl4pPr lvl="3" algn="ctr" rtl="0">
              <a:spcBef>
                <a:spcPts val="0"/>
              </a:spcBef>
              <a:spcAft>
                <a:spcPts val="0"/>
              </a:spcAft>
              <a:buClr>
                <a:schemeClr val="accent3"/>
              </a:buClr>
              <a:buSzPts val="2600"/>
              <a:buNone/>
              <a:defRPr sz="3467">
                <a:solidFill>
                  <a:schemeClr val="accent3"/>
                </a:solidFill>
              </a:defRPr>
            </a:lvl4pPr>
            <a:lvl5pPr lvl="4" algn="ctr" rtl="0">
              <a:spcBef>
                <a:spcPts val="0"/>
              </a:spcBef>
              <a:spcAft>
                <a:spcPts val="0"/>
              </a:spcAft>
              <a:buClr>
                <a:schemeClr val="accent3"/>
              </a:buClr>
              <a:buSzPts val="2600"/>
              <a:buNone/>
              <a:defRPr sz="3467">
                <a:solidFill>
                  <a:schemeClr val="accent3"/>
                </a:solidFill>
              </a:defRPr>
            </a:lvl5pPr>
            <a:lvl6pPr lvl="5" algn="ctr" rtl="0">
              <a:spcBef>
                <a:spcPts val="0"/>
              </a:spcBef>
              <a:spcAft>
                <a:spcPts val="0"/>
              </a:spcAft>
              <a:buClr>
                <a:schemeClr val="accent3"/>
              </a:buClr>
              <a:buSzPts val="2600"/>
              <a:buNone/>
              <a:defRPr sz="3467">
                <a:solidFill>
                  <a:schemeClr val="accent3"/>
                </a:solidFill>
              </a:defRPr>
            </a:lvl6pPr>
            <a:lvl7pPr lvl="6" algn="ctr" rtl="0">
              <a:spcBef>
                <a:spcPts val="0"/>
              </a:spcBef>
              <a:spcAft>
                <a:spcPts val="0"/>
              </a:spcAft>
              <a:buClr>
                <a:schemeClr val="accent3"/>
              </a:buClr>
              <a:buSzPts val="2600"/>
              <a:buNone/>
              <a:defRPr sz="3467">
                <a:solidFill>
                  <a:schemeClr val="accent3"/>
                </a:solidFill>
              </a:defRPr>
            </a:lvl7pPr>
            <a:lvl8pPr lvl="7" algn="ctr" rtl="0">
              <a:spcBef>
                <a:spcPts val="0"/>
              </a:spcBef>
              <a:spcAft>
                <a:spcPts val="0"/>
              </a:spcAft>
              <a:buClr>
                <a:schemeClr val="accent3"/>
              </a:buClr>
              <a:buSzPts val="2600"/>
              <a:buNone/>
              <a:defRPr sz="3467">
                <a:solidFill>
                  <a:schemeClr val="accent3"/>
                </a:solidFill>
              </a:defRPr>
            </a:lvl8pPr>
            <a:lvl9pPr lvl="8" algn="ctr" rtl="0">
              <a:spcBef>
                <a:spcPts val="0"/>
              </a:spcBef>
              <a:spcAft>
                <a:spcPts val="0"/>
              </a:spcAft>
              <a:buClr>
                <a:schemeClr val="accent3"/>
              </a:buClr>
              <a:buSzPts val="2600"/>
              <a:buNone/>
              <a:defRPr sz="3467">
                <a:solidFill>
                  <a:schemeClr val="accent3"/>
                </a:solidFill>
              </a:defRPr>
            </a:lvl9pPr>
          </a:lstStyle>
          <a:p>
            <a:endParaRPr/>
          </a:p>
        </p:txBody>
      </p:sp>
      <p:sp>
        <p:nvSpPr>
          <p:cNvPr id="202" name="Google Shape;202;p32"/>
          <p:cNvSpPr txBox="1">
            <a:spLocks noGrp="1"/>
          </p:cNvSpPr>
          <p:nvPr>
            <p:ph type="subTitle" idx="1"/>
          </p:nvPr>
        </p:nvSpPr>
        <p:spPr>
          <a:xfrm>
            <a:off x="1939184" y="3075429"/>
            <a:ext cx="3324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203" name="Google Shape;203;p32"/>
          <p:cNvSpPr txBox="1">
            <a:spLocks noGrp="1"/>
          </p:cNvSpPr>
          <p:nvPr>
            <p:ph type="title" idx="2"/>
          </p:nvPr>
        </p:nvSpPr>
        <p:spPr>
          <a:xfrm>
            <a:off x="6928431" y="2022867"/>
            <a:ext cx="332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3467">
                <a:solidFill>
                  <a:schemeClr val="accent3"/>
                </a:solidFill>
              </a:defRPr>
            </a:lvl1pPr>
            <a:lvl2pPr lvl="1" algn="ctr" rtl="0">
              <a:spcBef>
                <a:spcPts val="0"/>
              </a:spcBef>
              <a:spcAft>
                <a:spcPts val="0"/>
              </a:spcAft>
              <a:buClr>
                <a:schemeClr val="accent3"/>
              </a:buClr>
              <a:buSzPts val="2600"/>
              <a:buNone/>
              <a:defRPr sz="3467">
                <a:solidFill>
                  <a:schemeClr val="accent3"/>
                </a:solidFill>
              </a:defRPr>
            </a:lvl2pPr>
            <a:lvl3pPr lvl="2" algn="ctr" rtl="0">
              <a:spcBef>
                <a:spcPts val="0"/>
              </a:spcBef>
              <a:spcAft>
                <a:spcPts val="0"/>
              </a:spcAft>
              <a:buClr>
                <a:schemeClr val="accent3"/>
              </a:buClr>
              <a:buSzPts val="2600"/>
              <a:buNone/>
              <a:defRPr sz="3467">
                <a:solidFill>
                  <a:schemeClr val="accent3"/>
                </a:solidFill>
              </a:defRPr>
            </a:lvl3pPr>
            <a:lvl4pPr lvl="3" algn="ctr" rtl="0">
              <a:spcBef>
                <a:spcPts val="0"/>
              </a:spcBef>
              <a:spcAft>
                <a:spcPts val="0"/>
              </a:spcAft>
              <a:buClr>
                <a:schemeClr val="accent3"/>
              </a:buClr>
              <a:buSzPts val="2600"/>
              <a:buNone/>
              <a:defRPr sz="3467">
                <a:solidFill>
                  <a:schemeClr val="accent3"/>
                </a:solidFill>
              </a:defRPr>
            </a:lvl4pPr>
            <a:lvl5pPr lvl="4" algn="ctr" rtl="0">
              <a:spcBef>
                <a:spcPts val="0"/>
              </a:spcBef>
              <a:spcAft>
                <a:spcPts val="0"/>
              </a:spcAft>
              <a:buClr>
                <a:schemeClr val="accent3"/>
              </a:buClr>
              <a:buSzPts val="2600"/>
              <a:buNone/>
              <a:defRPr sz="3467">
                <a:solidFill>
                  <a:schemeClr val="accent3"/>
                </a:solidFill>
              </a:defRPr>
            </a:lvl5pPr>
            <a:lvl6pPr lvl="5" algn="ctr" rtl="0">
              <a:spcBef>
                <a:spcPts val="0"/>
              </a:spcBef>
              <a:spcAft>
                <a:spcPts val="0"/>
              </a:spcAft>
              <a:buClr>
                <a:schemeClr val="accent3"/>
              </a:buClr>
              <a:buSzPts val="2600"/>
              <a:buNone/>
              <a:defRPr sz="3467">
                <a:solidFill>
                  <a:schemeClr val="accent3"/>
                </a:solidFill>
              </a:defRPr>
            </a:lvl6pPr>
            <a:lvl7pPr lvl="6" algn="ctr" rtl="0">
              <a:spcBef>
                <a:spcPts val="0"/>
              </a:spcBef>
              <a:spcAft>
                <a:spcPts val="0"/>
              </a:spcAft>
              <a:buClr>
                <a:schemeClr val="accent3"/>
              </a:buClr>
              <a:buSzPts val="2600"/>
              <a:buNone/>
              <a:defRPr sz="3467">
                <a:solidFill>
                  <a:schemeClr val="accent3"/>
                </a:solidFill>
              </a:defRPr>
            </a:lvl7pPr>
            <a:lvl8pPr lvl="7" algn="ctr" rtl="0">
              <a:spcBef>
                <a:spcPts val="0"/>
              </a:spcBef>
              <a:spcAft>
                <a:spcPts val="0"/>
              </a:spcAft>
              <a:buClr>
                <a:schemeClr val="accent3"/>
              </a:buClr>
              <a:buSzPts val="2600"/>
              <a:buNone/>
              <a:defRPr sz="3467">
                <a:solidFill>
                  <a:schemeClr val="accent3"/>
                </a:solidFill>
              </a:defRPr>
            </a:lvl8pPr>
            <a:lvl9pPr lvl="8" algn="ctr" rtl="0">
              <a:spcBef>
                <a:spcPts val="0"/>
              </a:spcBef>
              <a:spcAft>
                <a:spcPts val="0"/>
              </a:spcAft>
              <a:buClr>
                <a:schemeClr val="accent3"/>
              </a:buClr>
              <a:buSzPts val="2600"/>
              <a:buNone/>
              <a:defRPr sz="3467">
                <a:solidFill>
                  <a:schemeClr val="accent3"/>
                </a:solidFill>
              </a:defRPr>
            </a:lvl9pPr>
          </a:lstStyle>
          <a:p>
            <a:endParaRPr/>
          </a:p>
        </p:txBody>
      </p:sp>
      <p:sp>
        <p:nvSpPr>
          <p:cNvPr id="204" name="Google Shape;204;p32"/>
          <p:cNvSpPr txBox="1">
            <a:spLocks noGrp="1"/>
          </p:cNvSpPr>
          <p:nvPr>
            <p:ph type="subTitle" idx="3"/>
          </p:nvPr>
        </p:nvSpPr>
        <p:spPr>
          <a:xfrm>
            <a:off x="6928431" y="3075429"/>
            <a:ext cx="3324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11591313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Two columns  4">
  <p:cSld name="Title + Two columns  4">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15" name="Google Shape;215;p34"/>
          <p:cNvSpPr txBox="1">
            <a:spLocks noGrp="1"/>
          </p:cNvSpPr>
          <p:nvPr>
            <p:ph type="title" idx="2"/>
          </p:nvPr>
        </p:nvSpPr>
        <p:spPr>
          <a:xfrm>
            <a:off x="1525167" y="1921267"/>
            <a:ext cx="365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16" name="Google Shape;216;p34"/>
          <p:cNvSpPr txBox="1">
            <a:spLocks noGrp="1"/>
          </p:cNvSpPr>
          <p:nvPr>
            <p:ph type="subTitle" idx="1"/>
          </p:nvPr>
        </p:nvSpPr>
        <p:spPr>
          <a:xfrm>
            <a:off x="1525167" y="2770632"/>
            <a:ext cx="36556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217" name="Google Shape;217;p34"/>
          <p:cNvSpPr txBox="1">
            <a:spLocks noGrp="1"/>
          </p:cNvSpPr>
          <p:nvPr>
            <p:ph type="title" idx="3"/>
          </p:nvPr>
        </p:nvSpPr>
        <p:spPr>
          <a:xfrm>
            <a:off x="6706436" y="1921267"/>
            <a:ext cx="365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18" name="Google Shape;218;p34"/>
          <p:cNvSpPr txBox="1">
            <a:spLocks noGrp="1"/>
          </p:cNvSpPr>
          <p:nvPr>
            <p:ph type="subTitle" idx="4"/>
          </p:nvPr>
        </p:nvSpPr>
        <p:spPr>
          <a:xfrm>
            <a:off x="6706436" y="2770632"/>
            <a:ext cx="36556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19328939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 Two columns  5">
  <p:cSld name="Title + Two columns  5">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21" name="Google Shape;221;p35"/>
          <p:cNvSpPr txBox="1">
            <a:spLocks noGrp="1"/>
          </p:cNvSpPr>
          <p:nvPr>
            <p:ph type="title" idx="2"/>
          </p:nvPr>
        </p:nvSpPr>
        <p:spPr>
          <a:xfrm>
            <a:off x="1543800" y="2429267"/>
            <a:ext cx="379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22" name="Google Shape;222;p35"/>
          <p:cNvSpPr txBox="1">
            <a:spLocks noGrp="1"/>
          </p:cNvSpPr>
          <p:nvPr>
            <p:ph type="subTitle" idx="1"/>
          </p:nvPr>
        </p:nvSpPr>
        <p:spPr>
          <a:xfrm>
            <a:off x="1543800" y="3278632"/>
            <a:ext cx="3794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223" name="Google Shape;223;p35"/>
          <p:cNvSpPr txBox="1">
            <a:spLocks noGrp="1"/>
          </p:cNvSpPr>
          <p:nvPr>
            <p:ph type="title" idx="3"/>
          </p:nvPr>
        </p:nvSpPr>
        <p:spPr>
          <a:xfrm>
            <a:off x="6852633" y="2429267"/>
            <a:ext cx="379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24" name="Google Shape;224;p35"/>
          <p:cNvSpPr txBox="1">
            <a:spLocks noGrp="1"/>
          </p:cNvSpPr>
          <p:nvPr>
            <p:ph type="subTitle" idx="4"/>
          </p:nvPr>
        </p:nvSpPr>
        <p:spPr>
          <a:xfrm>
            <a:off x="6852633" y="3278632"/>
            <a:ext cx="3794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3346421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 Texts 2">
  <p:cSld name="Title + Texts 2">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5753100" y="613033"/>
            <a:ext cx="5348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27" name="Google Shape;227;p36"/>
          <p:cNvSpPr txBox="1">
            <a:spLocks noGrp="1"/>
          </p:cNvSpPr>
          <p:nvPr>
            <p:ph type="subTitle" idx="1"/>
          </p:nvPr>
        </p:nvSpPr>
        <p:spPr>
          <a:xfrm>
            <a:off x="7633200" y="16403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28" name="Google Shape;228;p36"/>
          <p:cNvSpPr txBox="1">
            <a:spLocks noGrp="1"/>
          </p:cNvSpPr>
          <p:nvPr>
            <p:ph type="subTitle" idx="2"/>
          </p:nvPr>
        </p:nvSpPr>
        <p:spPr>
          <a:xfrm>
            <a:off x="7633200" y="27578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29" name="Google Shape;229;p36"/>
          <p:cNvSpPr txBox="1">
            <a:spLocks noGrp="1"/>
          </p:cNvSpPr>
          <p:nvPr>
            <p:ph type="subTitle" idx="3"/>
          </p:nvPr>
        </p:nvSpPr>
        <p:spPr>
          <a:xfrm>
            <a:off x="7633200" y="38753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30" name="Google Shape;230;p36"/>
          <p:cNvSpPr txBox="1">
            <a:spLocks noGrp="1"/>
          </p:cNvSpPr>
          <p:nvPr>
            <p:ph type="subTitle" idx="4"/>
          </p:nvPr>
        </p:nvSpPr>
        <p:spPr>
          <a:xfrm>
            <a:off x="7633200" y="49928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648156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 Texts 3">
  <p:cSld name="Title + Texts 3">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6652033" y="613033"/>
            <a:ext cx="44492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33" name="Google Shape;233;p37"/>
          <p:cNvSpPr txBox="1">
            <a:spLocks noGrp="1"/>
          </p:cNvSpPr>
          <p:nvPr>
            <p:ph type="subTitle" idx="1"/>
          </p:nvPr>
        </p:nvSpPr>
        <p:spPr>
          <a:xfrm>
            <a:off x="6797433" y="2554733"/>
            <a:ext cx="41600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57813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2ADA7A-BF90-BEF3-5DBD-90840AE53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D12674C-194F-BB97-3A72-58216BD24403}"/>
              </a:ext>
            </a:extLst>
          </p:cNvPr>
          <p:cNvSpPr>
            <a:spLocks noGrp="1"/>
          </p:cNvSpPr>
          <p:nvPr>
            <p:ph type="dt" sz="half" idx="10"/>
          </p:nvPr>
        </p:nvSpPr>
        <p:spPr/>
        <p:txBody>
          <a:bodyPr/>
          <a:lstStyle/>
          <a:p>
            <a:fld id="{D2A450DE-F66A-453C-A772-118A6C77F5C4}" type="datetimeFigureOut">
              <a:rPr lang="en-US" smtClean="0"/>
              <a:t>7/28/2025</a:t>
            </a:fld>
            <a:endParaRPr lang="en-US"/>
          </a:p>
        </p:txBody>
      </p:sp>
      <p:sp>
        <p:nvSpPr>
          <p:cNvPr id="4" name="Footer Placeholder 3">
            <a:extLst>
              <a:ext uri="{FF2B5EF4-FFF2-40B4-BE49-F238E27FC236}">
                <a16:creationId xmlns:a16="http://schemas.microsoft.com/office/drawing/2014/main" xmlns="" id="{6AE809C5-1ED4-BC42-2942-C4E3FDA9C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EB01D4C-6B2D-8AAB-E90F-1BB768AB0139}"/>
              </a:ext>
            </a:extLst>
          </p:cNvPr>
          <p:cNvSpPr>
            <a:spLocks noGrp="1"/>
          </p:cNvSpPr>
          <p:nvPr>
            <p:ph type="sldNum" sz="quarter" idx="12"/>
          </p:nvPr>
        </p:nvSpPr>
        <p:spPr/>
        <p:txBody>
          <a:bodyPr/>
          <a:lstStyle/>
          <a:p>
            <a:fld id="{2A0E3C83-FBA5-46C2-972E-827772018146}" type="slidenum">
              <a:rPr lang="en-US" smtClean="0"/>
              <a:t>‹#›</a:t>
            </a:fld>
            <a:endParaRPr lang="en-US"/>
          </a:p>
        </p:txBody>
      </p:sp>
    </p:spTree>
    <p:extLst>
      <p:ext uri="{BB962C8B-B14F-4D97-AF65-F5344CB8AC3E}">
        <p14:creationId xmlns:p14="http://schemas.microsoft.com/office/powerpoint/2010/main" val="21649992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 Texts 4">
  <p:cSld name="Title + Texts 4">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1470433" y="1730633"/>
            <a:ext cx="44492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4000">
                <a:solidFill>
                  <a:schemeClr val="lt1"/>
                </a:solidFill>
              </a:defRPr>
            </a:lvl1pPr>
            <a:lvl2pPr lvl="1" rtl="0">
              <a:spcBef>
                <a:spcPts val="0"/>
              </a:spcBef>
              <a:spcAft>
                <a:spcPts val="0"/>
              </a:spcAft>
              <a:buClr>
                <a:schemeClr val="lt1"/>
              </a:buClr>
              <a:buSzPts val="3200"/>
              <a:buNone/>
              <a:defRPr sz="4267">
                <a:solidFill>
                  <a:schemeClr val="lt1"/>
                </a:solidFill>
              </a:defRPr>
            </a:lvl2pPr>
            <a:lvl3pPr lvl="2" rtl="0">
              <a:spcBef>
                <a:spcPts val="0"/>
              </a:spcBef>
              <a:spcAft>
                <a:spcPts val="0"/>
              </a:spcAft>
              <a:buClr>
                <a:schemeClr val="lt1"/>
              </a:buClr>
              <a:buSzPts val="3200"/>
              <a:buNone/>
              <a:defRPr sz="4267">
                <a:solidFill>
                  <a:schemeClr val="lt1"/>
                </a:solidFill>
              </a:defRPr>
            </a:lvl3pPr>
            <a:lvl4pPr lvl="3" rtl="0">
              <a:spcBef>
                <a:spcPts val="0"/>
              </a:spcBef>
              <a:spcAft>
                <a:spcPts val="0"/>
              </a:spcAft>
              <a:buClr>
                <a:schemeClr val="lt1"/>
              </a:buClr>
              <a:buSzPts val="3200"/>
              <a:buNone/>
              <a:defRPr sz="4267">
                <a:solidFill>
                  <a:schemeClr val="lt1"/>
                </a:solidFill>
              </a:defRPr>
            </a:lvl4pPr>
            <a:lvl5pPr lvl="4" rtl="0">
              <a:spcBef>
                <a:spcPts val="0"/>
              </a:spcBef>
              <a:spcAft>
                <a:spcPts val="0"/>
              </a:spcAft>
              <a:buClr>
                <a:schemeClr val="lt1"/>
              </a:buClr>
              <a:buSzPts val="3200"/>
              <a:buNone/>
              <a:defRPr sz="4267">
                <a:solidFill>
                  <a:schemeClr val="lt1"/>
                </a:solidFill>
              </a:defRPr>
            </a:lvl5pPr>
            <a:lvl6pPr lvl="5" rtl="0">
              <a:spcBef>
                <a:spcPts val="0"/>
              </a:spcBef>
              <a:spcAft>
                <a:spcPts val="0"/>
              </a:spcAft>
              <a:buClr>
                <a:schemeClr val="lt1"/>
              </a:buClr>
              <a:buSzPts val="3200"/>
              <a:buNone/>
              <a:defRPr sz="4267">
                <a:solidFill>
                  <a:schemeClr val="lt1"/>
                </a:solidFill>
              </a:defRPr>
            </a:lvl6pPr>
            <a:lvl7pPr lvl="6" rtl="0">
              <a:spcBef>
                <a:spcPts val="0"/>
              </a:spcBef>
              <a:spcAft>
                <a:spcPts val="0"/>
              </a:spcAft>
              <a:buClr>
                <a:schemeClr val="lt1"/>
              </a:buClr>
              <a:buSzPts val="3200"/>
              <a:buNone/>
              <a:defRPr sz="4267">
                <a:solidFill>
                  <a:schemeClr val="lt1"/>
                </a:solidFill>
              </a:defRPr>
            </a:lvl7pPr>
            <a:lvl8pPr lvl="7" rtl="0">
              <a:spcBef>
                <a:spcPts val="0"/>
              </a:spcBef>
              <a:spcAft>
                <a:spcPts val="0"/>
              </a:spcAft>
              <a:buClr>
                <a:schemeClr val="lt1"/>
              </a:buClr>
              <a:buSzPts val="3200"/>
              <a:buNone/>
              <a:defRPr sz="4267">
                <a:solidFill>
                  <a:schemeClr val="lt1"/>
                </a:solidFill>
              </a:defRPr>
            </a:lvl8pPr>
            <a:lvl9pPr lvl="8" rtl="0">
              <a:spcBef>
                <a:spcPts val="0"/>
              </a:spcBef>
              <a:spcAft>
                <a:spcPts val="0"/>
              </a:spcAft>
              <a:buClr>
                <a:schemeClr val="lt1"/>
              </a:buClr>
              <a:buSzPts val="3200"/>
              <a:buNone/>
              <a:defRPr sz="4267">
                <a:solidFill>
                  <a:schemeClr val="lt1"/>
                </a:solidFill>
              </a:defRPr>
            </a:lvl9pPr>
          </a:lstStyle>
          <a:p>
            <a:endParaRPr/>
          </a:p>
        </p:txBody>
      </p:sp>
      <p:sp>
        <p:nvSpPr>
          <p:cNvPr id="236" name="Google Shape;236;p38"/>
          <p:cNvSpPr txBox="1">
            <a:spLocks noGrp="1"/>
          </p:cNvSpPr>
          <p:nvPr>
            <p:ph type="subTitle" idx="1"/>
          </p:nvPr>
        </p:nvSpPr>
        <p:spPr>
          <a:xfrm>
            <a:off x="1470433" y="2656333"/>
            <a:ext cx="45972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1867">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a:endParaRPr/>
          </a:p>
        </p:txBody>
      </p:sp>
    </p:spTree>
    <p:extLst>
      <p:ext uri="{BB962C8B-B14F-4D97-AF65-F5344CB8AC3E}">
        <p14:creationId xmlns:p14="http://schemas.microsoft.com/office/powerpoint/2010/main" val="26319764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 Texts 4">
  <p:cSld name="1_Title + Texts 4">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1267233" y="613033"/>
            <a:ext cx="4449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3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39"/>
          <p:cNvSpPr txBox="1">
            <a:spLocks noGrp="1"/>
          </p:cNvSpPr>
          <p:nvPr>
            <p:ph type="subTitle" idx="1"/>
          </p:nvPr>
        </p:nvSpPr>
        <p:spPr>
          <a:xfrm>
            <a:off x="1267233" y="2554733"/>
            <a:ext cx="4160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40088765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able of content 2">
  <p:cSld name="Table of content 2">
    <p:spTree>
      <p:nvGrpSpPr>
        <p:cNvPr id="1" name="Shape 248"/>
        <p:cNvGrpSpPr/>
        <p:nvPr/>
      </p:nvGrpSpPr>
      <p:grpSpPr>
        <a:xfrm>
          <a:off x="0" y="0"/>
          <a:ext cx="0" cy="0"/>
          <a:chOff x="0" y="0"/>
          <a:chExt cx="0" cy="0"/>
        </a:xfrm>
      </p:grpSpPr>
      <p:sp>
        <p:nvSpPr>
          <p:cNvPr id="249" name="Google Shape;249;p42"/>
          <p:cNvSpPr/>
          <p:nvPr/>
        </p:nvSpPr>
        <p:spPr>
          <a:xfrm>
            <a:off x="6435633" y="21216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42"/>
          <p:cNvSpPr/>
          <p:nvPr/>
        </p:nvSpPr>
        <p:spPr>
          <a:xfrm>
            <a:off x="6435633" y="43794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2"/>
          <p:cNvSpPr/>
          <p:nvPr/>
        </p:nvSpPr>
        <p:spPr>
          <a:xfrm>
            <a:off x="1409700" y="21216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2"/>
          <p:cNvSpPr/>
          <p:nvPr/>
        </p:nvSpPr>
        <p:spPr>
          <a:xfrm>
            <a:off x="1409700" y="43794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 name="Google Shape;253;p42"/>
          <p:cNvSpPr txBox="1">
            <a:spLocks noGrp="1"/>
          </p:cNvSpPr>
          <p:nvPr>
            <p:ph type="subTitle" idx="1"/>
          </p:nvPr>
        </p:nvSpPr>
        <p:spPr>
          <a:xfrm>
            <a:off x="2784493" y="27764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4" name="Google Shape;254;p42"/>
          <p:cNvSpPr txBox="1">
            <a:spLocks noGrp="1"/>
          </p:cNvSpPr>
          <p:nvPr>
            <p:ph type="title" hasCustomPrompt="1"/>
          </p:nvPr>
        </p:nvSpPr>
        <p:spPr>
          <a:xfrm>
            <a:off x="1409700" y="21668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55" name="Google Shape;255;p42"/>
          <p:cNvSpPr txBox="1">
            <a:spLocks noGrp="1"/>
          </p:cNvSpPr>
          <p:nvPr>
            <p:ph type="subTitle" idx="2"/>
          </p:nvPr>
        </p:nvSpPr>
        <p:spPr>
          <a:xfrm>
            <a:off x="7810435" y="27764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6" name="Google Shape;256;p42"/>
          <p:cNvSpPr txBox="1">
            <a:spLocks noGrp="1"/>
          </p:cNvSpPr>
          <p:nvPr>
            <p:ph type="title" idx="3" hasCustomPrompt="1"/>
          </p:nvPr>
        </p:nvSpPr>
        <p:spPr>
          <a:xfrm>
            <a:off x="6435633" y="21668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57" name="Google Shape;257;p42"/>
          <p:cNvSpPr txBox="1">
            <a:spLocks noGrp="1"/>
          </p:cNvSpPr>
          <p:nvPr>
            <p:ph type="ctrTitle" idx="4"/>
          </p:nvPr>
        </p:nvSpPr>
        <p:spPr>
          <a:xfrm>
            <a:off x="2784487" y="44246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58" name="Google Shape;258;p42"/>
          <p:cNvSpPr txBox="1">
            <a:spLocks noGrp="1"/>
          </p:cNvSpPr>
          <p:nvPr>
            <p:ph type="subTitle" idx="5"/>
          </p:nvPr>
        </p:nvSpPr>
        <p:spPr>
          <a:xfrm>
            <a:off x="2784492" y="50342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9" name="Google Shape;259;p42"/>
          <p:cNvSpPr txBox="1">
            <a:spLocks noGrp="1"/>
          </p:cNvSpPr>
          <p:nvPr>
            <p:ph type="title" idx="6" hasCustomPrompt="1"/>
          </p:nvPr>
        </p:nvSpPr>
        <p:spPr>
          <a:xfrm>
            <a:off x="1409700" y="44246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60" name="Google Shape;260;p42"/>
          <p:cNvSpPr txBox="1">
            <a:spLocks noGrp="1"/>
          </p:cNvSpPr>
          <p:nvPr>
            <p:ph type="ctrTitle" idx="7"/>
          </p:nvPr>
        </p:nvSpPr>
        <p:spPr>
          <a:xfrm>
            <a:off x="7810428" y="4424667"/>
            <a:ext cx="28152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1" name="Google Shape;261;p42"/>
          <p:cNvSpPr txBox="1">
            <a:spLocks noGrp="1"/>
          </p:cNvSpPr>
          <p:nvPr>
            <p:ph type="subTitle" idx="8"/>
          </p:nvPr>
        </p:nvSpPr>
        <p:spPr>
          <a:xfrm>
            <a:off x="7810436" y="50342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62" name="Google Shape;262;p42"/>
          <p:cNvSpPr txBox="1">
            <a:spLocks noGrp="1"/>
          </p:cNvSpPr>
          <p:nvPr>
            <p:ph type="title" idx="9" hasCustomPrompt="1"/>
          </p:nvPr>
        </p:nvSpPr>
        <p:spPr>
          <a:xfrm>
            <a:off x="6435633" y="44246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63" name="Google Shape;263;p42"/>
          <p:cNvSpPr txBox="1">
            <a:spLocks noGrp="1"/>
          </p:cNvSpPr>
          <p:nvPr>
            <p:ph type="ctrTitle" idx="13"/>
          </p:nvPr>
        </p:nvSpPr>
        <p:spPr>
          <a:xfrm>
            <a:off x="2784487" y="21668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4" name="Google Shape;264;p42"/>
          <p:cNvSpPr txBox="1">
            <a:spLocks noGrp="1"/>
          </p:cNvSpPr>
          <p:nvPr>
            <p:ph type="ctrTitle" idx="14"/>
          </p:nvPr>
        </p:nvSpPr>
        <p:spPr>
          <a:xfrm>
            <a:off x="7810428" y="21668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5" name="Google Shape;265;p42"/>
          <p:cNvSpPr txBox="1">
            <a:spLocks noGrp="1"/>
          </p:cNvSpPr>
          <p:nvPr>
            <p:ph type="title" idx="15"/>
          </p:nvPr>
        </p:nvSpPr>
        <p:spPr>
          <a:xfrm>
            <a:off x="1091000" y="613033"/>
            <a:ext cx="998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600919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1091000" y="613033"/>
            <a:ext cx="998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0877237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70"/>
        <p:cNvGrpSpPr/>
        <p:nvPr/>
      </p:nvGrpSpPr>
      <p:grpSpPr>
        <a:xfrm>
          <a:off x="0" y="0"/>
          <a:ext cx="0" cy="0"/>
          <a:chOff x="0" y="0"/>
          <a:chExt cx="0" cy="0"/>
        </a:xfrm>
      </p:grpSpPr>
      <p:sp>
        <p:nvSpPr>
          <p:cNvPr id="271" name="Google Shape;271;p45"/>
          <p:cNvSpPr txBox="1">
            <a:spLocks noGrp="1"/>
          </p:cNvSpPr>
          <p:nvPr>
            <p:ph type="subTitle" idx="1"/>
          </p:nvPr>
        </p:nvSpPr>
        <p:spPr>
          <a:xfrm>
            <a:off x="3161100" y="3113067"/>
            <a:ext cx="7506800" cy="8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2133">
                <a:solidFill>
                  <a:schemeClr val="lt2"/>
                </a:solidFill>
              </a:defRPr>
            </a:lvl1pPr>
            <a:lvl2pPr lvl="1" rtl="0">
              <a:lnSpc>
                <a:spcPct val="100000"/>
              </a:lnSpc>
              <a:spcBef>
                <a:spcPts val="0"/>
              </a:spcBef>
              <a:spcAft>
                <a:spcPts val="0"/>
              </a:spcAft>
              <a:buClr>
                <a:schemeClr val="lt2"/>
              </a:buClr>
              <a:buSzPts val="1200"/>
              <a:buNone/>
              <a:defRPr sz="1600">
                <a:solidFill>
                  <a:schemeClr val="lt2"/>
                </a:solidFill>
              </a:defRPr>
            </a:lvl2pPr>
            <a:lvl3pPr lvl="2" rtl="0">
              <a:lnSpc>
                <a:spcPct val="100000"/>
              </a:lnSpc>
              <a:spcBef>
                <a:spcPts val="0"/>
              </a:spcBef>
              <a:spcAft>
                <a:spcPts val="0"/>
              </a:spcAft>
              <a:buClr>
                <a:schemeClr val="lt2"/>
              </a:buClr>
              <a:buSzPts val="1200"/>
              <a:buNone/>
              <a:defRPr sz="1600">
                <a:solidFill>
                  <a:schemeClr val="lt2"/>
                </a:solidFill>
              </a:defRPr>
            </a:lvl3pPr>
            <a:lvl4pPr lvl="3" rtl="0">
              <a:lnSpc>
                <a:spcPct val="100000"/>
              </a:lnSpc>
              <a:spcBef>
                <a:spcPts val="0"/>
              </a:spcBef>
              <a:spcAft>
                <a:spcPts val="0"/>
              </a:spcAft>
              <a:buClr>
                <a:schemeClr val="lt2"/>
              </a:buClr>
              <a:buSzPts val="1200"/>
              <a:buNone/>
              <a:defRPr sz="1600">
                <a:solidFill>
                  <a:schemeClr val="lt2"/>
                </a:solidFill>
              </a:defRPr>
            </a:lvl4pPr>
            <a:lvl5pPr lvl="4" rtl="0">
              <a:lnSpc>
                <a:spcPct val="100000"/>
              </a:lnSpc>
              <a:spcBef>
                <a:spcPts val="0"/>
              </a:spcBef>
              <a:spcAft>
                <a:spcPts val="0"/>
              </a:spcAft>
              <a:buClr>
                <a:schemeClr val="lt2"/>
              </a:buClr>
              <a:buSzPts val="1200"/>
              <a:buNone/>
              <a:defRPr sz="1600">
                <a:solidFill>
                  <a:schemeClr val="lt2"/>
                </a:solidFill>
              </a:defRPr>
            </a:lvl5pPr>
            <a:lvl6pPr lvl="5" rtl="0">
              <a:lnSpc>
                <a:spcPct val="100000"/>
              </a:lnSpc>
              <a:spcBef>
                <a:spcPts val="0"/>
              </a:spcBef>
              <a:spcAft>
                <a:spcPts val="0"/>
              </a:spcAft>
              <a:buClr>
                <a:schemeClr val="lt2"/>
              </a:buClr>
              <a:buSzPts val="1200"/>
              <a:buNone/>
              <a:defRPr sz="1600">
                <a:solidFill>
                  <a:schemeClr val="lt2"/>
                </a:solidFill>
              </a:defRPr>
            </a:lvl6pPr>
            <a:lvl7pPr lvl="6" rtl="0">
              <a:lnSpc>
                <a:spcPct val="100000"/>
              </a:lnSpc>
              <a:spcBef>
                <a:spcPts val="0"/>
              </a:spcBef>
              <a:spcAft>
                <a:spcPts val="0"/>
              </a:spcAft>
              <a:buClr>
                <a:schemeClr val="lt2"/>
              </a:buClr>
              <a:buSzPts val="1200"/>
              <a:buNone/>
              <a:defRPr sz="1600">
                <a:solidFill>
                  <a:schemeClr val="lt2"/>
                </a:solidFill>
              </a:defRPr>
            </a:lvl7pPr>
            <a:lvl8pPr lvl="7" rtl="0">
              <a:lnSpc>
                <a:spcPct val="100000"/>
              </a:lnSpc>
              <a:spcBef>
                <a:spcPts val="0"/>
              </a:spcBef>
              <a:spcAft>
                <a:spcPts val="0"/>
              </a:spcAft>
              <a:buClr>
                <a:schemeClr val="lt2"/>
              </a:buClr>
              <a:buSzPts val="1200"/>
              <a:buNone/>
              <a:defRPr sz="1600">
                <a:solidFill>
                  <a:schemeClr val="lt2"/>
                </a:solidFill>
              </a:defRPr>
            </a:lvl8pPr>
            <a:lvl9pPr lvl="8"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272" name="Google Shape;272;p45"/>
          <p:cNvSpPr txBox="1">
            <a:spLocks noGrp="1"/>
          </p:cNvSpPr>
          <p:nvPr>
            <p:ph type="title"/>
          </p:nvPr>
        </p:nvSpPr>
        <p:spPr>
          <a:xfrm>
            <a:off x="1091000" y="613033"/>
            <a:ext cx="4814400" cy="763600"/>
          </a:xfrm>
          <a:prstGeom prst="rect">
            <a:avLst/>
          </a:prstGeom>
          <a:solidFill>
            <a:schemeClr val="accent1"/>
          </a:solidFill>
        </p:spPr>
        <p:txBody>
          <a:bodyPr spcFirstLastPara="1" wrap="square" lIns="91425" tIns="91425" rIns="91425" bIns="91425" anchor="t" anchorCtr="0">
            <a:noAutofit/>
          </a:bodyPr>
          <a:lstStyle>
            <a:lvl1pPr lvl="0" rtl="0">
              <a:spcBef>
                <a:spcPts val="0"/>
              </a:spcBef>
              <a:spcAft>
                <a:spcPts val="0"/>
              </a:spcAft>
              <a:buClr>
                <a:schemeClr val="lt2"/>
              </a:buClr>
              <a:buSzPts val="2600"/>
              <a:buNone/>
              <a:defRPr sz="3467">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671959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2">
  <p:cSld name="Big number 2">
    <p:spTree>
      <p:nvGrpSpPr>
        <p:cNvPr id="1" name="Shape 273"/>
        <p:cNvGrpSpPr/>
        <p:nvPr/>
      </p:nvGrpSpPr>
      <p:grpSpPr>
        <a:xfrm>
          <a:off x="0" y="0"/>
          <a:ext cx="0" cy="0"/>
          <a:chOff x="0" y="0"/>
          <a:chExt cx="0" cy="0"/>
        </a:xfrm>
      </p:grpSpPr>
      <p:sp>
        <p:nvSpPr>
          <p:cNvPr id="274" name="Google Shape;274;p46"/>
          <p:cNvSpPr/>
          <p:nvPr/>
        </p:nvSpPr>
        <p:spPr>
          <a:xfrm>
            <a:off x="3098800" y="863600"/>
            <a:ext cx="7035600" cy="50800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46"/>
          <p:cNvSpPr/>
          <p:nvPr/>
        </p:nvSpPr>
        <p:spPr>
          <a:xfrm>
            <a:off x="1219200" y="1701800"/>
            <a:ext cx="4699200" cy="3606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46"/>
          <p:cNvSpPr txBox="1">
            <a:spLocks noGrp="1"/>
          </p:cNvSpPr>
          <p:nvPr>
            <p:ph type="title" hasCustomPrompt="1"/>
          </p:nvPr>
        </p:nvSpPr>
        <p:spPr>
          <a:xfrm>
            <a:off x="1234400" y="2479500"/>
            <a:ext cx="6334800" cy="1496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0000"/>
              <a:buNone/>
              <a:defRPr sz="13333">
                <a:solidFill>
                  <a:schemeClr val="lt2"/>
                </a:solidFill>
              </a:defRPr>
            </a:lvl1pPr>
            <a:lvl2pPr lvl="1" rtl="0">
              <a:spcBef>
                <a:spcPts val="0"/>
              </a:spcBef>
              <a:spcAft>
                <a:spcPts val="0"/>
              </a:spcAft>
              <a:buClr>
                <a:schemeClr val="lt2"/>
              </a:buClr>
              <a:buSzPts val="6000"/>
              <a:buNone/>
              <a:defRPr sz="8000">
                <a:solidFill>
                  <a:schemeClr val="lt2"/>
                </a:solidFill>
              </a:defRPr>
            </a:lvl2pPr>
            <a:lvl3pPr lvl="2" rtl="0">
              <a:spcBef>
                <a:spcPts val="0"/>
              </a:spcBef>
              <a:spcAft>
                <a:spcPts val="0"/>
              </a:spcAft>
              <a:buClr>
                <a:schemeClr val="lt2"/>
              </a:buClr>
              <a:buSzPts val="6000"/>
              <a:buNone/>
              <a:defRPr sz="8000">
                <a:solidFill>
                  <a:schemeClr val="lt2"/>
                </a:solidFill>
              </a:defRPr>
            </a:lvl3pPr>
            <a:lvl4pPr lvl="3" rtl="0">
              <a:spcBef>
                <a:spcPts val="0"/>
              </a:spcBef>
              <a:spcAft>
                <a:spcPts val="0"/>
              </a:spcAft>
              <a:buClr>
                <a:schemeClr val="lt2"/>
              </a:buClr>
              <a:buSzPts val="6000"/>
              <a:buNone/>
              <a:defRPr sz="8000">
                <a:solidFill>
                  <a:schemeClr val="lt2"/>
                </a:solidFill>
              </a:defRPr>
            </a:lvl4pPr>
            <a:lvl5pPr lvl="4" rtl="0">
              <a:spcBef>
                <a:spcPts val="0"/>
              </a:spcBef>
              <a:spcAft>
                <a:spcPts val="0"/>
              </a:spcAft>
              <a:buClr>
                <a:schemeClr val="lt2"/>
              </a:buClr>
              <a:buSzPts val="6000"/>
              <a:buNone/>
              <a:defRPr sz="8000">
                <a:solidFill>
                  <a:schemeClr val="lt2"/>
                </a:solidFill>
              </a:defRPr>
            </a:lvl5pPr>
            <a:lvl6pPr lvl="5" rtl="0">
              <a:spcBef>
                <a:spcPts val="0"/>
              </a:spcBef>
              <a:spcAft>
                <a:spcPts val="0"/>
              </a:spcAft>
              <a:buClr>
                <a:schemeClr val="lt2"/>
              </a:buClr>
              <a:buSzPts val="6000"/>
              <a:buNone/>
              <a:defRPr sz="8000">
                <a:solidFill>
                  <a:schemeClr val="lt2"/>
                </a:solidFill>
              </a:defRPr>
            </a:lvl6pPr>
            <a:lvl7pPr lvl="6" rtl="0">
              <a:spcBef>
                <a:spcPts val="0"/>
              </a:spcBef>
              <a:spcAft>
                <a:spcPts val="0"/>
              </a:spcAft>
              <a:buClr>
                <a:schemeClr val="lt2"/>
              </a:buClr>
              <a:buSzPts val="6000"/>
              <a:buNone/>
              <a:defRPr sz="8000">
                <a:solidFill>
                  <a:schemeClr val="lt2"/>
                </a:solidFill>
              </a:defRPr>
            </a:lvl7pPr>
            <a:lvl8pPr lvl="7" rtl="0">
              <a:spcBef>
                <a:spcPts val="0"/>
              </a:spcBef>
              <a:spcAft>
                <a:spcPts val="0"/>
              </a:spcAft>
              <a:buClr>
                <a:schemeClr val="lt2"/>
              </a:buClr>
              <a:buSzPts val="6000"/>
              <a:buNone/>
              <a:defRPr sz="8000">
                <a:solidFill>
                  <a:schemeClr val="lt2"/>
                </a:solidFill>
              </a:defRPr>
            </a:lvl8pPr>
            <a:lvl9pPr lvl="8" rtl="0">
              <a:spcBef>
                <a:spcPts val="0"/>
              </a:spcBef>
              <a:spcAft>
                <a:spcPts val="0"/>
              </a:spcAft>
              <a:buClr>
                <a:schemeClr val="lt2"/>
              </a:buClr>
              <a:buSzPts val="6000"/>
              <a:buNone/>
              <a:defRPr sz="8000">
                <a:solidFill>
                  <a:schemeClr val="lt2"/>
                </a:solidFill>
              </a:defRPr>
            </a:lvl9pPr>
          </a:lstStyle>
          <a:p>
            <a:r>
              <a:t>xx%</a:t>
            </a:r>
          </a:p>
        </p:txBody>
      </p:sp>
      <p:sp>
        <p:nvSpPr>
          <p:cNvPr id="277" name="Google Shape;277;p46"/>
          <p:cNvSpPr txBox="1">
            <a:spLocks noGrp="1"/>
          </p:cNvSpPr>
          <p:nvPr>
            <p:ph type="subTitle" idx="1"/>
          </p:nvPr>
        </p:nvSpPr>
        <p:spPr>
          <a:xfrm>
            <a:off x="1234400" y="3875067"/>
            <a:ext cx="4506000" cy="8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2133">
                <a:solidFill>
                  <a:schemeClr val="lt2"/>
                </a:solidFill>
              </a:defRPr>
            </a:lvl1pPr>
            <a:lvl2pPr lvl="1" rtl="0">
              <a:lnSpc>
                <a:spcPct val="100000"/>
              </a:lnSpc>
              <a:spcBef>
                <a:spcPts val="0"/>
              </a:spcBef>
              <a:spcAft>
                <a:spcPts val="0"/>
              </a:spcAft>
              <a:buClr>
                <a:schemeClr val="lt2"/>
              </a:buClr>
              <a:buSzPts val="1200"/>
              <a:buNone/>
              <a:defRPr sz="1600">
                <a:solidFill>
                  <a:schemeClr val="lt2"/>
                </a:solidFill>
              </a:defRPr>
            </a:lvl2pPr>
            <a:lvl3pPr lvl="2" rtl="0">
              <a:lnSpc>
                <a:spcPct val="100000"/>
              </a:lnSpc>
              <a:spcBef>
                <a:spcPts val="0"/>
              </a:spcBef>
              <a:spcAft>
                <a:spcPts val="0"/>
              </a:spcAft>
              <a:buClr>
                <a:schemeClr val="lt2"/>
              </a:buClr>
              <a:buSzPts val="1200"/>
              <a:buNone/>
              <a:defRPr sz="1600">
                <a:solidFill>
                  <a:schemeClr val="lt2"/>
                </a:solidFill>
              </a:defRPr>
            </a:lvl3pPr>
            <a:lvl4pPr lvl="3" rtl="0">
              <a:lnSpc>
                <a:spcPct val="100000"/>
              </a:lnSpc>
              <a:spcBef>
                <a:spcPts val="0"/>
              </a:spcBef>
              <a:spcAft>
                <a:spcPts val="0"/>
              </a:spcAft>
              <a:buClr>
                <a:schemeClr val="lt2"/>
              </a:buClr>
              <a:buSzPts val="1200"/>
              <a:buNone/>
              <a:defRPr sz="1600">
                <a:solidFill>
                  <a:schemeClr val="lt2"/>
                </a:solidFill>
              </a:defRPr>
            </a:lvl4pPr>
            <a:lvl5pPr lvl="4" rtl="0">
              <a:lnSpc>
                <a:spcPct val="100000"/>
              </a:lnSpc>
              <a:spcBef>
                <a:spcPts val="0"/>
              </a:spcBef>
              <a:spcAft>
                <a:spcPts val="0"/>
              </a:spcAft>
              <a:buClr>
                <a:schemeClr val="lt2"/>
              </a:buClr>
              <a:buSzPts val="1200"/>
              <a:buNone/>
              <a:defRPr sz="1600">
                <a:solidFill>
                  <a:schemeClr val="lt2"/>
                </a:solidFill>
              </a:defRPr>
            </a:lvl5pPr>
            <a:lvl6pPr lvl="5" rtl="0">
              <a:lnSpc>
                <a:spcPct val="100000"/>
              </a:lnSpc>
              <a:spcBef>
                <a:spcPts val="0"/>
              </a:spcBef>
              <a:spcAft>
                <a:spcPts val="0"/>
              </a:spcAft>
              <a:buClr>
                <a:schemeClr val="lt2"/>
              </a:buClr>
              <a:buSzPts val="1200"/>
              <a:buNone/>
              <a:defRPr sz="1600">
                <a:solidFill>
                  <a:schemeClr val="lt2"/>
                </a:solidFill>
              </a:defRPr>
            </a:lvl6pPr>
            <a:lvl7pPr lvl="6" rtl="0">
              <a:lnSpc>
                <a:spcPct val="100000"/>
              </a:lnSpc>
              <a:spcBef>
                <a:spcPts val="0"/>
              </a:spcBef>
              <a:spcAft>
                <a:spcPts val="0"/>
              </a:spcAft>
              <a:buClr>
                <a:schemeClr val="lt2"/>
              </a:buClr>
              <a:buSzPts val="1200"/>
              <a:buNone/>
              <a:defRPr sz="1600">
                <a:solidFill>
                  <a:schemeClr val="lt2"/>
                </a:solidFill>
              </a:defRPr>
            </a:lvl7pPr>
            <a:lvl8pPr lvl="7" rtl="0">
              <a:lnSpc>
                <a:spcPct val="100000"/>
              </a:lnSpc>
              <a:spcBef>
                <a:spcPts val="0"/>
              </a:spcBef>
              <a:spcAft>
                <a:spcPts val="0"/>
              </a:spcAft>
              <a:buClr>
                <a:schemeClr val="lt2"/>
              </a:buClr>
              <a:buSzPts val="1200"/>
              <a:buNone/>
              <a:defRPr sz="1600">
                <a:solidFill>
                  <a:schemeClr val="lt2"/>
                </a:solidFill>
              </a:defRPr>
            </a:lvl8pPr>
            <a:lvl9pPr lvl="8"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25208969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Main idea">
  <p:cSld name="Main idea">
    <p:spTree>
      <p:nvGrpSpPr>
        <p:cNvPr id="1" name="Shape 278"/>
        <p:cNvGrpSpPr/>
        <p:nvPr/>
      </p:nvGrpSpPr>
      <p:grpSpPr>
        <a:xfrm>
          <a:off x="0" y="0"/>
          <a:ext cx="0" cy="0"/>
          <a:chOff x="0" y="0"/>
          <a:chExt cx="0" cy="0"/>
        </a:xfrm>
      </p:grpSpPr>
      <p:sp>
        <p:nvSpPr>
          <p:cNvPr id="279" name="Google Shape;279;p47"/>
          <p:cNvSpPr/>
          <p:nvPr/>
        </p:nvSpPr>
        <p:spPr>
          <a:xfrm>
            <a:off x="1879600" y="863600"/>
            <a:ext cx="8254800" cy="50800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47"/>
          <p:cNvSpPr/>
          <p:nvPr/>
        </p:nvSpPr>
        <p:spPr>
          <a:xfrm>
            <a:off x="4419400" y="1854200"/>
            <a:ext cx="6654800" cy="309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47"/>
          <p:cNvSpPr txBox="1">
            <a:spLocks noGrp="1"/>
          </p:cNvSpPr>
          <p:nvPr>
            <p:ph type="title"/>
          </p:nvPr>
        </p:nvSpPr>
        <p:spPr>
          <a:xfrm>
            <a:off x="1091000" y="1879600"/>
            <a:ext cx="9983200" cy="299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7000"/>
              <a:buNone/>
              <a:defRPr sz="9333">
                <a:solidFill>
                  <a:schemeClr val="lt2"/>
                </a:solidFill>
              </a:defRPr>
            </a:lvl1pPr>
            <a:lvl2pPr lvl="1" algn="r" rtl="0">
              <a:spcBef>
                <a:spcPts val="0"/>
              </a:spcBef>
              <a:spcAft>
                <a:spcPts val="0"/>
              </a:spcAft>
              <a:buSzPts val="7000"/>
              <a:buNone/>
              <a:defRPr sz="9333"/>
            </a:lvl2pPr>
            <a:lvl3pPr lvl="2" algn="r" rtl="0">
              <a:spcBef>
                <a:spcPts val="0"/>
              </a:spcBef>
              <a:spcAft>
                <a:spcPts val="0"/>
              </a:spcAft>
              <a:buSzPts val="7000"/>
              <a:buNone/>
              <a:defRPr sz="9333"/>
            </a:lvl3pPr>
            <a:lvl4pPr lvl="3" algn="r" rtl="0">
              <a:spcBef>
                <a:spcPts val="0"/>
              </a:spcBef>
              <a:spcAft>
                <a:spcPts val="0"/>
              </a:spcAft>
              <a:buSzPts val="7000"/>
              <a:buNone/>
              <a:defRPr sz="9333"/>
            </a:lvl4pPr>
            <a:lvl5pPr lvl="4" algn="r" rtl="0">
              <a:spcBef>
                <a:spcPts val="0"/>
              </a:spcBef>
              <a:spcAft>
                <a:spcPts val="0"/>
              </a:spcAft>
              <a:buSzPts val="7000"/>
              <a:buNone/>
              <a:defRPr sz="9333"/>
            </a:lvl5pPr>
            <a:lvl6pPr lvl="5" algn="r" rtl="0">
              <a:spcBef>
                <a:spcPts val="0"/>
              </a:spcBef>
              <a:spcAft>
                <a:spcPts val="0"/>
              </a:spcAft>
              <a:buSzPts val="7000"/>
              <a:buNone/>
              <a:defRPr sz="9333"/>
            </a:lvl6pPr>
            <a:lvl7pPr lvl="6" algn="r" rtl="0">
              <a:spcBef>
                <a:spcPts val="0"/>
              </a:spcBef>
              <a:spcAft>
                <a:spcPts val="0"/>
              </a:spcAft>
              <a:buSzPts val="7000"/>
              <a:buNone/>
              <a:defRPr sz="9333"/>
            </a:lvl7pPr>
            <a:lvl8pPr lvl="7" algn="r" rtl="0">
              <a:spcBef>
                <a:spcPts val="0"/>
              </a:spcBef>
              <a:spcAft>
                <a:spcPts val="0"/>
              </a:spcAft>
              <a:buSzPts val="7000"/>
              <a:buNone/>
              <a:defRPr sz="9333"/>
            </a:lvl8pPr>
            <a:lvl9pPr lvl="8" algn="r" rtl="0">
              <a:spcBef>
                <a:spcPts val="0"/>
              </a:spcBef>
              <a:spcAft>
                <a:spcPts val="0"/>
              </a:spcAft>
              <a:buSzPts val="7000"/>
              <a:buNone/>
              <a:defRPr sz="9333"/>
            </a:lvl9pPr>
          </a:lstStyle>
          <a:p>
            <a:endParaRPr/>
          </a:p>
        </p:txBody>
      </p:sp>
    </p:spTree>
    <p:extLst>
      <p:ext uri="{BB962C8B-B14F-4D97-AF65-F5344CB8AC3E}">
        <p14:creationId xmlns:p14="http://schemas.microsoft.com/office/powerpoint/2010/main" val="417301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82"/>
        <p:cNvGrpSpPr/>
        <p:nvPr/>
      </p:nvGrpSpPr>
      <p:grpSpPr>
        <a:xfrm>
          <a:off x="0" y="0"/>
          <a:ext cx="0" cy="0"/>
          <a:chOff x="0" y="0"/>
          <a:chExt cx="0" cy="0"/>
        </a:xfrm>
      </p:grpSpPr>
      <p:sp>
        <p:nvSpPr>
          <p:cNvPr id="283" name="Google Shape;283;p48"/>
          <p:cNvSpPr/>
          <p:nvPr/>
        </p:nvSpPr>
        <p:spPr>
          <a:xfrm>
            <a:off x="850900" y="-190500"/>
            <a:ext cx="3086000" cy="391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48"/>
          <p:cNvSpPr txBox="1">
            <a:spLocks noGrp="1"/>
          </p:cNvSpPr>
          <p:nvPr>
            <p:ph type="title"/>
          </p:nvPr>
        </p:nvSpPr>
        <p:spPr>
          <a:xfrm>
            <a:off x="1091000" y="917833"/>
            <a:ext cx="2707200" cy="2549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933">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42914511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5"/>
        <p:cNvGrpSpPr/>
        <p:nvPr/>
      </p:nvGrpSpPr>
      <p:grpSpPr>
        <a:xfrm>
          <a:off x="0" y="0"/>
          <a:ext cx="0" cy="0"/>
          <a:chOff x="0" y="0"/>
          <a:chExt cx="0" cy="0"/>
        </a:xfrm>
      </p:grpSpPr>
    </p:spTree>
    <p:extLst>
      <p:ext uri="{BB962C8B-B14F-4D97-AF65-F5344CB8AC3E}">
        <p14:creationId xmlns:p14="http://schemas.microsoft.com/office/powerpoint/2010/main" val="14167734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0" name="Google Shape;10;p2"/>
          <p:cNvSpPr txBox="1">
            <a:spLocks noGrp="1"/>
          </p:cNvSpPr>
          <p:nvPr>
            <p:ph type="subTitle" idx="1"/>
          </p:nvPr>
        </p:nvSpPr>
        <p:spPr>
          <a:xfrm>
            <a:off x="6649433" y="3778833"/>
            <a:ext cx="3352800" cy="105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2133"/>
            </a:lvl1pPr>
            <a:lvl2pPr lvl="1">
              <a:lnSpc>
                <a:spcPct val="100000"/>
              </a:lnSpc>
              <a:spcBef>
                <a:spcPts val="0"/>
              </a:spcBef>
              <a:spcAft>
                <a:spcPts val="0"/>
              </a:spcAft>
              <a:buSzPts val="2800"/>
              <a:buNone/>
              <a:defRPr sz="3733"/>
            </a:lvl2pPr>
            <a:lvl3pPr lvl="2">
              <a:lnSpc>
                <a:spcPct val="100000"/>
              </a:lnSpc>
              <a:spcBef>
                <a:spcPts val="0"/>
              </a:spcBef>
              <a:spcAft>
                <a:spcPts val="0"/>
              </a:spcAft>
              <a:buSzPts val="2800"/>
              <a:buNone/>
              <a:defRPr sz="3733"/>
            </a:lvl3pPr>
            <a:lvl4pPr lvl="3">
              <a:lnSpc>
                <a:spcPct val="100000"/>
              </a:lnSpc>
              <a:spcBef>
                <a:spcPts val="0"/>
              </a:spcBef>
              <a:spcAft>
                <a:spcPts val="0"/>
              </a:spcAft>
              <a:buSzPts val="2800"/>
              <a:buNone/>
              <a:defRPr sz="3733"/>
            </a:lvl4pPr>
            <a:lvl5pPr lvl="4">
              <a:lnSpc>
                <a:spcPct val="100000"/>
              </a:lnSpc>
              <a:spcBef>
                <a:spcPts val="0"/>
              </a:spcBef>
              <a:spcAft>
                <a:spcPts val="0"/>
              </a:spcAft>
              <a:buSzPts val="2800"/>
              <a:buNone/>
              <a:defRPr sz="3733"/>
            </a:lvl5pPr>
            <a:lvl6pPr lvl="5">
              <a:lnSpc>
                <a:spcPct val="100000"/>
              </a:lnSpc>
              <a:spcBef>
                <a:spcPts val="0"/>
              </a:spcBef>
              <a:spcAft>
                <a:spcPts val="0"/>
              </a:spcAft>
              <a:buSzPts val="2800"/>
              <a:buNone/>
              <a:defRPr sz="3733"/>
            </a:lvl6pPr>
            <a:lvl7pPr lvl="6">
              <a:lnSpc>
                <a:spcPct val="100000"/>
              </a:lnSpc>
              <a:spcBef>
                <a:spcPts val="0"/>
              </a:spcBef>
              <a:spcAft>
                <a:spcPts val="0"/>
              </a:spcAft>
              <a:buSzPts val="2800"/>
              <a:buNone/>
              <a:defRPr sz="3733"/>
            </a:lvl7pPr>
            <a:lvl8pPr lvl="7">
              <a:lnSpc>
                <a:spcPct val="100000"/>
              </a:lnSpc>
              <a:spcBef>
                <a:spcPts val="0"/>
              </a:spcBef>
              <a:spcAft>
                <a:spcPts val="0"/>
              </a:spcAft>
              <a:buSzPts val="2800"/>
              <a:buNone/>
              <a:defRPr sz="3733"/>
            </a:lvl8pPr>
            <a:lvl9pPr lvl="8">
              <a:lnSpc>
                <a:spcPct val="100000"/>
              </a:lnSpc>
              <a:spcBef>
                <a:spcPts val="0"/>
              </a:spcBef>
              <a:spcAft>
                <a:spcPts val="0"/>
              </a:spcAft>
              <a:buSzPts val="2800"/>
              <a:buNone/>
              <a:defRPr sz="3733"/>
            </a:lvl9pPr>
          </a:lstStyle>
          <a:p>
            <a:endParaRPr/>
          </a:p>
        </p:txBody>
      </p:sp>
      <p:sp>
        <p:nvSpPr>
          <p:cNvPr id="2" name="Title 1">
            <a:extLst>
              <a:ext uri="{FF2B5EF4-FFF2-40B4-BE49-F238E27FC236}">
                <a16:creationId xmlns:a16="http://schemas.microsoft.com/office/drawing/2014/main" xmlns="" id="{352A36BE-72BF-4C02-B950-3409E49896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75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B1BB24D-4707-4306-1E80-B0A4474E65B9}"/>
              </a:ext>
            </a:extLst>
          </p:cNvPr>
          <p:cNvSpPr>
            <a:spLocks noGrp="1"/>
          </p:cNvSpPr>
          <p:nvPr>
            <p:ph type="dt" sz="half" idx="10"/>
          </p:nvPr>
        </p:nvSpPr>
        <p:spPr/>
        <p:txBody>
          <a:bodyPr/>
          <a:lstStyle/>
          <a:p>
            <a:fld id="{D2A450DE-F66A-453C-A772-118A6C77F5C4}" type="datetimeFigureOut">
              <a:rPr lang="en-US" smtClean="0"/>
              <a:t>7/28/2025</a:t>
            </a:fld>
            <a:endParaRPr lang="en-US"/>
          </a:p>
        </p:txBody>
      </p:sp>
      <p:sp>
        <p:nvSpPr>
          <p:cNvPr id="3" name="Footer Placeholder 2">
            <a:extLst>
              <a:ext uri="{FF2B5EF4-FFF2-40B4-BE49-F238E27FC236}">
                <a16:creationId xmlns:a16="http://schemas.microsoft.com/office/drawing/2014/main" xmlns="" id="{847A946F-654A-67AF-F5CD-6773BBD377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C10EB32-FD1F-F843-F5BB-0CD12A174D9F}"/>
              </a:ext>
            </a:extLst>
          </p:cNvPr>
          <p:cNvSpPr>
            <a:spLocks noGrp="1"/>
          </p:cNvSpPr>
          <p:nvPr>
            <p:ph type="sldNum" sz="quarter" idx="12"/>
          </p:nvPr>
        </p:nvSpPr>
        <p:spPr/>
        <p:txBody>
          <a:bodyPr/>
          <a:lstStyle/>
          <a:p>
            <a:fld id="{2A0E3C83-FBA5-46C2-972E-827772018146}" type="slidenum">
              <a:rPr lang="en-US" smtClean="0"/>
              <a:t>‹#›</a:t>
            </a:fld>
            <a:endParaRPr lang="en-US"/>
          </a:p>
        </p:txBody>
      </p:sp>
    </p:spTree>
    <p:extLst>
      <p:ext uri="{BB962C8B-B14F-4D97-AF65-F5344CB8AC3E}">
        <p14:creationId xmlns:p14="http://schemas.microsoft.com/office/powerpoint/2010/main" val="2177874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193551" y="2254272"/>
            <a:ext cx="4329600" cy="19764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3600"/>
              <a:buNone/>
              <a:defRPr sz="4800"/>
            </a:lvl1pPr>
            <a:lvl2pPr lvl="1" algn="ctr" rtl="0">
              <a:lnSpc>
                <a:spcPct val="80000"/>
              </a:lnSpc>
              <a:spcBef>
                <a:spcPts val="0"/>
              </a:spcBef>
              <a:spcAft>
                <a:spcPts val="0"/>
              </a:spcAft>
              <a:buClr>
                <a:schemeClr val="accent1"/>
              </a:buClr>
              <a:buSzPts val="3600"/>
              <a:buNone/>
              <a:defRPr sz="4800">
                <a:solidFill>
                  <a:schemeClr val="accent1"/>
                </a:solidFill>
              </a:defRPr>
            </a:lvl2pPr>
            <a:lvl3pPr lvl="2" algn="ctr" rtl="0">
              <a:lnSpc>
                <a:spcPct val="80000"/>
              </a:lnSpc>
              <a:spcBef>
                <a:spcPts val="0"/>
              </a:spcBef>
              <a:spcAft>
                <a:spcPts val="0"/>
              </a:spcAft>
              <a:buClr>
                <a:schemeClr val="accent1"/>
              </a:buClr>
              <a:buSzPts val="3600"/>
              <a:buNone/>
              <a:defRPr sz="4800">
                <a:solidFill>
                  <a:schemeClr val="accent1"/>
                </a:solidFill>
              </a:defRPr>
            </a:lvl3pPr>
            <a:lvl4pPr lvl="3" algn="ctr" rtl="0">
              <a:lnSpc>
                <a:spcPct val="80000"/>
              </a:lnSpc>
              <a:spcBef>
                <a:spcPts val="0"/>
              </a:spcBef>
              <a:spcAft>
                <a:spcPts val="0"/>
              </a:spcAft>
              <a:buClr>
                <a:schemeClr val="accent1"/>
              </a:buClr>
              <a:buSzPts val="3600"/>
              <a:buNone/>
              <a:defRPr sz="4800">
                <a:solidFill>
                  <a:schemeClr val="accent1"/>
                </a:solidFill>
              </a:defRPr>
            </a:lvl4pPr>
            <a:lvl5pPr lvl="4" algn="ctr" rtl="0">
              <a:lnSpc>
                <a:spcPct val="80000"/>
              </a:lnSpc>
              <a:spcBef>
                <a:spcPts val="0"/>
              </a:spcBef>
              <a:spcAft>
                <a:spcPts val="0"/>
              </a:spcAft>
              <a:buClr>
                <a:schemeClr val="accent1"/>
              </a:buClr>
              <a:buSzPts val="3600"/>
              <a:buNone/>
              <a:defRPr sz="4800">
                <a:solidFill>
                  <a:schemeClr val="accent1"/>
                </a:solidFill>
              </a:defRPr>
            </a:lvl5pPr>
            <a:lvl6pPr lvl="5" algn="ctr" rtl="0">
              <a:lnSpc>
                <a:spcPct val="80000"/>
              </a:lnSpc>
              <a:spcBef>
                <a:spcPts val="0"/>
              </a:spcBef>
              <a:spcAft>
                <a:spcPts val="0"/>
              </a:spcAft>
              <a:buClr>
                <a:schemeClr val="accent1"/>
              </a:buClr>
              <a:buSzPts val="3600"/>
              <a:buNone/>
              <a:defRPr sz="4800">
                <a:solidFill>
                  <a:schemeClr val="accent1"/>
                </a:solidFill>
              </a:defRPr>
            </a:lvl6pPr>
            <a:lvl7pPr lvl="6" algn="ctr" rtl="0">
              <a:lnSpc>
                <a:spcPct val="80000"/>
              </a:lnSpc>
              <a:spcBef>
                <a:spcPts val="0"/>
              </a:spcBef>
              <a:spcAft>
                <a:spcPts val="0"/>
              </a:spcAft>
              <a:buClr>
                <a:schemeClr val="accent1"/>
              </a:buClr>
              <a:buSzPts val="3600"/>
              <a:buNone/>
              <a:defRPr sz="4800">
                <a:solidFill>
                  <a:schemeClr val="accent1"/>
                </a:solidFill>
              </a:defRPr>
            </a:lvl7pPr>
            <a:lvl8pPr lvl="7" algn="ctr" rtl="0">
              <a:lnSpc>
                <a:spcPct val="80000"/>
              </a:lnSpc>
              <a:spcBef>
                <a:spcPts val="0"/>
              </a:spcBef>
              <a:spcAft>
                <a:spcPts val="0"/>
              </a:spcAft>
              <a:buClr>
                <a:schemeClr val="accent1"/>
              </a:buClr>
              <a:buSzPts val="3600"/>
              <a:buNone/>
              <a:defRPr sz="4800">
                <a:solidFill>
                  <a:schemeClr val="accent1"/>
                </a:solidFill>
              </a:defRPr>
            </a:lvl8pPr>
            <a:lvl9pPr lvl="8" algn="ctr" rtl="0">
              <a:lnSpc>
                <a:spcPct val="80000"/>
              </a:lnSpc>
              <a:spcBef>
                <a:spcPts val="0"/>
              </a:spcBef>
              <a:spcAft>
                <a:spcPts val="0"/>
              </a:spcAft>
              <a:buClr>
                <a:schemeClr val="accent1"/>
              </a:buClr>
              <a:buSzPts val="3600"/>
              <a:buNone/>
              <a:defRPr sz="4800">
                <a:solidFill>
                  <a:schemeClr val="accent1"/>
                </a:solidFill>
              </a:defRPr>
            </a:lvl9pPr>
          </a:lstStyle>
          <a:p>
            <a:endParaRPr/>
          </a:p>
        </p:txBody>
      </p:sp>
      <p:sp>
        <p:nvSpPr>
          <p:cNvPr id="13" name="Google Shape;13;p3"/>
          <p:cNvSpPr txBox="1">
            <a:spLocks noGrp="1"/>
          </p:cNvSpPr>
          <p:nvPr>
            <p:ph type="subTitle" idx="1"/>
          </p:nvPr>
        </p:nvSpPr>
        <p:spPr>
          <a:xfrm>
            <a:off x="1193551" y="4144272"/>
            <a:ext cx="4329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2133">
                <a:solidFill>
                  <a:schemeClr val="accent1"/>
                </a:solidFill>
              </a:defRPr>
            </a:lvl1pPr>
            <a:lvl2pPr lvl="1" algn="ctr" rtl="0">
              <a:lnSpc>
                <a:spcPct val="100000"/>
              </a:lnSpc>
              <a:spcBef>
                <a:spcPts val="0"/>
              </a:spcBef>
              <a:spcAft>
                <a:spcPts val="0"/>
              </a:spcAft>
              <a:buClr>
                <a:schemeClr val="accent1"/>
              </a:buClr>
              <a:buSzPts val="1600"/>
              <a:buNone/>
              <a:defRPr sz="2133">
                <a:solidFill>
                  <a:schemeClr val="accent1"/>
                </a:solidFill>
              </a:defRPr>
            </a:lvl2pPr>
            <a:lvl3pPr lvl="2" algn="ctr" rtl="0">
              <a:lnSpc>
                <a:spcPct val="100000"/>
              </a:lnSpc>
              <a:spcBef>
                <a:spcPts val="0"/>
              </a:spcBef>
              <a:spcAft>
                <a:spcPts val="0"/>
              </a:spcAft>
              <a:buClr>
                <a:schemeClr val="accent1"/>
              </a:buClr>
              <a:buSzPts val="1600"/>
              <a:buNone/>
              <a:defRPr sz="2133">
                <a:solidFill>
                  <a:schemeClr val="accent1"/>
                </a:solidFill>
              </a:defRPr>
            </a:lvl3pPr>
            <a:lvl4pPr lvl="3" algn="ctr" rtl="0">
              <a:lnSpc>
                <a:spcPct val="100000"/>
              </a:lnSpc>
              <a:spcBef>
                <a:spcPts val="0"/>
              </a:spcBef>
              <a:spcAft>
                <a:spcPts val="0"/>
              </a:spcAft>
              <a:buClr>
                <a:schemeClr val="accent1"/>
              </a:buClr>
              <a:buSzPts val="1600"/>
              <a:buNone/>
              <a:defRPr sz="2133">
                <a:solidFill>
                  <a:schemeClr val="accent1"/>
                </a:solidFill>
              </a:defRPr>
            </a:lvl4pPr>
            <a:lvl5pPr lvl="4" algn="ctr" rtl="0">
              <a:lnSpc>
                <a:spcPct val="100000"/>
              </a:lnSpc>
              <a:spcBef>
                <a:spcPts val="0"/>
              </a:spcBef>
              <a:spcAft>
                <a:spcPts val="0"/>
              </a:spcAft>
              <a:buClr>
                <a:schemeClr val="accent1"/>
              </a:buClr>
              <a:buSzPts val="1600"/>
              <a:buNone/>
              <a:defRPr sz="2133">
                <a:solidFill>
                  <a:schemeClr val="accent1"/>
                </a:solidFill>
              </a:defRPr>
            </a:lvl5pPr>
            <a:lvl6pPr lvl="5" algn="ctr" rtl="0">
              <a:lnSpc>
                <a:spcPct val="100000"/>
              </a:lnSpc>
              <a:spcBef>
                <a:spcPts val="0"/>
              </a:spcBef>
              <a:spcAft>
                <a:spcPts val="0"/>
              </a:spcAft>
              <a:buClr>
                <a:schemeClr val="accent1"/>
              </a:buClr>
              <a:buSzPts val="1600"/>
              <a:buNone/>
              <a:defRPr sz="2133">
                <a:solidFill>
                  <a:schemeClr val="accent1"/>
                </a:solidFill>
              </a:defRPr>
            </a:lvl6pPr>
            <a:lvl7pPr lvl="6" algn="ctr" rtl="0">
              <a:lnSpc>
                <a:spcPct val="100000"/>
              </a:lnSpc>
              <a:spcBef>
                <a:spcPts val="0"/>
              </a:spcBef>
              <a:spcAft>
                <a:spcPts val="0"/>
              </a:spcAft>
              <a:buClr>
                <a:schemeClr val="accent1"/>
              </a:buClr>
              <a:buSzPts val="1600"/>
              <a:buNone/>
              <a:defRPr sz="2133">
                <a:solidFill>
                  <a:schemeClr val="accent1"/>
                </a:solidFill>
              </a:defRPr>
            </a:lvl7pPr>
            <a:lvl8pPr lvl="7" algn="ctr" rtl="0">
              <a:lnSpc>
                <a:spcPct val="100000"/>
              </a:lnSpc>
              <a:spcBef>
                <a:spcPts val="0"/>
              </a:spcBef>
              <a:spcAft>
                <a:spcPts val="0"/>
              </a:spcAft>
              <a:buClr>
                <a:schemeClr val="accent1"/>
              </a:buClr>
              <a:buSzPts val="1600"/>
              <a:buNone/>
              <a:defRPr sz="2133">
                <a:solidFill>
                  <a:schemeClr val="accent1"/>
                </a:solidFill>
              </a:defRPr>
            </a:lvl8pPr>
            <a:lvl9pPr lvl="8" algn="ctr" rtl="0">
              <a:lnSpc>
                <a:spcPct val="100000"/>
              </a:lnSpc>
              <a:spcBef>
                <a:spcPts val="0"/>
              </a:spcBef>
              <a:spcAft>
                <a:spcPts val="0"/>
              </a:spcAft>
              <a:buClr>
                <a:schemeClr val="accent1"/>
              </a:buClr>
              <a:buSzPts val="1600"/>
              <a:buNone/>
              <a:defRPr sz="2133">
                <a:solidFill>
                  <a:schemeClr val="accent1"/>
                </a:solidFill>
              </a:defRPr>
            </a:lvl9pPr>
          </a:lstStyle>
          <a:p>
            <a:endParaRPr/>
          </a:p>
        </p:txBody>
      </p:sp>
      <p:sp>
        <p:nvSpPr>
          <p:cNvPr id="14" name="Google Shape;14;p3"/>
          <p:cNvSpPr txBox="1">
            <a:spLocks noGrp="1"/>
          </p:cNvSpPr>
          <p:nvPr>
            <p:ph type="title" idx="2" hasCustomPrompt="1"/>
          </p:nvPr>
        </p:nvSpPr>
        <p:spPr>
          <a:xfrm>
            <a:off x="2188551" y="1823672"/>
            <a:ext cx="2339600" cy="80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Tree>
    <p:extLst>
      <p:ext uri="{BB962C8B-B14F-4D97-AF65-F5344CB8AC3E}">
        <p14:creationId xmlns:p14="http://schemas.microsoft.com/office/powerpoint/2010/main" val="20243528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34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1091000" y="1648700"/>
            <a:ext cx="10402000" cy="4462800"/>
          </a:xfrm>
          <a:prstGeom prst="rect">
            <a:avLst/>
          </a:prstGeom>
        </p:spPr>
        <p:txBody>
          <a:bodyPr spcFirstLastPara="1" wrap="square" lIns="91425" tIns="91425" rIns="91425" bIns="91425" anchor="t" anchorCtr="0">
            <a:noAutofit/>
          </a:bodyPr>
          <a:lstStyle>
            <a:lvl1pPr marL="609585" lvl="0" indent="-389457">
              <a:spcBef>
                <a:spcPts val="0"/>
              </a:spcBef>
              <a:spcAft>
                <a:spcPts val="0"/>
              </a:spcAft>
              <a:buClr>
                <a:srgbClr val="1F7444"/>
              </a:buClr>
              <a:buSzPts val="1000"/>
              <a:buFont typeface="Montserrat SemiBold"/>
              <a:buAutoNum type="arabicPeriod"/>
              <a:defRPr sz="1333"/>
            </a:lvl1pPr>
            <a:lvl2pPr marL="1219170" lvl="1" indent="-389457">
              <a:spcBef>
                <a:spcPts val="2133"/>
              </a:spcBef>
              <a:spcAft>
                <a:spcPts val="0"/>
              </a:spcAft>
              <a:buClr>
                <a:schemeClr val="dk1"/>
              </a:buClr>
              <a:buSzPts val="1000"/>
              <a:buFont typeface="Muli"/>
              <a:buAutoNum type="alphaLcPeriod"/>
              <a:defRPr sz="1333"/>
            </a:lvl2pPr>
            <a:lvl3pPr marL="1828754" lvl="2" indent="-389457">
              <a:spcBef>
                <a:spcPts val="2133"/>
              </a:spcBef>
              <a:spcAft>
                <a:spcPts val="0"/>
              </a:spcAft>
              <a:buClr>
                <a:schemeClr val="dk1"/>
              </a:buClr>
              <a:buSzPts val="1000"/>
              <a:buFont typeface="Muli"/>
              <a:buAutoNum type="romanLcPeriod"/>
              <a:defRPr sz="1333"/>
            </a:lvl3pPr>
            <a:lvl4pPr marL="2438339" lvl="3" indent="-389457">
              <a:spcBef>
                <a:spcPts val="2133"/>
              </a:spcBef>
              <a:spcAft>
                <a:spcPts val="0"/>
              </a:spcAft>
              <a:buClr>
                <a:schemeClr val="dk1"/>
              </a:buClr>
              <a:buSzPts val="1000"/>
              <a:buFont typeface="Muli"/>
              <a:buAutoNum type="arabicPeriod"/>
              <a:defRPr sz="1333"/>
            </a:lvl4pPr>
            <a:lvl5pPr marL="3047924" lvl="4" indent="-389457">
              <a:spcBef>
                <a:spcPts val="2133"/>
              </a:spcBef>
              <a:spcAft>
                <a:spcPts val="0"/>
              </a:spcAft>
              <a:buClr>
                <a:schemeClr val="dk1"/>
              </a:buClr>
              <a:buSzPts val="1000"/>
              <a:buFont typeface="Muli"/>
              <a:buAutoNum type="alphaLcPeriod"/>
              <a:defRPr sz="1333"/>
            </a:lvl5pPr>
            <a:lvl6pPr marL="3657509" lvl="5" indent="-389457">
              <a:spcBef>
                <a:spcPts val="2133"/>
              </a:spcBef>
              <a:spcAft>
                <a:spcPts val="0"/>
              </a:spcAft>
              <a:buClr>
                <a:schemeClr val="dk1"/>
              </a:buClr>
              <a:buSzPts val="1000"/>
              <a:buFont typeface="Muli"/>
              <a:buAutoNum type="romanLcPeriod"/>
              <a:defRPr sz="1333"/>
            </a:lvl6pPr>
            <a:lvl7pPr marL="4267093" lvl="6" indent="-389457">
              <a:spcBef>
                <a:spcPts val="2133"/>
              </a:spcBef>
              <a:spcAft>
                <a:spcPts val="0"/>
              </a:spcAft>
              <a:buClr>
                <a:schemeClr val="dk1"/>
              </a:buClr>
              <a:buSzPts val="1000"/>
              <a:buFont typeface="Muli"/>
              <a:buAutoNum type="arabicPeriod"/>
              <a:defRPr sz="1333"/>
            </a:lvl7pPr>
            <a:lvl8pPr marL="4876678" lvl="7" indent="-389457">
              <a:spcBef>
                <a:spcPts val="2133"/>
              </a:spcBef>
              <a:spcAft>
                <a:spcPts val="0"/>
              </a:spcAft>
              <a:buClr>
                <a:schemeClr val="dk1"/>
              </a:buClr>
              <a:buSzPts val="1000"/>
              <a:buFont typeface="Muli"/>
              <a:buAutoNum type="alphaLcPeriod"/>
              <a:defRPr sz="1333"/>
            </a:lvl8pPr>
            <a:lvl9pPr marL="5486263" lvl="8" indent="-389457">
              <a:spcBef>
                <a:spcPts val="2133"/>
              </a:spcBef>
              <a:spcAft>
                <a:spcPts val="2133"/>
              </a:spcAft>
              <a:buClr>
                <a:schemeClr val="dk1"/>
              </a:buClr>
              <a:buSzPts val="1000"/>
              <a:buFont typeface="Muli"/>
              <a:buAutoNum type="romanLcPeriod"/>
              <a:defRPr sz="1333"/>
            </a:lvl9pPr>
          </a:lstStyle>
          <a:p>
            <a:endParaRPr/>
          </a:p>
        </p:txBody>
      </p:sp>
    </p:spTree>
    <p:extLst>
      <p:ext uri="{BB962C8B-B14F-4D97-AF65-F5344CB8AC3E}">
        <p14:creationId xmlns:p14="http://schemas.microsoft.com/office/powerpoint/2010/main" val="6416747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extLst>
      <p:ext uri="{BB962C8B-B14F-4D97-AF65-F5344CB8AC3E}">
        <p14:creationId xmlns:p14="http://schemas.microsoft.com/office/powerpoint/2010/main" val="14933937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60"/>
        <p:cNvGrpSpPr/>
        <p:nvPr/>
      </p:nvGrpSpPr>
      <p:grpSpPr>
        <a:xfrm>
          <a:off x="0" y="0"/>
          <a:ext cx="0" cy="0"/>
          <a:chOff x="0" y="0"/>
          <a:chExt cx="0" cy="0"/>
        </a:xfrm>
      </p:grpSpPr>
      <p:sp>
        <p:nvSpPr>
          <p:cNvPr id="61" name="Google Shape;61;p15"/>
          <p:cNvSpPr txBox="1">
            <a:spLocks noGrp="1"/>
          </p:cNvSpPr>
          <p:nvPr>
            <p:ph type="title" hasCustomPrompt="1"/>
          </p:nvPr>
        </p:nvSpPr>
        <p:spPr>
          <a:xfrm>
            <a:off x="1234400" y="5109267"/>
            <a:ext cx="4093600" cy="947600"/>
          </a:xfrm>
          <a:prstGeom prst="rect">
            <a:avLst/>
          </a:prstGeom>
          <a:solidFill>
            <a:schemeClr val="lt2"/>
          </a:solidFill>
        </p:spPr>
        <p:txBody>
          <a:bodyPr spcFirstLastPara="1" wrap="square" lIns="0" tIns="91425" rIns="365750" bIns="91425" anchor="ctr" anchorCtr="0">
            <a:noAutofit/>
          </a:bodyPr>
          <a:lstStyle>
            <a:lvl1pPr lvl="0" algn="r" rtl="0">
              <a:spcBef>
                <a:spcPts val="0"/>
              </a:spcBef>
              <a:spcAft>
                <a:spcPts val="0"/>
              </a:spcAft>
              <a:buSzPts val="1800"/>
              <a:buFont typeface="Montserrat ExtraBold"/>
              <a:buNone/>
              <a:defRPr sz="2400" b="0">
                <a:latin typeface="Montserrat ExtraBold"/>
                <a:ea typeface="Montserrat ExtraBold"/>
                <a:cs typeface="Montserrat ExtraBold"/>
                <a:sym typeface="Montserrat ExtraBold"/>
              </a:defRPr>
            </a:lvl1pPr>
            <a:lvl2pPr lvl="1"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2pPr>
            <a:lvl3pPr lvl="2"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3pPr>
            <a:lvl4pPr lvl="3"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4pPr>
            <a:lvl5pPr lvl="4"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5pPr>
            <a:lvl6pPr lvl="5"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6pPr>
            <a:lvl7pPr lvl="6"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7pPr>
            <a:lvl8pPr lvl="7"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8pPr>
            <a:lvl9pPr lvl="8" algn="r" rtl="0">
              <a:spcBef>
                <a:spcPts val="0"/>
              </a:spcBef>
              <a:spcAft>
                <a:spcPts val="0"/>
              </a:spcAft>
              <a:buClr>
                <a:schemeClr val="accent1"/>
              </a:buClr>
              <a:buSzPts val="1400"/>
              <a:buFont typeface="Montserrat ExtraBold"/>
              <a:buNone/>
              <a:defRPr sz="1867">
                <a:solidFill>
                  <a:schemeClr val="accent1"/>
                </a:solidFill>
                <a:latin typeface="Montserrat ExtraBold"/>
                <a:ea typeface="Montserrat ExtraBold"/>
                <a:cs typeface="Montserrat ExtraBold"/>
                <a:sym typeface="Montserrat ExtraBold"/>
              </a:defRPr>
            </a:lvl9pPr>
          </a:lstStyle>
          <a:p>
            <a:r>
              <a:rPr lang="en-US"/>
              <a:t>ABC</a:t>
            </a:r>
            <a:endParaRPr/>
          </a:p>
        </p:txBody>
      </p:sp>
      <p:sp>
        <p:nvSpPr>
          <p:cNvPr id="62" name="Google Shape;62;p15"/>
          <p:cNvSpPr txBox="1">
            <a:spLocks noGrp="1"/>
          </p:cNvSpPr>
          <p:nvPr>
            <p:ph type="title" idx="2"/>
          </p:nvPr>
        </p:nvSpPr>
        <p:spPr>
          <a:xfrm>
            <a:off x="1091000" y="613033"/>
            <a:ext cx="8566000" cy="32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700"/>
              <a:buNone/>
              <a:defRPr sz="4933">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32696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 Three columns 2">
  <p:cSld name="Title + Three columns 2">
    <p:spTree>
      <p:nvGrpSpPr>
        <p:cNvPr id="1" name="Shape 73"/>
        <p:cNvGrpSpPr/>
        <p:nvPr/>
      </p:nvGrpSpPr>
      <p:grpSpPr>
        <a:xfrm>
          <a:off x="0" y="0"/>
          <a:ext cx="0" cy="0"/>
          <a:chOff x="0" y="0"/>
          <a:chExt cx="0" cy="0"/>
        </a:xfrm>
      </p:grpSpPr>
      <p:sp>
        <p:nvSpPr>
          <p:cNvPr id="74" name="Google Shape;74;p18"/>
          <p:cNvSpPr/>
          <p:nvPr/>
        </p:nvSpPr>
        <p:spPr>
          <a:xfrm>
            <a:off x="-104000" y="4255267"/>
            <a:ext cx="12400000" cy="2740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18"/>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6" name="Google Shape;76;p18"/>
          <p:cNvSpPr txBox="1">
            <a:spLocks noGrp="1"/>
          </p:cNvSpPr>
          <p:nvPr>
            <p:ph type="title" idx="2"/>
          </p:nvPr>
        </p:nvSpPr>
        <p:spPr>
          <a:xfrm>
            <a:off x="1296333"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77" name="Google Shape;77;p18"/>
          <p:cNvSpPr txBox="1">
            <a:spLocks noGrp="1"/>
          </p:cNvSpPr>
          <p:nvPr>
            <p:ph type="subTitle" idx="1"/>
          </p:nvPr>
        </p:nvSpPr>
        <p:spPr>
          <a:xfrm>
            <a:off x="1296333"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78" name="Google Shape;78;p18"/>
          <p:cNvSpPr txBox="1">
            <a:spLocks noGrp="1"/>
          </p:cNvSpPr>
          <p:nvPr>
            <p:ph type="title" idx="3"/>
          </p:nvPr>
        </p:nvSpPr>
        <p:spPr>
          <a:xfrm>
            <a:off x="4845800"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79" name="Google Shape;79;p18"/>
          <p:cNvSpPr txBox="1">
            <a:spLocks noGrp="1"/>
          </p:cNvSpPr>
          <p:nvPr>
            <p:ph type="subTitle" idx="4"/>
          </p:nvPr>
        </p:nvSpPr>
        <p:spPr>
          <a:xfrm>
            <a:off x="4845800"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80" name="Google Shape;80;p18"/>
          <p:cNvSpPr txBox="1">
            <a:spLocks noGrp="1"/>
          </p:cNvSpPr>
          <p:nvPr>
            <p:ph type="title" idx="5"/>
          </p:nvPr>
        </p:nvSpPr>
        <p:spPr>
          <a:xfrm>
            <a:off x="8395263" y="4653911"/>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867">
                <a:solidFill>
                  <a:schemeClr val="lt2"/>
                </a:solidFill>
              </a:defRPr>
            </a:lvl1pPr>
            <a:lvl2pPr lvl="1" algn="ctr" rtl="0">
              <a:spcBef>
                <a:spcPts val="0"/>
              </a:spcBef>
              <a:spcAft>
                <a:spcPts val="0"/>
              </a:spcAft>
              <a:buClr>
                <a:schemeClr val="lt2"/>
              </a:buClr>
              <a:buSzPts val="1400"/>
              <a:buNone/>
              <a:defRPr sz="1867">
                <a:solidFill>
                  <a:schemeClr val="lt2"/>
                </a:solidFill>
              </a:defRPr>
            </a:lvl2pPr>
            <a:lvl3pPr lvl="2" algn="ctr" rtl="0">
              <a:spcBef>
                <a:spcPts val="0"/>
              </a:spcBef>
              <a:spcAft>
                <a:spcPts val="0"/>
              </a:spcAft>
              <a:buClr>
                <a:schemeClr val="lt2"/>
              </a:buClr>
              <a:buSzPts val="1400"/>
              <a:buNone/>
              <a:defRPr sz="1867">
                <a:solidFill>
                  <a:schemeClr val="lt2"/>
                </a:solidFill>
              </a:defRPr>
            </a:lvl3pPr>
            <a:lvl4pPr lvl="3" algn="ctr" rtl="0">
              <a:spcBef>
                <a:spcPts val="0"/>
              </a:spcBef>
              <a:spcAft>
                <a:spcPts val="0"/>
              </a:spcAft>
              <a:buClr>
                <a:schemeClr val="lt2"/>
              </a:buClr>
              <a:buSzPts val="1400"/>
              <a:buNone/>
              <a:defRPr sz="1867">
                <a:solidFill>
                  <a:schemeClr val="lt2"/>
                </a:solidFill>
              </a:defRPr>
            </a:lvl4pPr>
            <a:lvl5pPr lvl="4" algn="ctr" rtl="0">
              <a:spcBef>
                <a:spcPts val="0"/>
              </a:spcBef>
              <a:spcAft>
                <a:spcPts val="0"/>
              </a:spcAft>
              <a:buClr>
                <a:schemeClr val="lt2"/>
              </a:buClr>
              <a:buSzPts val="1400"/>
              <a:buNone/>
              <a:defRPr sz="1867">
                <a:solidFill>
                  <a:schemeClr val="lt2"/>
                </a:solidFill>
              </a:defRPr>
            </a:lvl5pPr>
            <a:lvl6pPr lvl="5" algn="ctr" rtl="0">
              <a:spcBef>
                <a:spcPts val="0"/>
              </a:spcBef>
              <a:spcAft>
                <a:spcPts val="0"/>
              </a:spcAft>
              <a:buClr>
                <a:schemeClr val="lt2"/>
              </a:buClr>
              <a:buSzPts val="1400"/>
              <a:buNone/>
              <a:defRPr sz="1867">
                <a:solidFill>
                  <a:schemeClr val="lt2"/>
                </a:solidFill>
              </a:defRPr>
            </a:lvl6pPr>
            <a:lvl7pPr lvl="6" algn="ctr" rtl="0">
              <a:spcBef>
                <a:spcPts val="0"/>
              </a:spcBef>
              <a:spcAft>
                <a:spcPts val="0"/>
              </a:spcAft>
              <a:buClr>
                <a:schemeClr val="lt2"/>
              </a:buClr>
              <a:buSzPts val="1400"/>
              <a:buNone/>
              <a:defRPr sz="1867">
                <a:solidFill>
                  <a:schemeClr val="lt2"/>
                </a:solidFill>
              </a:defRPr>
            </a:lvl7pPr>
            <a:lvl8pPr lvl="7" algn="ctr" rtl="0">
              <a:spcBef>
                <a:spcPts val="0"/>
              </a:spcBef>
              <a:spcAft>
                <a:spcPts val="0"/>
              </a:spcAft>
              <a:buClr>
                <a:schemeClr val="lt2"/>
              </a:buClr>
              <a:buSzPts val="1400"/>
              <a:buNone/>
              <a:defRPr sz="1867">
                <a:solidFill>
                  <a:schemeClr val="lt2"/>
                </a:solidFill>
              </a:defRPr>
            </a:lvl8pPr>
            <a:lvl9pPr lvl="8" algn="ctr" rtl="0">
              <a:spcBef>
                <a:spcPts val="0"/>
              </a:spcBef>
              <a:spcAft>
                <a:spcPts val="0"/>
              </a:spcAft>
              <a:buClr>
                <a:schemeClr val="lt2"/>
              </a:buClr>
              <a:buSzPts val="1400"/>
              <a:buNone/>
              <a:defRPr sz="1867">
                <a:solidFill>
                  <a:schemeClr val="lt2"/>
                </a:solidFill>
              </a:defRPr>
            </a:lvl9pPr>
          </a:lstStyle>
          <a:p>
            <a:endParaRPr/>
          </a:p>
        </p:txBody>
      </p:sp>
      <p:sp>
        <p:nvSpPr>
          <p:cNvPr id="81" name="Google Shape;81;p18"/>
          <p:cNvSpPr txBox="1">
            <a:spLocks noGrp="1"/>
          </p:cNvSpPr>
          <p:nvPr>
            <p:ph type="subTitle" idx="6"/>
          </p:nvPr>
        </p:nvSpPr>
        <p:spPr>
          <a:xfrm>
            <a:off x="8395263" y="5096867"/>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6397415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 Three columns 2">
  <p:cSld name="1_Title + Three columns 2">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84" name="Google Shape;84;p19"/>
          <p:cNvSpPr txBox="1">
            <a:spLocks noGrp="1"/>
          </p:cNvSpPr>
          <p:nvPr>
            <p:ph type="title" idx="2"/>
          </p:nvPr>
        </p:nvSpPr>
        <p:spPr>
          <a:xfrm>
            <a:off x="4748600" y="1707500"/>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5" name="Google Shape;85;p19"/>
          <p:cNvSpPr txBox="1">
            <a:spLocks noGrp="1"/>
          </p:cNvSpPr>
          <p:nvPr>
            <p:ph type="subTitle" idx="1"/>
          </p:nvPr>
        </p:nvSpPr>
        <p:spPr>
          <a:xfrm>
            <a:off x="4748600" y="2150457"/>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86" name="Google Shape;86;p19"/>
          <p:cNvSpPr txBox="1">
            <a:spLocks noGrp="1"/>
          </p:cNvSpPr>
          <p:nvPr>
            <p:ph type="title" idx="3"/>
          </p:nvPr>
        </p:nvSpPr>
        <p:spPr>
          <a:xfrm>
            <a:off x="4748600" y="3207272"/>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7" name="Google Shape;87;p19"/>
          <p:cNvSpPr txBox="1">
            <a:spLocks noGrp="1"/>
          </p:cNvSpPr>
          <p:nvPr>
            <p:ph type="subTitle" idx="4"/>
          </p:nvPr>
        </p:nvSpPr>
        <p:spPr>
          <a:xfrm>
            <a:off x="4748600" y="3650229"/>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88" name="Google Shape;88;p19"/>
          <p:cNvSpPr txBox="1">
            <a:spLocks noGrp="1"/>
          </p:cNvSpPr>
          <p:nvPr>
            <p:ph type="title" idx="5"/>
          </p:nvPr>
        </p:nvSpPr>
        <p:spPr>
          <a:xfrm>
            <a:off x="4748600" y="4707043"/>
            <a:ext cx="571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89" name="Google Shape;89;p19"/>
          <p:cNvSpPr txBox="1">
            <a:spLocks noGrp="1"/>
          </p:cNvSpPr>
          <p:nvPr>
            <p:ph type="subTitle" idx="6"/>
          </p:nvPr>
        </p:nvSpPr>
        <p:spPr>
          <a:xfrm>
            <a:off x="4748600" y="5150000"/>
            <a:ext cx="5716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8979318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 Three columns 3">
  <p:cSld name="Title + Three columns 3">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r" rtl="0">
              <a:spcBef>
                <a:spcPts val="0"/>
              </a:spcBef>
              <a:spcAft>
                <a:spcPts val="0"/>
              </a:spcAft>
              <a:buClr>
                <a:schemeClr val="lt1"/>
              </a:buClr>
              <a:buSzPts val="2800"/>
              <a:buNone/>
              <a:defRPr>
                <a:solidFill>
                  <a:schemeClr val="lt1"/>
                </a:solidFill>
              </a:defRPr>
            </a:lvl2pPr>
            <a:lvl3pPr lvl="2" algn="r" rtl="0">
              <a:spcBef>
                <a:spcPts val="0"/>
              </a:spcBef>
              <a:spcAft>
                <a:spcPts val="0"/>
              </a:spcAft>
              <a:buClr>
                <a:schemeClr val="lt1"/>
              </a:buClr>
              <a:buSzPts val="2800"/>
              <a:buNone/>
              <a:defRPr>
                <a:solidFill>
                  <a:schemeClr val="lt1"/>
                </a:solidFill>
              </a:defRPr>
            </a:lvl3pPr>
            <a:lvl4pPr lvl="3" algn="r" rtl="0">
              <a:spcBef>
                <a:spcPts val="0"/>
              </a:spcBef>
              <a:spcAft>
                <a:spcPts val="0"/>
              </a:spcAft>
              <a:buClr>
                <a:schemeClr val="lt1"/>
              </a:buClr>
              <a:buSzPts val="2800"/>
              <a:buNone/>
              <a:defRPr>
                <a:solidFill>
                  <a:schemeClr val="lt1"/>
                </a:solidFill>
              </a:defRPr>
            </a:lvl4pPr>
            <a:lvl5pPr lvl="4" algn="r" rtl="0">
              <a:spcBef>
                <a:spcPts val="0"/>
              </a:spcBef>
              <a:spcAft>
                <a:spcPts val="0"/>
              </a:spcAft>
              <a:buClr>
                <a:schemeClr val="lt1"/>
              </a:buClr>
              <a:buSzPts val="2800"/>
              <a:buNone/>
              <a:defRPr>
                <a:solidFill>
                  <a:schemeClr val="lt1"/>
                </a:solidFill>
              </a:defRPr>
            </a:lvl5pPr>
            <a:lvl6pPr lvl="5" algn="r" rtl="0">
              <a:spcBef>
                <a:spcPts val="0"/>
              </a:spcBef>
              <a:spcAft>
                <a:spcPts val="0"/>
              </a:spcAft>
              <a:buClr>
                <a:schemeClr val="lt1"/>
              </a:buClr>
              <a:buSzPts val="2800"/>
              <a:buNone/>
              <a:defRPr>
                <a:solidFill>
                  <a:schemeClr val="lt1"/>
                </a:solidFill>
              </a:defRPr>
            </a:lvl6pPr>
            <a:lvl7pPr lvl="6" algn="r" rtl="0">
              <a:spcBef>
                <a:spcPts val="0"/>
              </a:spcBef>
              <a:spcAft>
                <a:spcPts val="0"/>
              </a:spcAft>
              <a:buClr>
                <a:schemeClr val="lt1"/>
              </a:buClr>
              <a:buSzPts val="2800"/>
              <a:buNone/>
              <a:defRPr>
                <a:solidFill>
                  <a:schemeClr val="lt1"/>
                </a:solidFill>
              </a:defRPr>
            </a:lvl7pPr>
            <a:lvl8pPr lvl="7" algn="r" rtl="0">
              <a:spcBef>
                <a:spcPts val="0"/>
              </a:spcBef>
              <a:spcAft>
                <a:spcPts val="0"/>
              </a:spcAft>
              <a:buClr>
                <a:schemeClr val="lt1"/>
              </a:buClr>
              <a:buSzPts val="2800"/>
              <a:buNone/>
              <a:defRPr>
                <a:solidFill>
                  <a:schemeClr val="lt1"/>
                </a:solidFill>
              </a:defRPr>
            </a:lvl8pPr>
            <a:lvl9pPr lvl="8" algn="r" rtl="0">
              <a:spcBef>
                <a:spcPts val="0"/>
              </a:spcBef>
              <a:spcAft>
                <a:spcPts val="0"/>
              </a:spcAft>
              <a:buClr>
                <a:schemeClr val="lt1"/>
              </a:buClr>
              <a:buSzPts val="2800"/>
              <a:buNone/>
              <a:defRPr>
                <a:solidFill>
                  <a:schemeClr val="lt1"/>
                </a:solidFill>
              </a:defRPr>
            </a:lvl9pPr>
          </a:lstStyle>
          <a:p>
            <a:endParaRPr/>
          </a:p>
        </p:txBody>
      </p:sp>
      <p:sp>
        <p:nvSpPr>
          <p:cNvPr id="92" name="Google Shape;92;p20"/>
          <p:cNvSpPr txBox="1">
            <a:spLocks noGrp="1"/>
          </p:cNvSpPr>
          <p:nvPr>
            <p:ph type="title" idx="2"/>
          </p:nvPr>
        </p:nvSpPr>
        <p:spPr>
          <a:xfrm>
            <a:off x="1287600"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3" name="Google Shape;93;p20"/>
          <p:cNvSpPr txBox="1">
            <a:spLocks noGrp="1"/>
          </p:cNvSpPr>
          <p:nvPr>
            <p:ph type="subTitle" idx="1"/>
          </p:nvPr>
        </p:nvSpPr>
        <p:spPr>
          <a:xfrm>
            <a:off x="1287600"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94" name="Google Shape;94;p20"/>
          <p:cNvSpPr txBox="1">
            <a:spLocks noGrp="1"/>
          </p:cNvSpPr>
          <p:nvPr>
            <p:ph type="title" idx="3"/>
          </p:nvPr>
        </p:nvSpPr>
        <p:spPr>
          <a:xfrm>
            <a:off x="4764196"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5" name="Google Shape;95;p20"/>
          <p:cNvSpPr txBox="1">
            <a:spLocks noGrp="1"/>
          </p:cNvSpPr>
          <p:nvPr>
            <p:ph type="subTitle" idx="4"/>
          </p:nvPr>
        </p:nvSpPr>
        <p:spPr>
          <a:xfrm>
            <a:off x="4764196"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96" name="Google Shape;96;p20"/>
          <p:cNvSpPr txBox="1">
            <a:spLocks noGrp="1"/>
          </p:cNvSpPr>
          <p:nvPr>
            <p:ph type="title" idx="5"/>
          </p:nvPr>
        </p:nvSpPr>
        <p:spPr>
          <a:xfrm>
            <a:off x="8240785" y="3763733"/>
            <a:ext cx="2663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97" name="Google Shape;97;p20"/>
          <p:cNvSpPr txBox="1">
            <a:spLocks noGrp="1"/>
          </p:cNvSpPr>
          <p:nvPr>
            <p:ph type="subTitle" idx="6"/>
          </p:nvPr>
        </p:nvSpPr>
        <p:spPr>
          <a:xfrm>
            <a:off x="8240785" y="4206692"/>
            <a:ext cx="2663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39207598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11" name="Google Shape;111;p22"/>
          <p:cNvSpPr txBox="1">
            <a:spLocks noGrp="1"/>
          </p:cNvSpPr>
          <p:nvPr>
            <p:ph type="title" idx="2" hasCustomPrompt="1"/>
          </p:nvPr>
        </p:nvSpPr>
        <p:spPr>
          <a:xfrm>
            <a:off x="960036" y="2068667"/>
            <a:ext cx="39016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2" name="Google Shape;112;p22"/>
          <p:cNvSpPr txBox="1">
            <a:spLocks noGrp="1"/>
          </p:cNvSpPr>
          <p:nvPr>
            <p:ph type="title" idx="3" hasCustomPrompt="1"/>
          </p:nvPr>
        </p:nvSpPr>
        <p:spPr>
          <a:xfrm>
            <a:off x="3708000" y="3604167"/>
            <a:ext cx="39016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3" name="Google Shape;113;p22"/>
          <p:cNvSpPr txBox="1">
            <a:spLocks noGrp="1"/>
          </p:cNvSpPr>
          <p:nvPr>
            <p:ph type="ctrTitle" idx="4"/>
          </p:nvPr>
        </p:nvSpPr>
        <p:spPr>
          <a:xfrm>
            <a:off x="4308487" y="5426200"/>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4" name="Google Shape;114;p22"/>
          <p:cNvSpPr txBox="1">
            <a:spLocks noGrp="1"/>
          </p:cNvSpPr>
          <p:nvPr>
            <p:ph type="title" idx="5" hasCustomPrompt="1"/>
          </p:nvPr>
        </p:nvSpPr>
        <p:spPr>
          <a:xfrm>
            <a:off x="959967" y="5139600"/>
            <a:ext cx="3904000" cy="1144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6267">
                <a:solidFill>
                  <a:schemeClr val="lt2"/>
                </a:solidFill>
              </a:defRPr>
            </a:lvl1pPr>
            <a:lvl2pPr lvl="1"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6267">
                <a:solidFill>
                  <a:schemeClr val="lt2"/>
                </a:solidFill>
                <a:latin typeface="Righteous"/>
                <a:ea typeface="Righteous"/>
                <a:cs typeface="Righteous"/>
                <a:sym typeface="Righteous"/>
              </a:defRPr>
            </a:lvl9pPr>
          </a:lstStyle>
          <a:p>
            <a:r>
              <a:t>xx%</a:t>
            </a:r>
          </a:p>
        </p:txBody>
      </p:sp>
      <p:sp>
        <p:nvSpPr>
          <p:cNvPr id="115" name="Google Shape;115;p22"/>
          <p:cNvSpPr txBox="1">
            <a:spLocks noGrp="1"/>
          </p:cNvSpPr>
          <p:nvPr>
            <p:ph type="ctrTitle" idx="6"/>
          </p:nvPr>
        </p:nvSpPr>
        <p:spPr>
          <a:xfrm>
            <a:off x="4308487" y="23474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6" name="Google Shape;116;p22"/>
          <p:cNvSpPr txBox="1">
            <a:spLocks noGrp="1"/>
          </p:cNvSpPr>
          <p:nvPr>
            <p:ph type="ctrTitle" idx="7"/>
          </p:nvPr>
        </p:nvSpPr>
        <p:spPr>
          <a:xfrm>
            <a:off x="7059168" y="3918333"/>
            <a:ext cx="3493600" cy="57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667">
                <a:solidFill>
                  <a:schemeClr val="lt2"/>
                </a:solidFill>
              </a:defRPr>
            </a:lvl1pPr>
            <a:lvl2pPr lvl="1"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2267">
                <a:solidFill>
                  <a:schemeClr val="lt2"/>
                </a:solidFill>
                <a:latin typeface="Righteous"/>
                <a:ea typeface="Righteous"/>
                <a:cs typeface="Righteous"/>
                <a:sym typeface="Righteous"/>
              </a:defRPr>
            </a:lvl9pPr>
          </a:lstStyle>
          <a:p>
            <a:endParaRPr/>
          </a:p>
        </p:txBody>
      </p:sp>
      <p:sp>
        <p:nvSpPr>
          <p:cNvPr id="117" name="Google Shape;117;p22"/>
          <p:cNvSpPr/>
          <p:nvPr/>
        </p:nvSpPr>
        <p:spPr>
          <a:xfrm>
            <a:off x="606400" y="20426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22"/>
          <p:cNvSpPr/>
          <p:nvPr/>
        </p:nvSpPr>
        <p:spPr>
          <a:xfrm>
            <a:off x="3361151" y="35601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22"/>
          <p:cNvSpPr/>
          <p:nvPr/>
        </p:nvSpPr>
        <p:spPr>
          <a:xfrm>
            <a:off x="624900" y="5077633"/>
            <a:ext cx="8057200" cy="12324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6825897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Numbers and text  3">
  <p:cSld name="Numbers and text  3">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2" name="Google Shape;122;p23"/>
          <p:cNvSpPr txBox="1">
            <a:spLocks noGrp="1"/>
          </p:cNvSpPr>
          <p:nvPr>
            <p:ph type="title" idx="2" hasCustomPrompt="1"/>
          </p:nvPr>
        </p:nvSpPr>
        <p:spPr>
          <a:xfrm>
            <a:off x="2457400" y="1954367"/>
            <a:ext cx="7277200" cy="114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6267">
                <a:solidFill>
                  <a:schemeClr val="accent3"/>
                </a:solidFill>
              </a:defRPr>
            </a:lvl1pPr>
            <a:lvl2pPr lvl="1"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9pPr>
          </a:lstStyle>
          <a:p>
            <a:r>
              <a:t>xx%</a:t>
            </a:r>
          </a:p>
        </p:txBody>
      </p:sp>
      <p:sp>
        <p:nvSpPr>
          <p:cNvPr id="123" name="Google Shape;123;p23"/>
          <p:cNvSpPr txBox="1">
            <a:spLocks noGrp="1"/>
          </p:cNvSpPr>
          <p:nvPr>
            <p:ph type="title" idx="3" hasCustomPrompt="1"/>
          </p:nvPr>
        </p:nvSpPr>
        <p:spPr>
          <a:xfrm>
            <a:off x="2457400" y="3896267"/>
            <a:ext cx="7277200" cy="114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6267">
                <a:solidFill>
                  <a:schemeClr val="accent3"/>
                </a:solidFill>
              </a:defRPr>
            </a:lvl1pPr>
            <a:lvl2pPr lvl="1"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6267">
                <a:solidFill>
                  <a:schemeClr val="accent3"/>
                </a:solidFill>
                <a:latin typeface="Righteous"/>
                <a:ea typeface="Righteous"/>
                <a:cs typeface="Righteous"/>
                <a:sym typeface="Righteous"/>
              </a:defRPr>
            </a:lvl9pPr>
          </a:lstStyle>
          <a:p>
            <a:r>
              <a:t>xx%</a:t>
            </a:r>
          </a:p>
        </p:txBody>
      </p:sp>
      <p:sp>
        <p:nvSpPr>
          <p:cNvPr id="124" name="Google Shape;124;p23"/>
          <p:cNvSpPr txBox="1">
            <a:spLocks noGrp="1"/>
          </p:cNvSpPr>
          <p:nvPr>
            <p:ph type="ctrTitle" idx="4"/>
          </p:nvPr>
        </p:nvSpPr>
        <p:spPr>
          <a:xfrm>
            <a:off x="2838000" y="3098767"/>
            <a:ext cx="65160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867"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9pPr>
          </a:lstStyle>
          <a:p>
            <a:endParaRPr/>
          </a:p>
        </p:txBody>
      </p:sp>
      <p:sp>
        <p:nvSpPr>
          <p:cNvPr id="125" name="Google Shape;125;p23"/>
          <p:cNvSpPr txBox="1">
            <a:spLocks noGrp="1"/>
          </p:cNvSpPr>
          <p:nvPr>
            <p:ph type="ctrTitle" idx="5"/>
          </p:nvPr>
        </p:nvSpPr>
        <p:spPr>
          <a:xfrm>
            <a:off x="2838000" y="5040667"/>
            <a:ext cx="6516000" cy="57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867"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867">
                <a:solidFill>
                  <a:schemeClr val="lt2"/>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031872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Numbers and text  3 1">
  <p:cSld name="Numbers and text  3 1">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8" name="Google Shape;128;p24"/>
          <p:cNvSpPr txBox="1">
            <a:spLocks noGrp="1"/>
          </p:cNvSpPr>
          <p:nvPr>
            <p:ph type="title" idx="2" hasCustomPrompt="1"/>
          </p:nvPr>
        </p:nvSpPr>
        <p:spPr>
          <a:xfrm>
            <a:off x="4901200"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29" name="Google Shape;129;p24"/>
          <p:cNvSpPr txBox="1">
            <a:spLocks noGrp="1"/>
          </p:cNvSpPr>
          <p:nvPr>
            <p:ph type="title" idx="3"/>
          </p:nvPr>
        </p:nvSpPr>
        <p:spPr>
          <a:xfrm>
            <a:off x="4478200"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0" name="Google Shape;130;p24"/>
          <p:cNvSpPr txBox="1">
            <a:spLocks noGrp="1"/>
          </p:cNvSpPr>
          <p:nvPr>
            <p:ph type="subTitle" idx="1"/>
          </p:nvPr>
        </p:nvSpPr>
        <p:spPr>
          <a:xfrm>
            <a:off x="4856800" y="5306200"/>
            <a:ext cx="24784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31" name="Google Shape;131;p24"/>
          <p:cNvSpPr txBox="1">
            <a:spLocks noGrp="1"/>
          </p:cNvSpPr>
          <p:nvPr>
            <p:ph type="title" idx="4" hasCustomPrompt="1"/>
          </p:nvPr>
        </p:nvSpPr>
        <p:spPr>
          <a:xfrm>
            <a:off x="8217033"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32" name="Google Shape;132;p24"/>
          <p:cNvSpPr txBox="1">
            <a:spLocks noGrp="1"/>
          </p:cNvSpPr>
          <p:nvPr>
            <p:ph type="title" idx="5"/>
          </p:nvPr>
        </p:nvSpPr>
        <p:spPr>
          <a:xfrm>
            <a:off x="7794033"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3" name="Google Shape;133;p24"/>
          <p:cNvSpPr txBox="1">
            <a:spLocks noGrp="1"/>
          </p:cNvSpPr>
          <p:nvPr>
            <p:ph type="subTitle" idx="6"/>
          </p:nvPr>
        </p:nvSpPr>
        <p:spPr>
          <a:xfrm>
            <a:off x="8174433" y="5306200"/>
            <a:ext cx="24748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134" name="Google Shape;134;p24"/>
          <p:cNvSpPr txBox="1">
            <a:spLocks noGrp="1"/>
          </p:cNvSpPr>
          <p:nvPr>
            <p:ph type="title" idx="7" hasCustomPrompt="1"/>
          </p:nvPr>
        </p:nvSpPr>
        <p:spPr>
          <a:xfrm>
            <a:off x="1585367" y="4265733"/>
            <a:ext cx="2389600" cy="82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r>
              <a:t>xx%</a:t>
            </a:r>
          </a:p>
        </p:txBody>
      </p:sp>
      <p:sp>
        <p:nvSpPr>
          <p:cNvPr id="135" name="Google Shape;135;p24"/>
          <p:cNvSpPr txBox="1">
            <a:spLocks noGrp="1"/>
          </p:cNvSpPr>
          <p:nvPr>
            <p:ph type="title" idx="8"/>
          </p:nvPr>
        </p:nvSpPr>
        <p:spPr>
          <a:xfrm>
            <a:off x="1162367" y="4938533"/>
            <a:ext cx="3235600" cy="45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36" name="Google Shape;136;p24"/>
          <p:cNvSpPr txBox="1">
            <a:spLocks noGrp="1"/>
          </p:cNvSpPr>
          <p:nvPr>
            <p:ph type="subTitle" idx="9"/>
          </p:nvPr>
        </p:nvSpPr>
        <p:spPr>
          <a:xfrm>
            <a:off x="1540967" y="5306200"/>
            <a:ext cx="2478400" cy="45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600">
                <a:solidFill>
                  <a:schemeClr val="lt1"/>
                </a:solidFill>
              </a:defRPr>
            </a:lvl1pPr>
            <a:lvl2pPr lvl="1" algn="ctr" rtl="0">
              <a:lnSpc>
                <a:spcPct val="100000"/>
              </a:lnSpc>
              <a:spcBef>
                <a:spcPts val="0"/>
              </a:spcBef>
              <a:spcAft>
                <a:spcPts val="0"/>
              </a:spcAft>
              <a:buClr>
                <a:schemeClr val="lt1"/>
              </a:buClr>
              <a:buSzPts val="1200"/>
              <a:buNone/>
              <a:defRPr sz="1600">
                <a:solidFill>
                  <a:schemeClr val="lt1"/>
                </a:solidFill>
              </a:defRPr>
            </a:lvl2pPr>
            <a:lvl3pPr lvl="2" algn="ctr" rtl="0">
              <a:lnSpc>
                <a:spcPct val="100000"/>
              </a:lnSpc>
              <a:spcBef>
                <a:spcPts val="0"/>
              </a:spcBef>
              <a:spcAft>
                <a:spcPts val="0"/>
              </a:spcAft>
              <a:buClr>
                <a:schemeClr val="lt1"/>
              </a:buClr>
              <a:buSzPts val="1200"/>
              <a:buNone/>
              <a:defRPr sz="1600">
                <a:solidFill>
                  <a:schemeClr val="lt1"/>
                </a:solidFill>
              </a:defRPr>
            </a:lvl3pPr>
            <a:lvl4pPr lvl="3" algn="ctr" rtl="0">
              <a:lnSpc>
                <a:spcPct val="100000"/>
              </a:lnSpc>
              <a:spcBef>
                <a:spcPts val="0"/>
              </a:spcBef>
              <a:spcAft>
                <a:spcPts val="0"/>
              </a:spcAft>
              <a:buClr>
                <a:schemeClr val="lt1"/>
              </a:buClr>
              <a:buSzPts val="1200"/>
              <a:buNone/>
              <a:defRPr sz="1600">
                <a:solidFill>
                  <a:schemeClr val="lt1"/>
                </a:solidFill>
              </a:defRPr>
            </a:lvl4pPr>
            <a:lvl5pPr lvl="4" algn="ctr" rtl="0">
              <a:lnSpc>
                <a:spcPct val="100000"/>
              </a:lnSpc>
              <a:spcBef>
                <a:spcPts val="0"/>
              </a:spcBef>
              <a:spcAft>
                <a:spcPts val="0"/>
              </a:spcAft>
              <a:buClr>
                <a:schemeClr val="lt1"/>
              </a:buClr>
              <a:buSzPts val="1200"/>
              <a:buNone/>
              <a:defRPr sz="1600">
                <a:solidFill>
                  <a:schemeClr val="lt1"/>
                </a:solidFill>
              </a:defRPr>
            </a:lvl5pPr>
            <a:lvl6pPr lvl="5" algn="ctr" rtl="0">
              <a:lnSpc>
                <a:spcPct val="100000"/>
              </a:lnSpc>
              <a:spcBef>
                <a:spcPts val="0"/>
              </a:spcBef>
              <a:spcAft>
                <a:spcPts val="0"/>
              </a:spcAft>
              <a:buClr>
                <a:schemeClr val="lt1"/>
              </a:buClr>
              <a:buSzPts val="1200"/>
              <a:buNone/>
              <a:defRPr sz="1600">
                <a:solidFill>
                  <a:schemeClr val="lt1"/>
                </a:solidFill>
              </a:defRPr>
            </a:lvl6pPr>
            <a:lvl7pPr lvl="6" algn="ctr" rtl="0">
              <a:lnSpc>
                <a:spcPct val="100000"/>
              </a:lnSpc>
              <a:spcBef>
                <a:spcPts val="0"/>
              </a:spcBef>
              <a:spcAft>
                <a:spcPts val="0"/>
              </a:spcAft>
              <a:buClr>
                <a:schemeClr val="lt1"/>
              </a:buClr>
              <a:buSzPts val="1200"/>
              <a:buNone/>
              <a:defRPr sz="1600">
                <a:solidFill>
                  <a:schemeClr val="lt1"/>
                </a:solidFill>
              </a:defRPr>
            </a:lvl7pPr>
            <a:lvl8pPr lvl="7" algn="ctr" rtl="0">
              <a:lnSpc>
                <a:spcPct val="100000"/>
              </a:lnSpc>
              <a:spcBef>
                <a:spcPts val="0"/>
              </a:spcBef>
              <a:spcAft>
                <a:spcPts val="0"/>
              </a:spcAft>
              <a:buClr>
                <a:schemeClr val="lt1"/>
              </a:buClr>
              <a:buSzPts val="1200"/>
              <a:buNone/>
              <a:defRPr sz="1600">
                <a:solidFill>
                  <a:schemeClr val="lt1"/>
                </a:solidFill>
              </a:defRPr>
            </a:lvl8pPr>
            <a:lvl9pPr lvl="8" algn="ctr"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172977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3A74C-5787-B6E2-35B4-F77DB220F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1E45D11-BE73-1553-7CD0-F9B976E777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0B47B12-2BE1-8C3A-BB0A-871A4C7CA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F56AF13-F217-DD2E-FAC6-8D3878A4971B}"/>
              </a:ext>
            </a:extLst>
          </p:cNvPr>
          <p:cNvSpPr>
            <a:spLocks noGrp="1"/>
          </p:cNvSpPr>
          <p:nvPr>
            <p:ph type="dt" sz="half" idx="10"/>
          </p:nvPr>
        </p:nvSpPr>
        <p:spPr/>
        <p:txBody>
          <a:bodyPr/>
          <a:lstStyle/>
          <a:p>
            <a:fld id="{D2A450DE-F66A-453C-A772-118A6C77F5C4}" type="datetimeFigureOut">
              <a:rPr lang="en-US" smtClean="0"/>
              <a:t>7/28/2025</a:t>
            </a:fld>
            <a:endParaRPr lang="en-US"/>
          </a:p>
        </p:txBody>
      </p:sp>
      <p:sp>
        <p:nvSpPr>
          <p:cNvPr id="6" name="Footer Placeholder 5">
            <a:extLst>
              <a:ext uri="{FF2B5EF4-FFF2-40B4-BE49-F238E27FC236}">
                <a16:creationId xmlns:a16="http://schemas.microsoft.com/office/drawing/2014/main" xmlns="" id="{C26C0763-A565-14AD-A28E-71B4A6F9CD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43B023-98CD-8E51-ABC0-28681E2E6680}"/>
              </a:ext>
            </a:extLst>
          </p:cNvPr>
          <p:cNvSpPr>
            <a:spLocks noGrp="1"/>
          </p:cNvSpPr>
          <p:nvPr>
            <p:ph type="sldNum" sz="quarter" idx="12"/>
          </p:nvPr>
        </p:nvSpPr>
        <p:spPr/>
        <p:txBody>
          <a:bodyPr/>
          <a:lstStyle/>
          <a:p>
            <a:fld id="{2A0E3C83-FBA5-46C2-972E-827772018146}" type="slidenum">
              <a:rPr lang="en-US" smtClean="0"/>
              <a:t>‹#›</a:t>
            </a:fld>
            <a:endParaRPr lang="en-US"/>
          </a:p>
        </p:txBody>
      </p:sp>
    </p:spTree>
    <p:extLst>
      <p:ext uri="{BB962C8B-B14F-4D97-AF65-F5344CB8AC3E}">
        <p14:creationId xmlns:p14="http://schemas.microsoft.com/office/powerpoint/2010/main" val="15622696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 four columns 2">
  <p:cSld name="Title + four columns 2">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3467">
                <a:solidFill>
                  <a:schemeClr val="lt2"/>
                </a:solidFill>
              </a:defRPr>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154" name="Google Shape;154;p27"/>
          <p:cNvSpPr txBox="1">
            <a:spLocks noGrp="1"/>
          </p:cNvSpPr>
          <p:nvPr>
            <p:ph type="title" idx="2"/>
          </p:nvPr>
        </p:nvSpPr>
        <p:spPr>
          <a:xfrm>
            <a:off x="1131200" y="42212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5" name="Google Shape;155;p27"/>
          <p:cNvSpPr txBox="1">
            <a:spLocks noGrp="1"/>
          </p:cNvSpPr>
          <p:nvPr>
            <p:ph type="subTitle" idx="1"/>
          </p:nvPr>
        </p:nvSpPr>
        <p:spPr>
          <a:xfrm>
            <a:off x="1131200" y="46904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56" name="Google Shape;156;p27"/>
          <p:cNvSpPr txBox="1">
            <a:spLocks noGrp="1"/>
          </p:cNvSpPr>
          <p:nvPr>
            <p:ph type="title" idx="3"/>
          </p:nvPr>
        </p:nvSpPr>
        <p:spPr>
          <a:xfrm>
            <a:off x="3687332" y="20876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7" name="Google Shape;157;p27"/>
          <p:cNvSpPr txBox="1">
            <a:spLocks noGrp="1"/>
          </p:cNvSpPr>
          <p:nvPr>
            <p:ph type="subTitle" idx="4"/>
          </p:nvPr>
        </p:nvSpPr>
        <p:spPr>
          <a:xfrm>
            <a:off x="3687332" y="25568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58" name="Google Shape;158;p27"/>
          <p:cNvSpPr txBox="1">
            <a:spLocks noGrp="1"/>
          </p:cNvSpPr>
          <p:nvPr>
            <p:ph type="title" idx="5"/>
          </p:nvPr>
        </p:nvSpPr>
        <p:spPr>
          <a:xfrm>
            <a:off x="6243464" y="42212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59" name="Google Shape;159;p27"/>
          <p:cNvSpPr txBox="1">
            <a:spLocks noGrp="1"/>
          </p:cNvSpPr>
          <p:nvPr>
            <p:ph type="subTitle" idx="6"/>
          </p:nvPr>
        </p:nvSpPr>
        <p:spPr>
          <a:xfrm>
            <a:off x="6243464" y="46904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60" name="Google Shape;160;p27"/>
          <p:cNvSpPr txBox="1">
            <a:spLocks noGrp="1"/>
          </p:cNvSpPr>
          <p:nvPr>
            <p:ph type="title" idx="7"/>
          </p:nvPr>
        </p:nvSpPr>
        <p:spPr>
          <a:xfrm>
            <a:off x="8799596" y="2087600"/>
            <a:ext cx="226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61" name="Google Shape;161;p27"/>
          <p:cNvSpPr txBox="1">
            <a:spLocks noGrp="1"/>
          </p:cNvSpPr>
          <p:nvPr>
            <p:ph type="subTitle" idx="8"/>
          </p:nvPr>
        </p:nvSpPr>
        <p:spPr>
          <a:xfrm>
            <a:off x="8799596" y="2556867"/>
            <a:ext cx="226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42294947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4">
  <p:cSld name="Section 4">
    <p:spTree>
      <p:nvGrpSpPr>
        <p:cNvPr id="1" name="Shape 167"/>
        <p:cNvGrpSpPr/>
        <p:nvPr/>
      </p:nvGrpSpPr>
      <p:grpSpPr>
        <a:xfrm>
          <a:off x="0" y="0"/>
          <a:ext cx="0" cy="0"/>
          <a:chOff x="0" y="0"/>
          <a:chExt cx="0" cy="0"/>
        </a:xfrm>
      </p:grpSpPr>
      <p:sp>
        <p:nvSpPr>
          <p:cNvPr id="168" name="Google Shape;168;p29"/>
          <p:cNvSpPr/>
          <p:nvPr/>
        </p:nvSpPr>
        <p:spPr>
          <a:xfrm>
            <a:off x="3298500" y="965400"/>
            <a:ext cx="7659200" cy="49272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29"/>
          <p:cNvSpPr txBox="1">
            <a:spLocks noGrp="1"/>
          </p:cNvSpPr>
          <p:nvPr>
            <p:ph type="title"/>
          </p:nvPr>
        </p:nvSpPr>
        <p:spPr>
          <a:xfrm>
            <a:off x="4704005" y="1538267"/>
            <a:ext cx="5745600" cy="19764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chemeClr val="lt2"/>
              </a:buClr>
              <a:buSzPts val="3500"/>
              <a:buNone/>
              <a:defRPr sz="4667">
                <a:solidFill>
                  <a:schemeClr val="lt2"/>
                </a:solidFill>
              </a:defRPr>
            </a:lvl1pPr>
            <a:lvl2pPr lvl="1" algn="r" rtl="0">
              <a:lnSpc>
                <a:spcPct val="80000"/>
              </a:lnSpc>
              <a:spcBef>
                <a:spcPts val="0"/>
              </a:spcBef>
              <a:spcAft>
                <a:spcPts val="0"/>
              </a:spcAft>
              <a:buClr>
                <a:schemeClr val="lt2"/>
              </a:buClr>
              <a:buSzPts val="3500"/>
              <a:buNone/>
              <a:defRPr sz="4667">
                <a:solidFill>
                  <a:schemeClr val="lt2"/>
                </a:solidFill>
              </a:defRPr>
            </a:lvl2pPr>
            <a:lvl3pPr lvl="2" algn="r" rtl="0">
              <a:lnSpc>
                <a:spcPct val="80000"/>
              </a:lnSpc>
              <a:spcBef>
                <a:spcPts val="0"/>
              </a:spcBef>
              <a:spcAft>
                <a:spcPts val="0"/>
              </a:spcAft>
              <a:buClr>
                <a:schemeClr val="lt2"/>
              </a:buClr>
              <a:buSzPts val="3500"/>
              <a:buNone/>
              <a:defRPr sz="4667">
                <a:solidFill>
                  <a:schemeClr val="lt2"/>
                </a:solidFill>
              </a:defRPr>
            </a:lvl3pPr>
            <a:lvl4pPr lvl="3" algn="r" rtl="0">
              <a:lnSpc>
                <a:spcPct val="80000"/>
              </a:lnSpc>
              <a:spcBef>
                <a:spcPts val="0"/>
              </a:spcBef>
              <a:spcAft>
                <a:spcPts val="0"/>
              </a:spcAft>
              <a:buClr>
                <a:schemeClr val="lt2"/>
              </a:buClr>
              <a:buSzPts val="3500"/>
              <a:buNone/>
              <a:defRPr sz="4667">
                <a:solidFill>
                  <a:schemeClr val="lt2"/>
                </a:solidFill>
              </a:defRPr>
            </a:lvl4pPr>
            <a:lvl5pPr lvl="4" algn="r" rtl="0">
              <a:lnSpc>
                <a:spcPct val="80000"/>
              </a:lnSpc>
              <a:spcBef>
                <a:spcPts val="0"/>
              </a:spcBef>
              <a:spcAft>
                <a:spcPts val="0"/>
              </a:spcAft>
              <a:buClr>
                <a:schemeClr val="lt2"/>
              </a:buClr>
              <a:buSzPts val="3500"/>
              <a:buNone/>
              <a:defRPr sz="4667">
                <a:solidFill>
                  <a:schemeClr val="lt2"/>
                </a:solidFill>
              </a:defRPr>
            </a:lvl5pPr>
            <a:lvl6pPr lvl="5" algn="r" rtl="0">
              <a:lnSpc>
                <a:spcPct val="80000"/>
              </a:lnSpc>
              <a:spcBef>
                <a:spcPts val="0"/>
              </a:spcBef>
              <a:spcAft>
                <a:spcPts val="0"/>
              </a:spcAft>
              <a:buClr>
                <a:schemeClr val="lt2"/>
              </a:buClr>
              <a:buSzPts val="3500"/>
              <a:buNone/>
              <a:defRPr sz="4667">
                <a:solidFill>
                  <a:schemeClr val="lt2"/>
                </a:solidFill>
              </a:defRPr>
            </a:lvl6pPr>
            <a:lvl7pPr lvl="6" algn="r" rtl="0">
              <a:lnSpc>
                <a:spcPct val="80000"/>
              </a:lnSpc>
              <a:spcBef>
                <a:spcPts val="0"/>
              </a:spcBef>
              <a:spcAft>
                <a:spcPts val="0"/>
              </a:spcAft>
              <a:buClr>
                <a:schemeClr val="lt2"/>
              </a:buClr>
              <a:buSzPts val="3500"/>
              <a:buNone/>
              <a:defRPr sz="4667">
                <a:solidFill>
                  <a:schemeClr val="lt2"/>
                </a:solidFill>
              </a:defRPr>
            </a:lvl7pPr>
            <a:lvl8pPr lvl="7" algn="r" rtl="0">
              <a:lnSpc>
                <a:spcPct val="80000"/>
              </a:lnSpc>
              <a:spcBef>
                <a:spcPts val="0"/>
              </a:spcBef>
              <a:spcAft>
                <a:spcPts val="0"/>
              </a:spcAft>
              <a:buClr>
                <a:schemeClr val="lt2"/>
              </a:buClr>
              <a:buSzPts val="3500"/>
              <a:buNone/>
              <a:defRPr sz="4667">
                <a:solidFill>
                  <a:schemeClr val="lt2"/>
                </a:solidFill>
              </a:defRPr>
            </a:lvl8pPr>
            <a:lvl9pPr lvl="8" algn="r" rtl="0">
              <a:lnSpc>
                <a:spcPct val="80000"/>
              </a:lnSpc>
              <a:spcBef>
                <a:spcPts val="0"/>
              </a:spcBef>
              <a:spcAft>
                <a:spcPts val="0"/>
              </a:spcAft>
              <a:buClr>
                <a:schemeClr val="lt2"/>
              </a:buClr>
              <a:buSzPts val="3500"/>
              <a:buNone/>
              <a:defRPr sz="4667">
                <a:solidFill>
                  <a:schemeClr val="lt2"/>
                </a:solidFill>
              </a:defRPr>
            </a:lvl9pPr>
          </a:lstStyle>
          <a:p>
            <a:endParaRPr/>
          </a:p>
        </p:txBody>
      </p:sp>
      <p:sp>
        <p:nvSpPr>
          <p:cNvPr id="170" name="Google Shape;170;p29"/>
          <p:cNvSpPr txBox="1">
            <a:spLocks noGrp="1"/>
          </p:cNvSpPr>
          <p:nvPr>
            <p:ph type="subTitle" idx="1"/>
          </p:nvPr>
        </p:nvSpPr>
        <p:spPr>
          <a:xfrm>
            <a:off x="6119984" y="3225072"/>
            <a:ext cx="4329600" cy="1646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None/>
              <a:defRPr sz="2133">
                <a:solidFill>
                  <a:schemeClr val="lt2"/>
                </a:solidFill>
              </a:defRPr>
            </a:lvl1pPr>
            <a:lvl2pPr lvl="1" algn="r" rtl="0">
              <a:lnSpc>
                <a:spcPct val="100000"/>
              </a:lnSpc>
              <a:spcBef>
                <a:spcPts val="0"/>
              </a:spcBef>
              <a:spcAft>
                <a:spcPts val="0"/>
              </a:spcAft>
              <a:buClr>
                <a:schemeClr val="lt2"/>
              </a:buClr>
              <a:buSzPts val="1600"/>
              <a:buNone/>
              <a:defRPr sz="2133">
                <a:solidFill>
                  <a:schemeClr val="lt2"/>
                </a:solidFill>
              </a:defRPr>
            </a:lvl2pPr>
            <a:lvl3pPr lvl="2" algn="r" rtl="0">
              <a:lnSpc>
                <a:spcPct val="100000"/>
              </a:lnSpc>
              <a:spcBef>
                <a:spcPts val="0"/>
              </a:spcBef>
              <a:spcAft>
                <a:spcPts val="0"/>
              </a:spcAft>
              <a:buClr>
                <a:schemeClr val="lt2"/>
              </a:buClr>
              <a:buSzPts val="1600"/>
              <a:buNone/>
              <a:defRPr sz="2133">
                <a:solidFill>
                  <a:schemeClr val="lt2"/>
                </a:solidFill>
              </a:defRPr>
            </a:lvl3pPr>
            <a:lvl4pPr lvl="3" algn="r" rtl="0">
              <a:lnSpc>
                <a:spcPct val="100000"/>
              </a:lnSpc>
              <a:spcBef>
                <a:spcPts val="0"/>
              </a:spcBef>
              <a:spcAft>
                <a:spcPts val="0"/>
              </a:spcAft>
              <a:buClr>
                <a:schemeClr val="lt2"/>
              </a:buClr>
              <a:buSzPts val="1600"/>
              <a:buNone/>
              <a:defRPr sz="2133">
                <a:solidFill>
                  <a:schemeClr val="lt2"/>
                </a:solidFill>
              </a:defRPr>
            </a:lvl4pPr>
            <a:lvl5pPr lvl="4" algn="r" rtl="0">
              <a:lnSpc>
                <a:spcPct val="100000"/>
              </a:lnSpc>
              <a:spcBef>
                <a:spcPts val="0"/>
              </a:spcBef>
              <a:spcAft>
                <a:spcPts val="0"/>
              </a:spcAft>
              <a:buClr>
                <a:schemeClr val="lt2"/>
              </a:buClr>
              <a:buSzPts val="1600"/>
              <a:buNone/>
              <a:defRPr sz="2133">
                <a:solidFill>
                  <a:schemeClr val="lt2"/>
                </a:solidFill>
              </a:defRPr>
            </a:lvl5pPr>
            <a:lvl6pPr lvl="5" algn="r" rtl="0">
              <a:lnSpc>
                <a:spcPct val="100000"/>
              </a:lnSpc>
              <a:spcBef>
                <a:spcPts val="0"/>
              </a:spcBef>
              <a:spcAft>
                <a:spcPts val="0"/>
              </a:spcAft>
              <a:buClr>
                <a:schemeClr val="lt2"/>
              </a:buClr>
              <a:buSzPts val="1600"/>
              <a:buNone/>
              <a:defRPr sz="2133">
                <a:solidFill>
                  <a:schemeClr val="lt2"/>
                </a:solidFill>
              </a:defRPr>
            </a:lvl6pPr>
            <a:lvl7pPr lvl="6" algn="r" rtl="0">
              <a:lnSpc>
                <a:spcPct val="100000"/>
              </a:lnSpc>
              <a:spcBef>
                <a:spcPts val="0"/>
              </a:spcBef>
              <a:spcAft>
                <a:spcPts val="0"/>
              </a:spcAft>
              <a:buClr>
                <a:schemeClr val="lt2"/>
              </a:buClr>
              <a:buSzPts val="1600"/>
              <a:buNone/>
              <a:defRPr sz="2133">
                <a:solidFill>
                  <a:schemeClr val="lt2"/>
                </a:solidFill>
              </a:defRPr>
            </a:lvl7pPr>
            <a:lvl8pPr lvl="7" algn="r" rtl="0">
              <a:lnSpc>
                <a:spcPct val="100000"/>
              </a:lnSpc>
              <a:spcBef>
                <a:spcPts val="0"/>
              </a:spcBef>
              <a:spcAft>
                <a:spcPts val="0"/>
              </a:spcAft>
              <a:buClr>
                <a:schemeClr val="lt2"/>
              </a:buClr>
              <a:buSzPts val="1600"/>
              <a:buNone/>
              <a:defRPr sz="2133">
                <a:solidFill>
                  <a:schemeClr val="lt2"/>
                </a:solidFill>
              </a:defRPr>
            </a:lvl8pPr>
            <a:lvl9pPr lvl="8" algn="r" rtl="0">
              <a:lnSpc>
                <a:spcPct val="100000"/>
              </a:lnSpc>
              <a:spcBef>
                <a:spcPts val="0"/>
              </a:spcBef>
              <a:spcAft>
                <a:spcPts val="0"/>
              </a:spcAft>
              <a:buClr>
                <a:schemeClr val="lt2"/>
              </a:buClr>
              <a:buSzPts val="1600"/>
              <a:buNone/>
              <a:defRPr sz="2133">
                <a:solidFill>
                  <a:schemeClr val="lt2"/>
                </a:solidFill>
              </a:defRPr>
            </a:lvl9pPr>
          </a:lstStyle>
          <a:p>
            <a:endParaRPr/>
          </a:p>
        </p:txBody>
      </p:sp>
      <p:sp>
        <p:nvSpPr>
          <p:cNvPr id="171" name="Google Shape;171;p29"/>
          <p:cNvSpPr txBox="1">
            <a:spLocks noGrp="1"/>
          </p:cNvSpPr>
          <p:nvPr>
            <p:ph type="title" idx="2" hasCustomPrompt="1"/>
          </p:nvPr>
        </p:nvSpPr>
        <p:spPr>
          <a:xfrm>
            <a:off x="1234300" y="1957800"/>
            <a:ext cx="3869600" cy="2942400"/>
          </a:xfrm>
          <a:prstGeom prst="rect">
            <a:avLst/>
          </a:prstGeom>
          <a:solidFill>
            <a:schemeClr val="accent1"/>
          </a:solidFill>
        </p:spPr>
        <p:txBody>
          <a:bodyPr spcFirstLastPara="1" wrap="square" lIns="91425" tIns="91425" rIns="91425" bIns="91425" anchor="b" anchorCtr="0">
            <a:noAutofit/>
          </a:bodyPr>
          <a:lstStyle>
            <a:lvl1pPr lvl="0" algn="ctr" rtl="0">
              <a:spcBef>
                <a:spcPts val="0"/>
              </a:spcBef>
              <a:spcAft>
                <a:spcPts val="0"/>
              </a:spcAft>
              <a:buClr>
                <a:schemeClr val="accent3"/>
              </a:buClr>
              <a:buSzPts val="13400"/>
              <a:buNone/>
              <a:defRPr sz="17866">
                <a:solidFill>
                  <a:schemeClr val="accent3"/>
                </a:solidFill>
              </a:defRPr>
            </a:lvl1pPr>
            <a:lvl2pPr lvl="1" algn="ctr" rtl="0">
              <a:spcBef>
                <a:spcPts val="0"/>
              </a:spcBef>
              <a:spcAft>
                <a:spcPts val="0"/>
              </a:spcAft>
              <a:buClr>
                <a:schemeClr val="lt2"/>
              </a:buClr>
              <a:buSzPts val="15000"/>
              <a:buNone/>
              <a:defRPr sz="20000">
                <a:solidFill>
                  <a:schemeClr val="lt2"/>
                </a:solidFill>
              </a:defRPr>
            </a:lvl2pPr>
            <a:lvl3pPr lvl="2" algn="ctr" rtl="0">
              <a:spcBef>
                <a:spcPts val="0"/>
              </a:spcBef>
              <a:spcAft>
                <a:spcPts val="0"/>
              </a:spcAft>
              <a:buClr>
                <a:schemeClr val="lt2"/>
              </a:buClr>
              <a:buSzPts val="15000"/>
              <a:buNone/>
              <a:defRPr sz="20000">
                <a:solidFill>
                  <a:schemeClr val="lt2"/>
                </a:solidFill>
              </a:defRPr>
            </a:lvl3pPr>
            <a:lvl4pPr lvl="3" algn="ctr" rtl="0">
              <a:spcBef>
                <a:spcPts val="0"/>
              </a:spcBef>
              <a:spcAft>
                <a:spcPts val="0"/>
              </a:spcAft>
              <a:buClr>
                <a:schemeClr val="lt2"/>
              </a:buClr>
              <a:buSzPts val="15000"/>
              <a:buNone/>
              <a:defRPr sz="20000">
                <a:solidFill>
                  <a:schemeClr val="lt2"/>
                </a:solidFill>
              </a:defRPr>
            </a:lvl4pPr>
            <a:lvl5pPr lvl="4" algn="ctr" rtl="0">
              <a:spcBef>
                <a:spcPts val="0"/>
              </a:spcBef>
              <a:spcAft>
                <a:spcPts val="0"/>
              </a:spcAft>
              <a:buClr>
                <a:schemeClr val="lt2"/>
              </a:buClr>
              <a:buSzPts val="15000"/>
              <a:buNone/>
              <a:defRPr sz="20000">
                <a:solidFill>
                  <a:schemeClr val="lt2"/>
                </a:solidFill>
              </a:defRPr>
            </a:lvl5pPr>
            <a:lvl6pPr lvl="5" algn="ctr" rtl="0">
              <a:spcBef>
                <a:spcPts val="0"/>
              </a:spcBef>
              <a:spcAft>
                <a:spcPts val="0"/>
              </a:spcAft>
              <a:buClr>
                <a:schemeClr val="lt2"/>
              </a:buClr>
              <a:buSzPts val="15000"/>
              <a:buNone/>
              <a:defRPr sz="20000">
                <a:solidFill>
                  <a:schemeClr val="lt2"/>
                </a:solidFill>
              </a:defRPr>
            </a:lvl6pPr>
            <a:lvl7pPr lvl="6" algn="ctr" rtl="0">
              <a:spcBef>
                <a:spcPts val="0"/>
              </a:spcBef>
              <a:spcAft>
                <a:spcPts val="0"/>
              </a:spcAft>
              <a:buClr>
                <a:schemeClr val="lt2"/>
              </a:buClr>
              <a:buSzPts val="15000"/>
              <a:buNone/>
              <a:defRPr sz="20000">
                <a:solidFill>
                  <a:schemeClr val="lt2"/>
                </a:solidFill>
              </a:defRPr>
            </a:lvl7pPr>
            <a:lvl8pPr lvl="7" algn="ctr" rtl="0">
              <a:spcBef>
                <a:spcPts val="0"/>
              </a:spcBef>
              <a:spcAft>
                <a:spcPts val="0"/>
              </a:spcAft>
              <a:buClr>
                <a:schemeClr val="lt2"/>
              </a:buClr>
              <a:buSzPts val="15000"/>
              <a:buNone/>
              <a:defRPr sz="20000">
                <a:solidFill>
                  <a:schemeClr val="lt2"/>
                </a:solidFill>
              </a:defRPr>
            </a:lvl8pPr>
            <a:lvl9pPr lvl="8" algn="ctr" rtl="0">
              <a:spcBef>
                <a:spcPts val="0"/>
              </a:spcBef>
              <a:spcAft>
                <a:spcPts val="0"/>
              </a:spcAft>
              <a:buClr>
                <a:schemeClr val="lt2"/>
              </a:buClr>
              <a:buSzPts val="15000"/>
              <a:buNone/>
              <a:defRPr sz="20000">
                <a:solidFill>
                  <a:schemeClr val="lt2"/>
                </a:solidFill>
              </a:defRPr>
            </a:lvl9pPr>
          </a:lstStyle>
          <a:p>
            <a:r>
              <a:t>xx%</a:t>
            </a:r>
          </a:p>
        </p:txBody>
      </p:sp>
    </p:spTree>
    <p:extLst>
      <p:ext uri="{BB962C8B-B14F-4D97-AF65-F5344CB8AC3E}">
        <p14:creationId xmlns:p14="http://schemas.microsoft.com/office/powerpoint/2010/main" val="174493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 six columns  1">
  <p:cSld name="Title + six columns  1">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3467">
                <a:solidFill>
                  <a:schemeClr val="lt2"/>
                </a:solidFill>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188" name="Google Shape;188;p31"/>
          <p:cNvSpPr txBox="1">
            <a:spLocks noGrp="1"/>
          </p:cNvSpPr>
          <p:nvPr>
            <p:ph type="title" idx="2"/>
          </p:nvPr>
        </p:nvSpPr>
        <p:spPr>
          <a:xfrm>
            <a:off x="1299600"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89" name="Google Shape;189;p31"/>
          <p:cNvSpPr txBox="1">
            <a:spLocks noGrp="1"/>
          </p:cNvSpPr>
          <p:nvPr>
            <p:ph type="subTitle" idx="1"/>
          </p:nvPr>
        </p:nvSpPr>
        <p:spPr>
          <a:xfrm>
            <a:off x="1299600"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0" name="Google Shape;190;p31"/>
          <p:cNvSpPr txBox="1">
            <a:spLocks noGrp="1"/>
          </p:cNvSpPr>
          <p:nvPr>
            <p:ph type="title" idx="3"/>
          </p:nvPr>
        </p:nvSpPr>
        <p:spPr>
          <a:xfrm>
            <a:off x="4845800"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1" name="Google Shape;191;p31"/>
          <p:cNvSpPr txBox="1">
            <a:spLocks noGrp="1"/>
          </p:cNvSpPr>
          <p:nvPr>
            <p:ph type="subTitle" idx="4"/>
          </p:nvPr>
        </p:nvSpPr>
        <p:spPr>
          <a:xfrm>
            <a:off x="4845800"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2" name="Google Shape;192;p31"/>
          <p:cNvSpPr txBox="1">
            <a:spLocks noGrp="1"/>
          </p:cNvSpPr>
          <p:nvPr>
            <p:ph type="title" idx="5"/>
          </p:nvPr>
        </p:nvSpPr>
        <p:spPr>
          <a:xfrm>
            <a:off x="8391996" y="4605144"/>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3" name="Google Shape;193;p31"/>
          <p:cNvSpPr txBox="1">
            <a:spLocks noGrp="1"/>
          </p:cNvSpPr>
          <p:nvPr>
            <p:ph type="subTitle" idx="6"/>
          </p:nvPr>
        </p:nvSpPr>
        <p:spPr>
          <a:xfrm>
            <a:off x="8391996" y="5048100"/>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4" name="Google Shape;194;p31"/>
          <p:cNvSpPr txBox="1">
            <a:spLocks noGrp="1"/>
          </p:cNvSpPr>
          <p:nvPr>
            <p:ph type="title" idx="7"/>
          </p:nvPr>
        </p:nvSpPr>
        <p:spPr>
          <a:xfrm>
            <a:off x="1299600"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5" name="Google Shape;195;p31"/>
          <p:cNvSpPr txBox="1">
            <a:spLocks noGrp="1"/>
          </p:cNvSpPr>
          <p:nvPr>
            <p:ph type="subTitle" idx="8"/>
          </p:nvPr>
        </p:nvSpPr>
        <p:spPr>
          <a:xfrm>
            <a:off x="1299600"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6" name="Google Shape;196;p31"/>
          <p:cNvSpPr txBox="1">
            <a:spLocks noGrp="1"/>
          </p:cNvSpPr>
          <p:nvPr>
            <p:ph type="title" idx="9"/>
          </p:nvPr>
        </p:nvSpPr>
        <p:spPr>
          <a:xfrm>
            <a:off x="4845800"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7" name="Google Shape;197;p31"/>
          <p:cNvSpPr txBox="1">
            <a:spLocks noGrp="1"/>
          </p:cNvSpPr>
          <p:nvPr>
            <p:ph type="subTitle" idx="13"/>
          </p:nvPr>
        </p:nvSpPr>
        <p:spPr>
          <a:xfrm>
            <a:off x="4845800"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198" name="Google Shape;198;p31"/>
          <p:cNvSpPr txBox="1">
            <a:spLocks noGrp="1"/>
          </p:cNvSpPr>
          <p:nvPr>
            <p:ph type="title" idx="14"/>
          </p:nvPr>
        </p:nvSpPr>
        <p:spPr>
          <a:xfrm>
            <a:off x="8391996" y="2371277"/>
            <a:ext cx="250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867">
                <a:solidFill>
                  <a:schemeClr val="accent3"/>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199" name="Google Shape;199;p31"/>
          <p:cNvSpPr txBox="1">
            <a:spLocks noGrp="1"/>
          </p:cNvSpPr>
          <p:nvPr>
            <p:ph type="subTitle" idx="15"/>
          </p:nvPr>
        </p:nvSpPr>
        <p:spPr>
          <a:xfrm>
            <a:off x="8391996" y="2814233"/>
            <a:ext cx="2500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10167370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 Two columns 2">
  <p:cSld name="Title + Two columns 2">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1939184" y="2022867"/>
            <a:ext cx="332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3467">
                <a:solidFill>
                  <a:schemeClr val="accent3"/>
                </a:solidFill>
              </a:defRPr>
            </a:lvl1pPr>
            <a:lvl2pPr lvl="1" algn="ctr" rtl="0">
              <a:spcBef>
                <a:spcPts val="0"/>
              </a:spcBef>
              <a:spcAft>
                <a:spcPts val="0"/>
              </a:spcAft>
              <a:buClr>
                <a:schemeClr val="accent3"/>
              </a:buClr>
              <a:buSzPts val="2600"/>
              <a:buNone/>
              <a:defRPr sz="3467">
                <a:solidFill>
                  <a:schemeClr val="accent3"/>
                </a:solidFill>
              </a:defRPr>
            </a:lvl2pPr>
            <a:lvl3pPr lvl="2" algn="ctr" rtl="0">
              <a:spcBef>
                <a:spcPts val="0"/>
              </a:spcBef>
              <a:spcAft>
                <a:spcPts val="0"/>
              </a:spcAft>
              <a:buClr>
                <a:schemeClr val="accent3"/>
              </a:buClr>
              <a:buSzPts val="2600"/>
              <a:buNone/>
              <a:defRPr sz="3467">
                <a:solidFill>
                  <a:schemeClr val="accent3"/>
                </a:solidFill>
              </a:defRPr>
            </a:lvl3pPr>
            <a:lvl4pPr lvl="3" algn="ctr" rtl="0">
              <a:spcBef>
                <a:spcPts val="0"/>
              </a:spcBef>
              <a:spcAft>
                <a:spcPts val="0"/>
              </a:spcAft>
              <a:buClr>
                <a:schemeClr val="accent3"/>
              </a:buClr>
              <a:buSzPts val="2600"/>
              <a:buNone/>
              <a:defRPr sz="3467">
                <a:solidFill>
                  <a:schemeClr val="accent3"/>
                </a:solidFill>
              </a:defRPr>
            </a:lvl4pPr>
            <a:lvl5pPr lvl="4" algn="ctr" rtl="0">
              <a:spcBef>
                <a:spcPts val="0"/>
              </a:spcBef>
              <a:spcAft>
                <a:spcPts val="0"/>
              </a:spcAft>
              <a:buClr>
                <a:schemeClr val="accent3"/>
              </a:buClr>
              <a:buSzPts val="2600"/>
              <a:buNone/>
              <a:defRPr sz="3467">
                <a:solidFill>
                  <a:schemeClr val="accent3"/>
                </a:solidFill>
              </a:defRPr>
            </a:lvl5pPr>
            <a:lvl6pPr lvl="5" algn="ctr" rtl="0">
              <a:spcBef>
                <a:spcPts val="0"/>
              </a:spcBef>
              <a:spcAft>
                <a:spcPts val="0"/>
              </a:spcAft>
              <a:buClr>
                <a:schemeClr val="accent3"/>
              </a:buClr>
              <a:buSzPts val="2600"/>
              <a:buNone/>
              <a:defRPr sz="3467">
                <a:solidFill>
                  <a:schemeClr val="accent3"/>
                </a:solidFill>
              </a:defRPr>
            </a:lvl6pPr>
            <a:lvl7pPr lvl="6" algn="ctr" rtl="0">
              <a:spcBef>
                <a:spcPts val="0"/>
              </a:spcBef>
              <a:spcAft>
                <a:spcPts val="0"/>
              </a:spcAft>
              <a:buClr>
                <a:schemeClr val="accent3"/>
              </a:buClr>
              <a:buSzPts val="2600"/>
              <a:buNone/>
              <a:defRPr sz="3467">
                <a:solidFill>
                  <a:schemeClr val="accent3"/>
                </a:solidFill>
              </a:defRPr>
            </a:lvl7pPr>
            <a:lvl8pPr lvl="7" algn="ctr" rtl="0">
              <a:spcBef>
                <a:spcPts val="0"/>
              </a:spcBef>
              <a:spcAft>
                <a:spcPts val="0"/>
              </a:spcAft>
              <a:buClr>
                <a:schemeClr val="accent3"/>
              </a:buClr>
              <a:buSzPts val="2600"/>
              <a:buNone/>
              <a:defRPr sz="3467">
                <a:solidFill>
                  <a:schemeClr val="accent3"/>
                </a:solidFill>
              </a:defRPr>
            </a:lvl8pPr>
            <a:lvl9pPr lvl="8" algn="ctr" rtl="0">
              <a:spcBef>
                <a:spcPts val="0"/>
              </a:spcBef>
              <a:spcAft>
                <a:spcPts val="0"/>
              </a:spcAft>
              <a:buClr>
                <a:schemeClr val="accent3"/>
              </a:buClr>
              <a:buSzPts val="2600"/>
              <a:buNone/>
              <a:defRPr sz="3467">
                <a:solidFill>
                  <a:schemeClr val="accent3"/>
                </a:solidFill>
              </a:defRPr>
            </a:lvl9pPr>
          </a:lstStyle>
          <a:p>
            <a:endParaRPr/>
          </a:p>
        </p:txBody>
      </p:sp>
      <p:sp>
        <p:nvSpPr>
          <p:cNvPr id="202" name="Google Shape;202;p32"/>
          <p:cNvSpPr txBox="1">
            <a:spLocks noGrp="1"/>
          </p:cNvSpPr>
          <p:nvPr>
            <p:ph type="subTitle" idx="1"/>
          </p:nvPr>
        </p:nvSpPr>
        <p:spPr>
          <a:xfrm>
            <a:off x="1939184" y="3075429"/>
            <a:ext cx="3324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203" name="Google Shape;203;p32"/>
          <p:cNvSpPr txBox="1">
            <a:spLocks noGrp="1"/>
          </p:cNvSpPr>
          <p:nvPr>
            <p:ph type="title" idx="2"/>
          </p:nvPr>
        </p:nvSpPr>
        <p:spPr>
          <a:xfrm>
            <a:off x="6928431" y="2022867"/>
            <a:ext cx="332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3467">
                <a:solidFill>
                  <a:schemeClr val="accent3"/>
                </a:solidFill>
              </a:defRPr>
            </a:lvl1pPr>
            <a:lvl2pPr lvl="1" algn="ctr" rtl="0">
              <a:spcBef>
                <a:spcPts val="0"/>
              </a:spcBef>
              <a:spcAft>
                <a:spcPts val="0"/>
              </a:spcAft>
              <a:buClr>
                <a:schemeClr val="accent3"/>
              </a:buClr>
              <a:buSzPts val="2600"/>
              <a:buNone/>
              <a:defRPr sz="3467">
                <a:solidFill>
                  <a:schemeClr val="accent3"/>
                </a:solidFill>
              </a:defRPr>
            </a:lvl2pPr>
            <a:lvl3pPr lvl="2" algn="ctr" rtl="0">
              <a:spcBef>
                <a:spcPts val="0"/>
              </a:spcBef>
              <a:spcAft>
                <a:spcPts val="0"/>
              </a:spcAft>
              <a:buClr>
                <a:schemeClr val="accent3"/>
              </a:buClr>
              <a:buSzPts val="2600"/>
              <a:buNone/>
              <a:defRPr sz="3467">
                <a:solidFill>
                  <a:schemeClr val="accent3"/>
                </a:solidFill>
              </a:defRPr>
            </a:lvl3pPr>
            <a:lvl4pPr lvl="3" algn="ctr" rtl="0">
              <a:spcBef>
                <a:spcPts val="0"/>
              </a:spcBef>
              <a:spcAft>
                <a:spcPts val="0"/>
              </a:spcAft>
              <a:buClr>
                <a:schemeClr val="accent3"/>
              </a:buClr>
              <a:buSzPts val="2600"/>
              <a:buNone/>
              <a:defRPr sz="3467">
                <a:solidFill>
                  <a:schemeClr val="accent3"/>
                </a:solidFill>
              </a:defRPr>
            </a:lvl4pPr>
            <a:lvl5pPr lvl="4" algn="ctr" rtl="0">
              <a:spcBef>
                <a:spcPts val="0"/>
              </a:spcBef>
              <a:spcAft>
                <a:spcPts val="0"/>
              </a:spcAft>
              <a:buClr>
                <a:schemeClr val="accent3"/>
              </a:buClr>
              <a:buSzPts val="2600"/>
              <a:buNone/>
              <a:defRPr sz="3467">
                <a:solidFill>
                  <a:schemeClr val="accent3"/>
                </a:solidFill>
              </a:defRPr>
            </a:lvl5pPr>
            <a:lvl6pPr lvl="5" algn="ctr" rtl="0">
              <a:spcBef>
                <a:spcPts val="0"/>
              </a:spcBef>
              <a:spcAft>
                <a:spcPts val="0"/>
              </a:spcAft>
              <a:buClr>
                <a:schemeClr val="accent3"/>
              </a:buClr>
              <a:buSzPts val="2600"/>
              <a:buNone/>
              <a:defRPr sz="3467">
                <a:solidFill>
                  <a:schemeClr val="accent3"/>
                </a:solidFill>
              </a:defRPr>
            </a:lvl6pPr>
            <a:lvl7pPr lvl="6" algn="ctr" rtl="0">
              <a:spcBef>
                <a:spcPts val="0"/>
              </a:spcBef>
              <a:spcAft>
                <a:spcPts val="0"/>
              </a:spcAft>
              <a:buClr>
                <a:schemeClr val="accent3"/>
              </a:buClr>
              <a:buSzPts val="2600"/>
              <a:buNone/>
              <a:defRPr sz="3467">
                <a:solidFill>
                  <a:schemeClr val="accent3"/>
                </a:solidFill>
              </a:defRPr>
            </a:lvl7pPr>
            <a:lvl8pPr lvl="7" algn="ctr" rtl="0">
              <a:spcBef>
                <a:spcPts val="0"/>
              </a:spcBef>
              <a:spcAft>
                <a:spcPts val="0"/>
              </a:spcAft>
              <a:buClr>
                <a:schemeClr val="accent3"/>
              </a:buClr>
              <a:buSzPts val="2600"/>
              <a:buNone/>
              <a:defRPr sz="3467">
                <a:solidFill>
                  <a:schemeClr val="accent3"/>
                </a:solidFill>
              </a:defRPr>
            </a:lvl8pPr>
            <a:lvl9pPr lvl="8" algn="ctr" rtl="0">
              <a:spcBef>
                <a:spcPts val="0"/>
              </a:spcBef>
              <a:spcAft>
                <a:spcPts val="0"/>
              </a:spcAft>
              <a:buClr>
                <a:schemeClr val="accent3"/>
              </a:buClr>
              <a:buSzPts val="2600"/>
              <a:buNone/>
              <a:defRPr sz="3467">
                <a:solidFill>
                  <a:schemeClr val="accent3"/>
                </a:solidFill>
              </a:defRPr>
            </a:lvl9pPr>
          </a:lstStyle>
          <a:p>
            <a:endParaRPr/>
          </a:p>
        </p:txBody>
      </p:sp>
      <p:sp>
        <p:nvSpPr>
          <p:cNvPr id="204" name="Google Shape;204;p32"/>
          <p:cNvSpPr txBox="1">
            <a:spLocks noGrp="1"/>
          </p:cNvSpPr>
          <p:nvPr>
            <p:ph type="subTitle" idx="3"/>
          </p:nvPr>
        </p:nvSpPr>
        <p:spPr>
          <a:xfrm>
            <a:off x="6928431" y="3075429"/>
            <a:ext cx="3324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600">
                <a:solidFill>
                  <a:schemeClr val="lt2"/>
                </a:solidFill>
              </a:defRPr>
            </a:lvl1pPr>
            <a:lvl2pPr lvl="1" algn="ctr" rtl="0">
              <a:lnSpc>
                <a:spcPct val="100000"/>
              </a:lnSpc>
              <a:spcBef>
                <a:spcPts val="0"/>
              </a:spcBef>
              <a:spcAft>
                <a:spcPts val="0"/>
              </a:spcAft>
              <a:buClr>
                <a:schemeClr val="lt2"/>
              </a:buClr>
              <a:buSzPts val="1200"/>
              <a:buNone/>
              <a:defRPr sz="1600">
                <a:solidFill>
                  <a:schemeClr val="lt2"/>
                </a:solidFill>
              </a:defRPr>
            </a:lvl2pPr>
            <a:lvl3pPr lvl="2" algn="ctr" rtl="0">
              <a:lnSpc>
                <a:spcPct val="100000"/>
              </a:lnSpc>
              <a:spcBef>
                <a:spcPts val="0"/>
              </a:spcBef>
              <a:spcAft>
                <a:spcPts val="0"/>
              </a:spcAft>
              <a:buClr>
                <a:schemeClr val="lt2"/>
              </a:buClr>
              <a:buSzPts val="1200"/>
              <a:buNone/>
              <a:defRPr sz="1600">
                <a:solidFill>
                  <a:schemeClr val="lt2"/>
                </a:solidFill>
              </a:defRPr>
            </a:lvl3pPr>
            <a:lvl4pPr lvl="3" algn="ctr" rtl="0">
              <a:lnSpc>
                <a:spcPct val="100000"/>
              </a:lnSpc>
              <a:spcBef>
                <a:spcPts val="0"/>
              </a:spcBef>
              <a:spcAft>
                <a:spcPts val="0"/>
              </a:spcAft>
              <a:buClr>
                <a:schemeClr val="lt2"/>
              </a:buClr>
              <a:buSzPts val="1200"/>
              <a:buNone/>
              <a:defRPr sz="1600">
                <a:solidFill>
                  <a:schemeClr val="lt2"/>
                </a:solidFill>
              </a:defRPr>
            </a:lvl4pPr>
            <a:lvl5pPr lvl="4" algn="ctr" rtl="0">
              <a:lnSpc>
                <a:spcPct val="100000"/>
              </a:lnSpc>
              <a:spcBef>
                <a:spcPts val="0"/>
              </a:spcBef>
              <a:spcAft>
                <a:spcPts val="0"/>
              </a:spcAft>
              <a:buClr>
                <a:schemeClr val="lt2"/>
              </a:buClr>
              <a:buSzPts val="1200"/>
              <a:buNone/>
              <a:defRPr sz="1600">
                <a:solidFill>
                  <a:schemeClr val="lt2"/>
                </a:solidFill>
              </a:defRPr>
            </a:lvl5pPr>
            <a:lvl6pPr lvl="5" algn="ctr" rtl="0">
              <a:lnSpc>
                <a:spcPct val="100000"/>
              </a:lnSpc>
              <a:spcBef>
                <a:spcPts val="0"/>
              </a:spcBef>
              <a:spcAft>
                <a:spcPts val="0"/>
              </a:spcAft>
              <a:buClr>
                <a:schemeClr val="lt2"/>
              </a:buClr>
              <a:buSzPts val="1200"/>
              <a:buNone/>
              <a:defRPr sz="1600">
                <a:solidFill>
                  <a:schemeClr val="lt2"/>
                </a:solidFill>
              </a:defRPr>
            </a:lvl6pPr>
            <a:lvl7pPr lvl="6" algn="ctr" rtl="0">
              <a:lnSpc>
                <a:spcPct val="100000"/>
              </a:lnSpc>
              <a:spcBef>
                <a:spcPts val="0"/>
              </a:spcBef>
              <a:spcAft>
                <a:spcPts val="0"/>
              </a:spcAft>
              <a:buClr>
                <a:schemeClr val="lt2"/>
              </a:buClr>
              <a:buSzPts val="1200"/>
              <a:buNone/>
              <a:defRPr sz="1600">
                <a:solidFill>
                  <a:schemeClr val="lt2"/>
                </a:solidFill>
              </a:defRPr>
            </a:lvl7pPr>
            <a:lvl8pPr lvl="7" algn="ctr" rtl="0">
              <a:lnSpc>
                <a:spcPct val="100000"/>
              </a:lnSpc>
              <a:spcBef>
                <a:spcPts val="0"/>
              </a:spcBef>
              <a:spcAft>
                <a:spcPts val="0"/>
              </a:spcAft>
              <a:buClr>
                <a:schemeClr val="lt2"/>
              </a:buClr>
              <a:buSzPts val="1200"/>
              <a:buNone/>
              <a:defRPr sz="1600">
                <a:solidFill>
                  <a:schemeClr val="lt2"/>
                </a:solidFill>
              </a:defRPr>
            </a:lvl8pPr>
            <a:lvl9pPr lvl="8" algn="ctr"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31319910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 Two columns  4">
  <p:cSld name="Title + Two columns  4">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15" name="Google Shape;215;p34"/>
          <p:cNvSpPr txBox="1">
            <a:spLocks noGrp="1"/>
          </p:cNvSpPr>
          <p:nvPr>
            <p:ph type="title" idx="2"/>
          </p:nvPr>
        </p:nvSpPr>
        <p:spPr>
          <a:xfrm>
            <a:off x="1525167" y="1921267"/>
            <a:ext cx="365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16" name="Google Shape;216;p34"/>
          <p:cNvSpPr txBox="1">
            <a:spLocks noGrp="1"/>
          </p:cNvSpPr>
          <p:nvPr>
            <p:ph type="subTitle" idx="1"/>
          </p:nvPr>
        </p:nvSpPr>
        <p:spPr>
          <a:xfrm>
            <a:off x="1525167" y="2770632"/>
            <a:ext cx="36556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217" name="Google Shape;217;p34"/>
          <p:cNvSpPr txBox="1">
            <a:spLocks noGrp="1"/>
          </p:cNvSpPr>
          <p:nvPr>
            <p:ph type="title" idx="3"/>
          </p:nvPr>
        </p:nvSpPr>
        <p:spPr>
          <a:xfrm>
            <a:off x="6706436" y="1921267"/>
            <a:ext cx="365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18" name="Google Shape;218;p34"/>
          <p:cNvSpPr txBox="1">
            <a:spLocks noGrp="1"/>
          </p:cNvSpPr>
          <p:nvPr>
            <p:ph type="subTitle" idx="4"/>
          </p:nvPr>
        </p:nvSpPr>
        <p:spPr>
          <a:xfrm>
            <a:off x="6706436" y="2770632"/>
            <a:ext cx="36556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41793056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 Two columns  5">
  <p:cSld name="Title + Two columns  5">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3467">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21" name="Google Shape;221;p35"/>
          <p:cNvSpPr txBox="1">
            <a:spLocks noGrp="1"/>
          </p:cNvSpPr>
          <p:nvPr>
            <p:ph type="title" idx="2"/>
          </p:nvPr>
        </p:nvSpPr>
        <p:spPr>
          <a:xfrm>
            <a:off x="1543800" y="2429267"/>
            <a:ext cx="379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22" name="Google Shape;222;p35"/>
          <p:cNvSpPr txBox="1">
            <a:spLocks noGrp="1"/>
          </p:cNvSpPr>
          <p:nvPr>
            <p:ph type="subTitle" idx="1"/>
          </p:nvPr>
        </p:nvSpPr>
        <p:spPr>
          <a:xfrm>
            <a:off x="1543800" y="3278632"/>
            <a:ext cx="3794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
        <p:nvSpPr>
          <p:cNvPr id="223" name="Google Shape;223;p35"/>
          <p:cNvSpPr txBox="1">
            <a:spLocks noGrp="1"/>
          </p:cNvSpPr>
          <p:nvPr>
            <p:ph type="title" idx="3"/>
          </p:nvPr>
        </p:nvSpPr>
        <p:spPr>
          <a:xfrm>
            <a:off x="6852633" y="2429267"/>
            <a:ext cx="379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867">
                <a:solidFill>
                  <a:schemeClr val="accent3"/>
                </a:solidFill>
              </a:defRPr>
            </a:lvl1pPr>
            <a:lvl2pPr lvl="1" rtl="0">
              <a:spcBef>
                <a:spcPts val="0"/>
              </a:spcBef>
              <a:spcAft>
                <a:spcPts val="0"/>
              </a:spcAft>
              <a:buClr>
                <a:schemeClr val="accent3"/>
              </a:buClr>
              <a:buSzPts val="1400"/>
              <a:buNone/>
              <a:defRPr sz="1867">
                <a:solidFill>
                  <a:schemeClr val="accent3"/>
                </a:solidFill>
              </a:defRPr>
            </a:lvl2pPr>
            <a:lvl3pPr lvl="2" rtl="0">
              <a:spcBef>
                <a:spcPts val="0"/>
              </a:spcBef>
              <a:spcAft>
                <a:spcPts val="0"/>
              </a:spcAft>
              <a:buClr>
                <a:schemeClr val="accent3"/>
              </a:buClr>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24" name="Google Shape;224;p35"/>
          <p:cNvSpPr txBox="1">
            <a:spLocks noGrp="1"/>
          </p:cNvSpPr>
          <p:nvPr>
            <p:ph type="subTitle" idx="4"/>
          </p:nvPr>
        </p:nvSpPr>
        <p:spPr>
          <a:xfrm>
            <a:off x="6852633" y="3278632"/>
            <a:ext cx="3794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600">
                <a:solidFill>
                  <a:schemeClr val="lt1"/>
                </a:solidFill>
              </a:defRPr>
            </a:lvl1pPr>
            <a:lvl2pPr lvl="1" rtl="0">
              <a:lnSpc>
                <a:spcPct val="100000"/>
              </a:lnSpc>
              <a:spcBef>
                <a:spcPts val="0"/>
              </a:spcBef>
              <a:spcAft>
                <a:spcPts val="0"/>
              </a:spcAft>
              <a:buClr>
                <a:schemeClr val="lt1"/>
              </a:buClr>
              <a:buSzPts val="1200"/>
              <a:buNone/>
              <a:defRPr sz="1600">
                <a:solidFill>
                  <a:schemeClr val="lt1"/>
                </a:solidFill>
              </a:defRPr>
            </a:lvl2pPr>
            <a:lvl3pPr lvl="2" rtl="0">
              <a:lnSpc>
                <a:spcPct val="100000"/>
              </a:lnSpc>
              <a:spcBef>
                <a:spcPts val="0"/>
              </a:spcBef>
              <a:spcAft>
                <a:spcPts val="0"/>
              </a:spcAft>
              <a:buClr>
                <a:schemeClr val="lt1"/>
              </a:buClr>
              <a:buSzPts val="1200"/>
              <a:buNone/>
              <a:defRPr sz="1600">
                <a:solidFill>
                  <a:schemeClr val="lt1"/>
                </a:solidFill>
              </a:defRPr>
            </a:lvl3pPr>
            <a:lvl4pPr lvl="3" rtl="0">
              <a:lnSpc>
                <a:spcPct val="100000"/>
              </a:lnSpc>
              <a:spcBef>
                <a:spcPts val="0"/>
              </a:spcBef>
              <a:spcAft>
                <a:spcPts val="0"/>
              </a:spcAft>
              <a:buClr>
                <a:schemeClr val="lt1"/>
              </a:buClr>
              <a:buSzPts val="1200"/>
              <a:buNone/>
              <a:defRPr sz="1600">
                <a:solidFill>
                  <a:schemeClr val="lt1"/>
                </a:solidFill>
              </a:defRPr>
            </a:lvl4pPr>
            <a:lvl5pPr lvl="4" rtl="0">
              <a:lnSpc>
                <a:spcPct val="100000"/>
              </a:lnSpc>
              <a:spcBef>
                <a:spcPts val="0"/>
              </a:spcBef>
              <a:spcAft>
                <a:spcPts val="0"/>
              </a:spcAft>
              <a:buClr>
                <a:schemeClr val="lt1"/>
              </a:buClr>
              <a:buSzPts val="1200"/>
              <a:buNone/>
              <a:defRPr sz="1600">
                <a:solidFill>
                  <a:schemeClr val="lt1"/>
                </a:solidFill>
              </a:defRPr>
            </a:lvl5pPr>
            <a:lvl6pPr lvl="5" rtl="0">
              <a:lnSpc>
                <a:spcPct val="100000"/>
              </a:lnSpc>
              <a:spcBef>
                <a:spcPts val="0"/>
              </a:spcBef>
              <a:spcAft>
                <a:spcPts val="0"/>
              </a:spcAft>
              <a:buClr>
                <a:schemeClr val="lt1"/>
              </a:buClr>
              <a:buSzPts val="1200"/>
              <a:buNone/>
              <a:defRPr sz="1600">
                <a:solidFill>
                  <a:schemeClr val="lt1"/>
                </a:solidFill>
              </a:defRPr>
            </a:lvl6pPr>
            <a:lvl7pPr lvl="6" rtl="0">
              <a:lnSpc>
                <a:spcPct val="100000"/>
              </a:lnSpc>
              <a:spcBef>
                <a:spcPts val="0"/>
              </a:spcBef>
              <a:spcAft>
                <a:spcPts val="0"/>
              </a:spcAft>
              <a:buClr>
                <a:schemeClr val="lt1"/>
              </a:buClr>
              <a:buSzPts val="1200"/>
              <a:buNone/>
              <a:defRPr sz="1600">
                <a:solidFill>
                  <a:schemeClr val="lt1"/>
                </a:solidFill>
              </a:defRPr>
            </a:lvl7pPr>
            <a:lvl8pPr lvl="7" rtl="0">
              <a:lnSpc>
                <a:spcPct val="100000"/>
              </a:lnSpc>
              <a:spcBef>
                <a:spcPts val="0"/>
              </a:spcBef>
              <a:spcAft>
                <a:spcPts val="0"/>
              </a:spcAft>
              <a:buClr>
                <a:schemeClr val="lt1"/>
              </a:buClr>
              <a:buSzPts val="1200"/>
              <a:buNone/>
              <a:defRPr sz="1600">
                <a:solidFill>
                  <a:schemeClr val="lt1"/>
                </a:solidFill>
              </a:defRPr>
            </a:lvl8pPr>
            <a:lvl9pPr lvl="8" rtl="0">
              <a:lnSpc>
                <a:spcPct val="100000"/>
              </a:lnSpc>
              <a:spcBef>
                <a:spcPts val="0"/>
              </a:spcBef>
              <a:spcAft>
                <a:spcPts val="0"/>
              </a:spcAft>
              <a:buClr>
                <a:schemeClr val="lt1"/>
              </a:buClr>
              <a:buSzPts val="1200"/>
              <a:buNone/>
              <a:defRPr sz="1600">
                <a:solidFill>
                  <a:schemeClr val="lt1"/>
                </a:solidFill>
              </a:defRPr>
            </a:lvl9pPr>
          </a:lstStyle>
          <a:p>
            <a:endParaRPr/>
          </a:p>
        </p:txBody>
      </p:sp>
    </p:spTree>
    <p:extLst>
      <p:ext uri="{BB962C8B-B14F-4D97-AF65-F5344CB8AC3E}">
        <p14:creationId xmlns:p14="http://schemas.microsoft.com/office/powerpoint/2010/main" val="1033050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 Texts 2">
  <p:cSld name="Title + Texts 2">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5753100" y="613033"/>
            <a:ext cx="5348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27" name="Google Shape;227;p36"/>
          <p:cNvSpPr txBox="1">
            <a:spLocks noGrp="1"/>
          </p:cNvSpPr>
          <p:nvPr>
            <p:ph type="subTitle" idx="1"/>
          </p:nvPr>
        </p:nvSpPr>
        <p:spPr>
          <a:xfrm>
            <a:off x="7633200" y="16403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28" name="Google Shape;228;p36"/>
          <p:cNvSpPr txBox="1">
            <a:spLocks noGrp="1"/>
          </p:cNvSpPr>
          <p:nvPr>
            <p:ph type="subTitle" idx="2"/>
          </p:nvPr>
        </p:nvSpPr>
        <p:spPr>
          <a:xfrm>
            <a:off x="7633200" y="27578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29" name="Google Shape;229;p36"/>
          <p:cNvSpPr txBox="1">
            <a:spLocks noGrp="1"/>
          </p:cNvSpPr>
          <p:nvPr>
            <p:ph type="subTitle" idx="3"/>
          </p:nvPr>
        </p:nvSpPr>
        <p:spPr>
          <a:xfrm>
            <a:off x="7633200" y="38753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
        <p:nvSpPr>
          <p:cNvPr id="230" name="Google Shape;230;p36"/>
          <p:cNvSpPr txBox="1">
            <a:spLocks noGrp="1"/>
          </p:cNvSpPr>
          <p:nvPr>
            <p:ph type="subTitle" idx="4"/>
          </p:nvPr>
        </p:nvSpPr>
        <p:spPr>
          <a:xfrm>
            <a:off x="7633200" y="4992829"/>
            <a:ext cx="33244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4274271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 Texts 3">
  <p:cSld name="Title + Texts 3">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6652033" y="613033"/>
            <a:ext cx="44492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3467"/>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33" name="Google Shape;233;p37"/>
          <p:cNvSpPr txBox="1">
            <a:spLocks noGrp="1"/>
          </p:cNvSpPr>
          <p:nvPr>
            <p:ph type="subTitle" idx="1"/>
          </p:nvPr>
        </p:nvSpPr>
        <p:spPr>
          <a:xfrm>
            <a:off x="6797433" y="2554733"/>
            <a:ext cx="41600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1200"/>
              <a:buNone/>
              <a:defRPr sz="1600"/>
            </a:lvl2pPr>
            <a:lvl3pPr lvl="2" algn="r" rtl="0">
              <a:lnSpc>
                <a:spcPct val="100000"/>
              </a:lnSpc>
              <a:spcBef>
                <a:spcPts val="0"/>
              </a:spcBef>
              <a:spcAft>
                <a:spcPts val="0"/>
              </a:spcAft>
              <a:buSzPts val="1200"/>
              <a:buNone/>
              <a:defRPr sz="1600"/>
            </a:lvl3pPr>
            <a:lvl4pPr lvl="3" algn="r" rtl="0">
              <a:lnSpc>
                <a:spcPct val="100000"/>
              </a:lnSpc>
              <a:spcBef>
                <a:spcPts val="0"/>
              </a:spcBef>
              <a:spcAft>
                <a:spcPts val="0"/>
              </a:spcAft>
              <a:buSzPts val="1200"/>
              <a:buNone/>
              <a:defRPr sz="1600"/>
            </a:lvl4pPr>
            <a:lvl5pPr lvl="4" algn="r" rtl="0">
              <a:lnSpc>
                <a:spcPct val="100000"/>
              </a:lnSpc>
              <a:spcBef>
                <a:spcPts val="0"/>
              </a:spcBef>
              <a:spcAft>
                <a:spcPts val="0"/>
              </a:spcAft>
              <a:buSzPts val="1200"/>
              <a:buNone/>
              <a:defRPr sz="1600"/>
            </a:lvl5pPr>
            <a:lvl6pPr lvl="5" algn="r" rtl="0">
              <a:lnSpc>
                <a:spcPct val="100000"/>
              </a:lnSpc>
              <a:spcBef>
                <a:spcPts val="0"/>
              </a:spcBef>
              <a:spcAft>
                <a:spcPts val="0"/>
              </a:spcAft>
              <a:buSzPts val="1200"/>
              <a:buNone/>
              <a:defRPr sz="1600"/>
            </a:lvl6pPr>
            <a:lvl7pPr lvl="6" algn="r" rtl="0">
              <a:lnSpc>
                <a:spcPct val="100000"/>
              </a:lnSpc>
              <a:spcBef>
                <a:spcPts val="0"/>
              </a:spcBef>
              <a:spcAft>
                <a:spcPts val="0"/>
              </a:spcAft>
              <a:buSzPts val="1200"/>
              <a:buNone/>
              <a:defRPr sz="1600"/>
            </a:lvl7pPr>
            <a:lvl8pPr lvl="7" algn="r" rtl="0">
              <a:lnSpc>
                <a:spcPct val="100000"/>
              </a:lnSpc>
              <a:spcBef>
                <a:spcPts val="0"/>
              </a:spcBef>
              <a:spcAft>
                <a:spcPts val="0"/>
              </a:spcAft>
              <a:buSzPts val="1200"/>
              <a:buNone/>
              <a:defRPr sz="1600"/>
            </a:lvl8pPr>
            <a:lvl9pPr lvl="8" algn="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1120145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 Texts 4">
  <p:cSld name="Title + Texts 4">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1470433" y="1730633"/>
            <a:ext cx="44492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4000">
                <a:solidFill>
                  <a:schemeClr val="lt1"/>
                </a:solidFill>
              </a:defRPr>
            </a:lvl1pPr>
            <a:lvl2pPr lvl="1" rtl="0">
              <a:spcBef>
                <a:spcPts val="0"/>
              </a:spcBef>
              <a:spcAft>
                <a:spcPts val="0"/>
              </a:spcAft>
              <a:buClr>
                <a:schemeClr val="lt1"/>
              </a:buClr>
              <a:buSzPts val="3200"/>
              <a:buNone/>
              <a:defRPr sz="4267">
                <a:solidFill>
                  <a:schemeClr val="lt1"/>
                </a:solidFill>
              </a:defRPr>
            </a:lvl2pPr>
            <a:lvl3pPr lvl="2" rtl="0">
              <a:spcBef>
                <a:spcPts val="0"/>
              </a:spcBef>
              <a:spcAft>
                <a:spcPts val="0"/>
              </a:spcAft>
              <a:buClr>
                <a:schemeClr val="lt1"/>
              </a:buClr>
              <a:buSzPts val="3200"/>
              <a:buNone/>
              <a:defRPr sz="4267">
                <a:solidFill>
                  <a:schemeClr val="lt1"/>
                </a:solidFill>
              </a:defRPr>
            </a:lvl3pPr>
            <a:lvl4pPr lvl="3" rtl="0">
              <a:spcBef>
                <a:spcPts val="0"/>
              </a:spcBef>
              <a:spcAft>
                <a:spcPts val="0"/>
              </a:spcAft>
              <a:buClr>
                <a:schemeClr val="lt1"/>
              </a:buClr>
              <a:buSzPts val="3200"/>
              <a:buNone/>
              <a:defRPr sz="4267">
                <a:solidFill>
                  <a:schemeClr val="lt1"/>
                </a:solidFill>
              </a:defRPr>
            </a:lvl4pPr>
            <a:lvl5pPr lvl="4" rtl="0">
              <a:spcBef>
                <a:spcPts val="0"/>
              </a:spcBef>
              <a:spcAft>
                <a:spcPts val="0"/>
              </a:spcAft>
              <a:buClr>
                <a:schemeClr val="lt1"/>
              </a:buClr>
              <a:buSzPts val="3200"/>
              <a:buNone/>
              <a:defRPr sz="4267">
                <a:solidFill>
                  <a:schemeClr val="lt1"/>
                </a:solidFill>
              </a:defRPr>
            </a:lvl5pPr>
            <a:lvl6pPr lvl="5" rtl="0">
              <a:spcBef>
                <a:spcPts val="0"/>
              </a:spcBef>
              <a:spcAft>
                <a:spcPts val="0"/>
              </a:spcAft>
              <a:buClr>
                <a:schemeClr val="lt1"/>
              </a:buClr>
              <a:buSzPts val="3200"/>
              <a:buNone/>
              <a:defRPr sz="4267">
                <a:solidFill>
                  <a:schemeClr val="lt1"/>
                </a:solidFill>
              </a:defRPr>
            </a:lvl6pPr>
            <a:lvl7pPr lvl="6" rtl="0">
              <a:spcBef>
                <a:spcPts val="0"/>
              </a:spcBef>
              <a:spcAft>
                <a:spcPts val="0"/>
              </a:spcAft>
              <a:buClr>
                <a:schemeClr val="lt1"/>
              </a:buClr>
              <a:buSzPts val="3200"/>
              <a:buNone/>
              <a:defRPr sz="4267">
                <a:solidFill>
                  <a:schemeClr val="lt1"/>
                </a:solidFill>
              </a:defRPr>
            </a:lvl7pPr>
            <a:lvl8pPr lvl="7" rtl="0">
              <a:spcBef>
                <a:spcPts val="0"/>
              </a:spcBef>
              <a:spcAft>
                <a:spcPts val="0"/>
              </a:spcAft>
              <a:buClr>
                <a:schemeClr val="lt1"/>
              </a:buClr>
              <a:buSzPts val="3200"/>
              <a:buNone/>
              <a:defRPr sz="4267">
                <a:solidFill>
                  <a:schemeClr val="lt1"/>
                </a:solidFill>
              </a:defRPr>
            </a:lvl8pPr>
            <a:lvl9pPr lvl="8" rtl="0">
              <a:spcBef>
                <a:spcPts val="0"/>
              </a:spcBef>
              <a:spcAft>
                <a:spcPts val="0"/>
              </a:spcAft>
              <a:buClr>
                <a:schemeClr val="lt1"/>
              </a:buClr>
              <a:buSzPts val="3200"/>
              <a:buNone/>
              <a:defRPr sz="4267">
                <a:solidFill>
                  <a:schemeClr val="lt1"/>
                </a:solidFill>
              </a:defRPr>
            </a:lvl9pPr>
          </a:lstStyle>
          <a:p>
            <a:endParaRPr/>
          </a:p>
        </p:txBody>
      </p:sp>
      <p:sp>
        <p:nvSpPr>
          <p:cNvPr id="236" name="Google Shape;236;p38"/>
          <p:cNvSpPr txBox="1">
            <a:spLocks noGrp="1"/>
          </p:cNvSpPr>
          <p:nvPr>
            <p:ph type="subTitle" idx="1"/>
          </p:nvPr>
        </p:nvSpPr>
        <p:spPr>
          <a:xfrm>
            <a:off x="1470433" y="2656333"/>
            <a:ext cx="45972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1867">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a:endParaRPr/>
          </a:p>
        </p:txBody>
      </p:sp>
    </p:spTree>
    <p:extLst>
      <p:ext uri="{BB962C8B-B14F-4D97-AF65-F5344CB8AC3E}">
        <p14:creationId xmlns:p14="http://schemas.microsoft.com/office/powerpoint/2010/main" val="29902364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 Texts 4">
  <p:cSld name="1_Title + Texts 4">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1267233" y="613033"/>
            <a:ext cx="4449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34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39"/>
          <p:cNvSpPr txBox="1">
            <a:spLocks noGrp="1"/>
          </p:cNvSpPr>
          <p:nvPr>
            <p:ph type="subTitle" idx="1"/>
          </p:nvPr>
        </p:nvSpPr>
        <p:spPr>
          <a:xfrm>
            <a:off x="1267233" y="2554733"/>
            <a:ext cx="4160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384693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70DD7-5E9F-03A9-812C-5212347EF6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041523D-D232-53DA-EAF3-79C7B08EE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B07E1FA-0227-083F-491C-E39CF9D98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1C21A3A-D78A-500E-39DD-38C31533BA4B}"/>
              </a:ext>
            </a:extLst>
          </p:cNvPr>
          <p:cNvSpPr>
            <a:spLocks noGrp="1"/>
          </p:cNvSpPr>
          <p:nvPr>
            <p:ph type="dt" sz="half" idx="10"/>
          </p:nvPr>
        </p:nvSpPr>
        <p:spPr/>
        <p:txBody>
          <a:bodyPr/>
          <a:lstStyle/>
          <a:p>
            <a:fld id="{D2A450DE-F66A-453C-A772-118A6C77F5C4}" type="datetimeFigureOut">
              <a:rPr lang="en-US" smtClean="0"/>
              <a:t>7/28/2025</a:t>
            </a:fld>
            <a:endParaRPr lang="en-US"/>
          </a:p>
        </p:txBody>
      </p:sp>
      <p:sp>
        <p:nvSpPr>
          <p:cNvPr id="6" name="Footer Placeholder 5">
            <a:extLst>
              <a:ext uri="{FF2B5EF4-FFF2-40B4-BE49-F238E27FC236}">
                <a16:creationId xmlns:a16="http://schemas.microsoft.com/office/drawing/2014/main" xmlns="" id="{C9D5D44E-5846-5CE6-9A7C-385E1B1B9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2D30A6-9606-B71E-E446-4CF6E2279D63}"/>
              </a:ext>
            </a:extLst>
          </p:cNvPr>
          <p:cNvSpPr>
            <a:spLocks noGrp="1"/>
          </p:cNvSpPr>
          <p:nvPr>
            <p:ph type="sldNum" sz="quarter" idx="12"/>
          </p:nvPr>
        </p:nvSpPr>
        <p:spPr/>
        <p:txBody>
          <a:bodyPr/>
          <a:lstStyle/>
          <a:p>
            <a:fld id="{2A0E3C83-FBA5-46C2-972E-827772018146}" type="slidenum">
              <a:rPr lang="en-US" smtClean="0"/>
              <a:t>‹#›</a:t>
            </a:fld>
            <a:endParaRPr lang="en-US"/>
          </a:p>
        </p:txBody>
      </p:sp>
    </p:spTree>
    <p:extLst>
      <p:ext uri="{BB962C8B-B14F-4D97-AF65-F5344CB8AC3E}">
        <p14:creationId xmlns:p14="http://schemas.microsoft.com/office/powerpoint/2010/main" val="20909874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able of content 2">
  <p:cSld name="Table of content 2">
    <p:spTree>
      <p:nvGrpSpPr>
        <p:cNvPr id="1" name="Shape 248"/>
        <p:cNvGrpSpPr/>
        <p:nvPr/>
      </p:nvGrpSpPr>
      <p:grpSpPr>
        <a:xfrm>
          <a:off x="0" y="0"/>
          <a:ext cx="0" cy="0"/>
          <a:chOff x="0" y="0"/>
          <a:chExt cx="0" cy="0"/>
        </a:xfrm>
      </p:grpSpPr>
      <p:sp>
        <p:nvSpPr>
          <p:cNvPr id="249" name="Google Shape;249;p42"/>
          <p:cNvSpPr/>
          <p:nvPr/>
        </p:nvSpPr>
        <p:spPr>
          <a:xfrm>
            <a:off x="6435633" y="21216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42"/>
          <p:cNvSpPr/>
          <p:nvPr/>
        </p:nvSpPr>
        <p:spPr>
          <a:xfrm>
            <a:off x="6435633" y="43794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2"/>
          <p:cNvSpPr/>
          <p:nvPr/>
        </p:nvSpPr>
        <p:spPr>
          <a:xfrm>
            <a:off x="1409700" y="21216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2"/>
          <p:cNvSpPr/>
          <p:nvPr/>
        </p:nvSpPr>
        <p:spPr>
          <a:xfrm>
            <a:off x="1409700" y="4379467"/>
            <a:ext cx="1374800" cy="1374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 name="Google Shape;253;p42"/>
          <p:cNvSpPr txBox="1">
            <a:spLocks noGrp="1"/>
          </p:cNvSpPr>
          <p:nvPr>
            <p:ph type="subTitle" idx="1"/>
          </p:nvPr>
        </p:nvSpPr>
        <p:spPr>
          <a:xfrm>
            <a:off x="2784493" y="27764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4" name="Google Shape;254;p42"/>
          <p:cNvSpPr txBox="1">
            <a:spLocks noGrp="1"/>
          </p:cNvSpPr>
          <p:nvPr>
            <p:ph type="title" hasCustomPrompt="1"/>
          </p:nvPr>
        </p:nvSpPr>
        <p:spPr>
          <a:xfrm>
            <a:off x="1409700" y="21668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55" name="Google Shape;255;p42"/>
          <p:cNvSpPr txBox="1">
            <a:spLocks noGrp="1"/>
          </p:cNvSpPr>
          <p:nvPr>
            <p:ph type="subTitle" idx="2"/>
          </p:nvPr>
        </p:nvSpPr>
        <p:spPr>
          <a:xfrm>
            <a:off x="7810435" y="27764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6" name="Google Shape;256;p42"/>
          <p:cNvSpPr txBox="1">
            <a:spLocks noGrp="1"/>
          </p:cNvSpPr>
          <p:nvPr>
            <p:ph type="title" idx="3" hasCustomPrompt="1"/>
          </p:nvPr>
        </p:nvSpPr>
        <p:spPr>
          <a:xfrm>
            <a:off x="6435633" y="21668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57" name="Google Shape;257;p42"/>
          <p:cNvSpPr txBox="1">
            <a:spLocks noGrp="1"/>
          </p:cNvSpPr>
          <p:nvPr>
            <p:ph type="ctrTitle" idx="4"/>
          </p:nvPr>
        </p:nvSpPr>
        <p:spPr>
          <a:xfrm>
            <a:off x="2784487" y="44246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58" name="Google Shape;258;p42"/>
          <p:cNvSpPr txBox="1">
            <a:spLocks noGrp="1"/>
          </p:cNvSpPr>
          <p:nvPr>
            <p:ph type="subTitle" idx="5"/>
          </p:nvPr>
        </p:nvSpPr>
        <p:spPr>
          <a:xfrm>
            <a:off x="2784492" y="50342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59" name="Google Shape;259;p42"/>
          <p:cNvSpPr txBox="1">
            <a:spLocks noGrp="1"/>
          </p:cNvSpPr>
          <p:nvPr>
            <p:ph type="title" idx="6" hasCustomPrompt="1"/>
          </p:nvPr>
        </p:nvSpPr>
        <p:spPr>
          <a:xfrm>
            <a:off x="1409700" y="44246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60" name="Google Shape;260;p42"/>
          <p:cNvSpPr txBox="1">
            <a:spLocks noGrp="1"/>
          </p:cNvSpPr>
          <p:nvPr>
            <p:ph type="ctrTitle" idx="7"/>
          </p:nvPr>
        </p:nvSpPr>
        <p:spPr>
          <a:xfrm>
            <a:off x="7810428" y="4424667"/>
            <a:ext cx="28152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1" name="Google Shape;261;p42"/>
          <p:cNvSpPr txBox="1">
            <a:spLocks noGrp="1"/>
          </p:cNvSpPr>
          <p:nvPr>
            <p:ph type="subTitle" idx="8"/>
          </p:nvPr>
        </p:nvSpPr>
        <p:spPr>
          <a:xfrm>
            <a:off x="7810436" y="5034267"/>
            <a:ext cx="2804000" cy="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733">
                <a:solidFill>
                  <a:schemeClr val="dk2"/>
                </a:solidFill>
              </a:defRPr>
            </a:lvl1pPr>
            <a:lvl2pPr lvl="1" rtl="0">
              <a:lnSpc>
                <a:spcPct val="100000"/>
              </a:lnSpc>
              <a:spcBef>
                <a:spcPts val="0"/>
              </a:spcBef>
              <a:spcAft>
                <a:spcPts val="0"/>
              </a:spcAft>
              <a:buClr>
                <a:schemeClr val="dk2"/>
              </a:buClr>
              <a:buSzPts val="1300"/>
              <a:buNone/>
              <a:defRPr sz="1733">
                <a:solidFill>
                  <a:schemeClr val="dk2"/>
                </a:solidFill>
              </a:defRPr>
            </a:lvl2pPr>
            <a:lvl3pPr lvl="2" rtl="0">
              <a:lnSpc>
                <a:spcPct val="100000"/>
              </a:lnSpc>
              <a:spcBef>
                <a:spcPts val="0"/>
              </a:spcBef>
              <a:spcAft>
                <a:spcPts val="0"/>
              </a:spcAft>
              <a:buClr>
                <a:schemeClr val="dk2"/>
              </a:buClr>
              <a:buSzPts val="1300"/>
              <a:buNone/>
              <a:defRPr sz="1733">
                <a:solidFill>
                  <a:schemeClr val="dk2"/>
                </a:solidFill>
              </a:defRPr>
            </a:lvl3pPr>
            <a:lvl4pPr lvl="3" rtl="0">
              <a:lnSpc>
                <a:spcPct val="100000"/>
              </a:lnSpc>
              <a:spcBef>
                <a:spcPts val="0"/>
              </a:spcBef>
              <a:spcAft>
                <a:spcPts val="0"/>
              </a:spcAft>
              <a:buClr>
                <a:schemeClr val="dk2"/>
              </a:buClr>
              <a:buSzPts val="1300"/>
              <a:buNone/>
              <a:defRPr sz="1733">
                <a:solidFill>
                  <a:schemeClr val="dk2"/>
                </a:solidFill>
              </a:defRPr>
            </a:lvl4pPr>
            <a:lvl5pPr lvl="4" rtl="0">
              <a:lnSpc>
                <a:spcPct val="100000"/>
              </a:lnSpc>
              <a:spcBef>
                <a:spcPts val="0"/>
              </a:spcBef>
              <a:spcAft>
                <a:spcPts val="0"/>
              </a:spcAft>
              <a:buClr>
                <a:schemeClr val="dk2"/>
              </a:buClr>
              <a:buSzPts val="1300"/>
              <a:buNone/>
              <a:defRPr sz="1733">
                <a:solidFill>
                  <a:schemeClr val="dk2"/>
                </a:solidFill>
              </a:defRPr>
            </a:lvl5pPr>
            <a:lvl6pPr lvl="5" rtl="0">
              <a:lnSpc>
                <a:spcPct val="100000"/>
              </a:lnSpc>
              <a:spcBef>
                <a:spcPts val="0"/>
              </a:spcBef>
              <a:spcAft>
                <a:spcPts val="0"/>
              </a:spcAft>
              <a:buClr>
                <a:schemeClr val="dk2"/>
              </a:buClr>
              <a:buSzPts val="1300"/>
              <a:buNone/>
              <a:defRPr sz="1733">
                <a:solidFill>
                  <a:schemeClr val="dk2"/>
                </a:solidFill>
              </a:defRPr>
            </a:lvl6pPr>
            <a:lvl7pPr lvl="6" rtl="0">
              <a:lnSpc>
                <a:spcPct val="100000"/>
              </a:lnSpc>
              <a:spcBef>
                <a:spcPts val="0"/>
              </a:spcBef>
              <a:spcAft>
                <a:spcPts val="0"/>
              </a:spcAft>
              <a:buClr>
                <a:schemeClr val="dk2"/>
              </a:buClr>
              <a:buSzPts val="1300"/>
              <a:buNone/>
              <a:defRPr sz="1733">
                <a:solidFill>
                  <a:schemeClr val="dk2"/>
                </a:solidFill>
              </a:defRPr>
            </a:lvl7pPr>
            <a:lvl8pPr lvl="7" rtl="0">
              <a:lnSpc>
                <a:spcPct val="100000"/>
              </a:lnSpc>
              <a:spcBef>
                <a:spcPts val="0"/>
              </a:spcBef>
              <a:spcAft>
                <a:spcPts val="0"/>
              </a:spcAft>
              <a:buClr>
                <a:schemeClr val="dk2"/>
              </a:buClr>
              <a:buSzPts val="1300"/>
              <a:buNone/>
              <a:defRPr sz="1733">
                <a:solidFill>
                  <a:schemeClr val="dk2"/>
                </a:solidFill>
              </a:defRPr>
            </a:lvl8pPr>
            <a:lvl9pPr lvl="8" rtl="0">
              <a:lnSpc>
                <a:spcPct val="100000"/>
              </a:lnSpc>
              <a:spcBef>
                <a:spcPts val="0"/>
              </a:spcBef>
              <a:spcAft>
                <a:spcPts val="0"/>
              </a:spcAft>
              <a:buClr>
                <a:schemeClr val="dk2"/>
              </a:buClr>
              <a:buSzPts val="1300"/>
              <a:buNone/>
              <a:defRPr sz="1733">
                <a:solidFill>
                  <a:schemeClr val="dk2"/>
                </a:solidFill>
              </a:defRPr>
            </a:lvl9pPr>
          </a:lstStyle>
          <a:p>
            <a:endParaRPr/>
          </a:p>
        </p:txBody>
      </p:sp>
      <p:sp>
        <p:nvSpPr>
          <p:cNvPr id="262" name="Google Shape;262;p42"/>
          <p:cNvSpPr txBox="1">
            <a:spLocks noGrp="1"/>
          </p:cNvSpPr>
          <p:nvPr>
            <p:ph type="title" idx="9" hasCustomPrompt="1"/>
          </p:nvPr>
        </p:nvSpPr>
        <p:spPr>
          <a:xfrm>
            <a:off x="6435633" y="4424667"/>
            <a:ext cx="1374800" cy="132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6267">
                <a:solidFill>
                  <a:schemeClr val="lt2"/>
                </a:solidFill>
              </a:defRPr>
            </a:lvl1pPr>
            <a:lvl2pPr lvl="1"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6267" b="1">
                <a:solidFill>
                  <a:schemeClr val="lt2"/>
                </a:solidFill>
                <a:latin typeface="Montserrat"/>
                <a:ea typeface="Montserrat"/>
                <a:cs typeface="Montserrat"/>
                <a:sym typeface="Montserrat"/>
              </a:defRPr>
            </a:lvl9pPr>
          </a:lstStyle>
          <a:p>
            <a:r>
              <a:t>xx%</a:t>
            </a:r>
          </a:p>
        </p:txBody>
      </p:sp>
      <p:sp>
        <p:nvSpPr>
          <p:cNvPr id="263" name="Google Shape;263;p42"/>
          <p:cNvSpPr txBox="1">
            <a:spLocks noGrp="1"/>
          </p:cNvSpPr>
          <p:nvPr>
            <p:ph type="ctrTitle" idx="13"/>
          </p:nvPr>
        </p:nvSpPr>
        <p:spPr>
          <a:xfrm>
            <a:off x="2784487" y="21668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4" name="Google Shape;264;p42"/>
          <p:cNvSpPr txBox="1">
            <a:spLocks noGrp="1"/>
          </p:cNvSpPr>
          <p:nvPr>
            <p:ph type="ctrTitle" idx="14"/>
          </p:nvPr>
        </p:nvSpPr>
        <p:spPr>
          <a:xfrm>
            <a:off x="7810428" y="2166867"/>
            <a:ext cx="2804000" cy="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667"/>
            </a:lvl1pPr>
            <a:lvl2pPr lvl="1"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2267" b="1">
                <a:solidFill>
                  <a:schemeClr val="accent1"/>
                </a:solidFill>
                <a:latin typeface="Montserrat"/>
                <a:ea typeface="Montserrat"/>
                <a:cs typeface="Montserrat"/>
                <a:sym typeface="Montserrat"/>
              </a:defRPr>
            </a:lvl9pPr>
          </a:lstStyle>
          <a:p>
            <a:endParaRPr/>
          </a:p>
        </p:txBody>
      </p:sp>
      <p:sp>
        <p:nvSpPr>
          <p:cNvPr id="265" name="Google Shape;265;p42"/>
          <p:cNvSpPr txBox="1">
            <a:spLocks noGrp="1"/>
          </p:cNvSpPr>
          <p:nvPr>
            <p:ph type="title" idx="15"/>
          </p:nvPr>
        </p:nvSpPr>
        <p:spPr>
          <a:xfrm>
            <a:off x="1091000" y="613033"/>
            <a:ext cx="998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8553349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1091000" y="613033"/>
            <a:ext cx="998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3423262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70"/>
        <p:cNvGrpSpPr/>
        <p:nvPr/>
      </p:nvGrpSpPr>
      <p:grpSpPr>
        <a:xfrm>
          <a:off x="0" y="0"/>
          <a:ext cx="0" cy="0"/>
          <a:chOff x="0" y="0"/>
          <a:chExt cx="0" cy="0"/>
        </a:xfrm>
      </p:grpSpPr>
      <p:sp>
        <p:nvSpPr>
          <p:cNvPr id="271" name="Google Shape;271;p45"/>
          <p:cNvSpPr txBox="1">
            <a:spLocks noGrp="1"/>
          </p:cNvSpPr>
          <p:nvPr>
            <p:ph type="subTitle" idx="1"/>
          </p:nvPr>
        </p:nvSpPr>
        <p:spPr>
          <a:xfrm>
            <a:off x="3161100" y="3113067"/>
            <a:ext cx="7506800" cy="8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2133">
                <a:solidFill>
                  <a:schemeClr val="lt2"/>
                </a:solidFill>
              </a:defRPr>
            </a:lvl1pPr>
            <a:lvl2pPr lvl="1" rtl="0">
              <a:lnSpc>
                <a:spcPct val="100000"/>
              </a:lnSpc>
              <a:spcBef>
                <a:spcPts val="0"/>
              </a:spcBef>
              <a:spcAft>
                <a:spcPts val="0"/>
              </a:spcAft>
              <a:buClr>
                <a:schemeClr val="lt2"/>
              </a:buClr>
              <a:buSzPts val="1200"/>
              <a:buNone/>
              <a:defRPr sz="1600">
                <a:solidFill>
                  <a:schemeClr val="lt2"/>
                </a:solidFill>
              </a:defRPr>
            </a:lvl2pPr>
            <a:lvl3pPr lvl="2" rtl="0">
              <a:lnSpc>
                <a:spcPct val="100000"/>
              </a:lnSpc>
              <a:spcBef>
                <a:spcPts val="0"/>
              </a:spcBef>
              <a:spcAft>
                <a:spcPts val="0"/>
              </a:spcAft>
              <a:buClr>
                <a:schemeClr val="lt2"/>
              </a:buClr>
              <a:buSzPts val="1200"/>
              <a:buNone/>
              <a:defRPr sz="1600">
                <a:solidFill>
                  <a:schemeClr val="lt2"/>
                </a:solidFill>
              </a:defRPr>
            </a:lvl3pPr>
            <a:lvl4pPr lvl="3" rtl="0">
              <a:lnSpc>
                <a:spcPct val="100000"/>
              </a:lnSpc>
              <a:spcBef>
                <a:spcPts val="0"/>
              </a:spcBef>
              <a:spcAft>
                <a:spcPts val="0"/>
              </a:spcAft>
              <a:buClr>
                <a:schemeClr val="lt2"/>
              </a:buClr>
              <a:buSzPts val="1200"/>
              <a:buNone/>
              <a:defRPr sz="1600">
                <a:solidFill>
                  <a:schemeClr val="lt2"/>
                </a:solidFill>
              </a:defRPr>
            </a:lvl4pPr>
            <a:lvl5pPr lvl="4" rtl="0">
              <a:lnSpc>
                <a:spcPct val="100000"/>
              </a:lnSpc>
              <a:spcBef>
                <a:spcPts val="0"/>
              </a:spcBef>
              <a:spcAft>
                <a:spcPts val="0"/>
              </a:spcAft>
              <a:buClr>
                <a:schemeClr val="lt2"/>
              </a:buClr>
              <a:buSzPts val="1200"/>
              <a:buNone/>
              <a:defRPr sz="1600">
                <a:solidFill>
                  <a:schemeClr val="lt2"/>
                </a:solidFill>
              </a:defRPr>
            </a:lvl5pPr>
            <a:lvl6pPr lvl="5" rtl="0">
              <a:lnSpc>
                <a:spcPct val="100000"/>
              </a:lnSpc>
              <a:spcBef>
                <a:spcPts val="0"/>
              </a:spcBef>
              <a:spcAft>
                <a:spcPts val="0"/>
              </a:spcAft>
              <a:buClr>
                <a:schemeClr val="lt2"/>
              </a:buClr>
              <a:buSzPts val="1200"/>
              <a:buNone/>
              <a:defRPr sz="1600">
                <a:solidFill>
                  <a:schemeClr val="lt2"/>
                </a:solidFill>
              </a:defRPr>
            </a:lvl6pPr>
            <a:lvl7pPr lvl="6" rtl="0">
              <a:lnSpc>
                <a:spcPct val="100000"/>
              </a:lnSpc>
              <a:spcBef>
                <a:spcPts val="0"/>
              </a:spcBef>
              <a:spcAft>
                <a:spcPts val="0"/>
              </a:spcAft>
              <a:buClr>
                <a:schemeClr val="lt2"/>
              </a:buClr>
              <a:buSzPts val="1200"/>
              <a:buNone/>
              <a:defRPr sz="1600">
                <a:solidFill>
                  <a:schemeClr val="lt2"/>
                </a:solidFill>
              </a:defRPr>
            </a:lvl7pPr>
            <a:lvl8pPr lvl="7" rtl="0">
              <a:lnSpc>
                <a:spcPct val="100000"/>
              </a:lnSpc>
              <a:spcBef>
                <a:spcPts val="0"/>
              </a:spcBef>
              <a:spcAft>
                <a:spcPts val="0"/>
              </a:spcAft>
              <a:buClr>
                <a:schemeClr val="lt2"/>
              </a:buClr>
              <a:buSzPts val="1200"/>
              <a:buNone/>
              <a:defRPr sz="1600">
                <a:solidFill>
                  <a:schemeClr val="lt2"/>
                </a:solidFill>
              </a:defRPr>
            </a:lvl8pPr>
            <a:lvl9pPr lvl="8" rtl="0">
              <a:lnSpc>
                <a:spcPct val="100000"/>
              </a:lnSpc>
              <a:spcBef>
                <a:spcPts val="0"/>
              </a:spcBef>
              <a:spcAft>
                <a:spcPts val="0"/>
              </a:spcAft>
              <a:buClr>
                <a:schemeClr val="lt2"/>
              </a:buClr>
              <a:buSzPts val="1200"/>
              <a:buNone/>
              <a:defRPr sz="1600">
                <a:solidFill>
                  <a:schemeClr val="lt2"/>
                </a:solidFill>
              </a:defRPr>
            </a:lvl9pPr>
          </a:lstStyle>
          <a:p>
            <a:endParaRPr/>
          </a:p>
        </p:txBody>
      </p:sp>
      <p:sp>
        <p:nvSpPr>
          <p:cNvPr id="272" name="Google Shape;272;p45"/>
          <p:cNvSpPr txBox="1">
            <a:spLocks noGrp="1"/>
          </p:cNvSpPr>
          <p:nvPr>
            <p:ph type="title"/>
          </p:nvPr>
        </p:nvSpPr>
        <p:spPr>
          <a:xfrm>
            <a:off x="1091000" y="613033"/>
            <a:ext cx="4814400" cy="763600"/>
          </a:xfrm>
          <a:prstGeom prst="rect">
            <a:avLst/>
          </a:prstGeom>
          <a:solidFill>
            <a:schemeClr val="accent1"/>
          </a:solidFill>
        </p:spPr>
        <p:txBody>
          <a:bodyPr spcFirstLastPara="1" wrap="square" lIns="91425" tIns="91425" rIns="91425" bIns="91425" anchor="t" anchorCtr="0">
            <a:noAutofit/>
          </a:bodyPr>
          <a:lstStyle>
            <a:lvl1pPr lvl="0" rtl="0">
              <a:spcBef>
                <a:spcPts val="0"/>
              </a:spcBef>
              <a:spcAft>
                <a:spcPts val="0"/>
              </a:spcAft>
              <a:buClr>
                <a:schemeClr val="lt2"/>
              </a:buClr>
              <a:buSzPts val="2600"/>
              <a:buNone/>
              <a:defRPr sz="3467">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370019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ig number 2">
  <p:cSld name="Big number 2">
    <p:spTree>
      <p:nvGrpSpPr>
        <p:cNvPr id="1" name="Shape 273"/>
        <p:cNvGrpSpPr/>
        <p:nvPr/>
      </p:nvGrpSpPr>
      <p:grpSpPr>
        <a:xfrm>
          <a:off x="0" y="0"/>
          <a:ext cx="0" cy="0"/>
          <a:chOff x="0" y="0"/>
          <a:chExt cx="0" cy="0"/>
        </a:xfrm>
      </p:grpSpPr>
      <p:sp>
        <p:nvSpPr>
          <p:cNvPr id="274" name="Google Shape;274;p46"/>
          <p:cNvSpPr/>
          <p:nvPr/>
        </p:nvSpPr>
        <p:spPr>
          <a:xfrm>
            <a:off x="3098800" y="863600"/>
            <a:ext cx="7035600" cy="50800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46"/>
          <p:cNvSpPr/>
          <p:nvPr/>
        </p:nvSpPr>
        <p:spPr>
          <a:xfrm>
            <a:off x="1219200" y="1701800"/>
            <a:ext cx="4699200" cy="3606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46"/>
          <p:cNvSpPr txBox="1">
            <a:spLocks noGrp="1"/>
          </p:cNvSpPr>
          <p:nvPr>
            <p:ph type="title" hasCustomPrompt="1"/>
          </p:nvPr>
        </p:nvSpPr>
        <p:spPr>
          <a:xfrm>
            <a:off x="1234400" y="2479500"/>
            <a:ext cx="6334800" cy="1496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0000"/>
              <a:buNone/>
              <a:defRPr sz="13333">
                <a:solidFill>
                  <a:schemeClr val="lt2"/>
                </a:solidFill>
              </a:defRPr>
            </a:lvl1pPr>
            <a:lvl2pPr lvl="1" rtl="0">
              <a:spcBef>
                <a:spcPts val="0"/>
              </a:spcBef>
              <a:spcAft>
                <a:spcPts val="0"/>
              </a:spcAft>
              <a:buClr>
                <a:schemeClr val="lt2"/>
              </a:buClr>
              <a:buSzPts val="6000"/>
              <a:buNone/>
              <a:defRPr sz="8000">
                <a:solidFill>
                  <a:schemeClr val="lt2"/>
                </a:solidFill>
              </a:defRPr>
            </a:lvl2pPr>
            <a:lvl3pPr lvl="2" rtl="0">
              <a:spcBef>
                <a:spcPts val="0"/>
              </a:spcBef>
              <a:spcAft>
                <a:spcPts val="0"/>
              </a:spcAft>
              <a:buClr>
                <a:schemeClr val="lt2"/>
              </a:buClr>
              <a:buSzPts val="6000"/>
              <a:buNone/>
              <a:defRPr sz="8000">
                <a:solidFill>
                  <a:schemeClr val="lt2"/>
                </a:solidFill>
              </a:defRPr>
            </a:lvl3pPr>
            <a:lvl4pPr lvl="3" rtl="0">
              <a:spcBef>
                <a:spcPts val="0"/>
              </a:spcBef>
              <a:spcAft>
                <a:spcPts val="0"/>
              </a:spcAft>
              <a:buClr>
                <a:schemeClr val="lt2"/>
              </a:buClr>
              <a:buSzPts val="6000"/>
              <a:buNone/>
              <a:defRPr sz="8000">
                <a:solidFill>
                  <a:schemeClr val="lt2"/>
                </a:solidFill>
              </a:defRPr>
            </a:lvl4pPr>
            <a:lvl5pPr lvl="4" rtl="0">
              <a:spcBef>
                <a:spcPts val="0"/>
              </a:spcBef>
              <a:spcAft>
                <a:spcPts val="0"/>
              </a:spcAft>
              <a:buClr>
                <a:schemeClr val="lt2"/>
              </a:buClr>
              <a:buSzPts val="6000"/>
              <a:buNone/>
              <a:defRPr sz="8000">
                <a:solidFill>
                  <a:schemeClr val="lt2"/>
                </a:solidFill>
              </a:defRPr>
            </a:lvl5pPr>
            <a:lvl6pPr lvl="5" rtl="0">
              <a:spcBef>
                <a:spcPts val="0"/>
              </a:spcBef>
              <a:spcAft>
                <a:spcPts val="0"/>
              </a:spcAft>
              <a:buClr>
                <a:schemeClr val="lt2"/>
              </a:buClr>
              <a:buSzPts val="6000"/>
              <a:buNone/>
              <a:defRPr sz="8000">
                <a:solidFill>
                  <a:schemeClr val="lt2"/>
                </a:solidFill>
              </a:defRPr>
            </a:lvl6pPr>
            <a:lvl7pPr lvl="6" rtl="0">
              <a:spcBef>
                <a:spcPts val="0"/>
              </a:spcBef>
              <a:spcAft>
                <a:spcPts val="0"/>
              </a:spcAft>
              <a:buClr>
                <a:schemeClr val="lt2"/>
              </a:buClr>
              <a:buSzPts val="6000"/>
              <a:buNone/>
              <a:defRPr sz="8000">
                <a:solidFill>
                  <a:schemeClr val="lt2"/>
                </a:solidFill>
              </a:defRPr>
            </a:lvl7pPr>
            <a:lvl8pPr lvl="7" rtl="0">
              <a:spcBef>
                <a:spcPts val="0"/>
              </a:spcBef>
              <a:spcAft>
                <a:spcPts val="0"/>
              </a:spcAft>
              <a:buClr>
                <a:schemeClr val="lt2"/>
              </a:buClr>
              <a:buSzPts val="6000"/>
              <a:buNone/>
              <a:defRPr sz="8000">
                <a:solidFill>
                  <a:schemeClr val="lt2"/>
                </a:solidFill>
              </a:defRPr>
            </a:lvl8pPr>
            <a:lvl9pPr lvl="8" rtl="0">
              <a:spcBef>
                <a:spcPts val="0"/>
              </a:spcBef>
              <a:spcAft>
                <a:spcPts val="0"/>
              </a:spcAft>
              <a:buClr>
                <a:schemeClr val="lt2"/>
              </a:buClr>
              <a:buSzPts val="6000"/>
              <a:buNone/>
              <a:defRPr sz="8000">
                <a:solidFill>
                  <a:schemeClr val="lt2"/>
                </a:solidFill>
              </a:defRPr>
            </a:lvl9pPr>
          </a:lstStyle>
          <a:p>
            <a:r>
              <a:t>xx%</a:t>
            </a:r>
          </a:p>
        </p:txBody>
      </p:sp>
      <p:sp>
        <p:nvSpPr>
          <p:cNvPr id="277" name="Google Shape;277;p46"/>
          <p:cNvSpPr txBox="1">
            <a:spLocks noGrp="1"/>
          </p:cNvSpPr>
          <p:nvPr>
            <p:ph type="subTitle" idx="1"/>
          </p:nvPr>
        </p:nvSpPr>
        <p:spPr>
          <a:xfrm>
            <a:off x="1234400" y="3875067"/>
            <a:ext cx="4506000" cy="8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2133">
                <a:solidFill>
                  <a:schemeClr val="lt2"/>
                </a:solidFill>
              </a:defRPr>
            </a:lvl1pPr>
            <a:lvl2pPr lvl="1" rtl="0">
              <a:lnSpc>
                <a:spcPct val="100000"/>
              </a:lnSpc>
              <a:spcBef>
                <a:spcPts val="0"/>
              </a:spcBef>
              <a:spcAft>
                <a:spcPts val="0"/>
              </a:spcAft>
              <a:buClr>
                <a:schemeClr val="lt2"/>
              </a:buClr>
              <a:buSzPts val="1200"/>
              <a:buNone/>
              <a:defRPr sz="1600">
                <a:solidFill>
                  <a:schemeClr val="lt2"/>
                </a:solidFill>
              </a:defRPr>
            </a:lvl2pPr>
            <a:lvl3pPr lvl="2" rtl="0">
              <a:lnSpc>
                <a:spcPct val="100000"/>
              </a:lnSpc>
              <a:spcBef>
                <a:spcPts val="0"/>
              </a:spcBef>
              <a:spcAft>
                <a:spcPts val="0"/>
              </a:spcAft>
              <a:buClr>
                <a:schemeClr val="lt2"/>
              </a:buClr>
              <a:buSzPts val="1200"/>
              <a:buNone/>
              <a:defRPr sz="1600">
                <a:solidFill>
                  <a:schemeClr val="lt2"/>
                </a:solidFill>
              </a:defRPr>
            </a:lvl3pPr>
            <a:lvl4pPr lvl="3" rtl="0">
              <a:lnSpc>
                <a:spcPct val="100000"/>
              </a:lnSpc>
              <a:spcBef>
                <a:spcPts val="0"/>
              </a:spcBef>
              <a:spcAft>
                <a:spcPts val="0"/>
              </a:spcAft>
              <a:buClr>
                <a:schemeClr val="lt2"/>
              </a:buClr>
              <a:buSzPts val="1200"/>
              <a:buNone/>
              <a:defRPr sz="1600">
                <a:solidFill>
                  <a:schemeClr val="lt2"/>
                </a:solidFill>
              </a:defRPr>
            </a:lvl4pPr>
            <a:lvl5pPr lvl="4" rtl="0">
              <a:lnSpc>
                <a:spcPct val="100000"/>
              </a:lnSpc>
              <a:spcBef>
                <a:spcPts val="0"/>
              </a:spcBef>
              <a:spcAft>
                <a:spcPts val="0"/>
              </a:spcAft>
              <a:buClr>
                <a:schemeClr val="lt2"/>
              </a:buClr>
              <a:buSzPts val="1200"/>
              <a:buNone/>
              <a:defRPr sz="1600">
                <a:solidFill>
                  <a:schemeClr val="lt2"/>
                </a:solidFill>
              </a:defRPr>
            </a:lvl5pPr>
            <a:lvl6pPr lvl="5" rtl="0">
              <a:lnSpc>
                <a:spcPct val="100000"/>
              </a:lnSpc>
              <a:spcBef>
                <a:spcPts val="0"/>
              </a:spcBef>
              <a:spcAft>
                <a:spcPts val="0"/>
              </a:spcAft>
              <a:buClr>
                <a:schemeClr val="lt2"/>
              </a:buClr>
              <a:buSzPts val="1200"/>
              <a:buNone/>
              <a:defRPr sz="1600">
                <a:solidFill>
                  <a:schemeClr val="lt2"/>
                </a:solidFill>
              </a:defRPr>
            </a:lvl6pPr>
            <a:lvl7pPr lvl="6" rtl="0">
              <a:lnSpc>
                <a:spcPct val="100000"/>
              </a:lnSpc>
              <a:spcBef>
                <a:spcPts val="0"/>
              </a:spcBef>
              <a:spcAft>
                <a:spcPts val="0"/>
              </a:spcAft>
              <a:buClr>
                <a:schemeClr val="lt2"/>
              </a:buClr>
              <a:buSzPts val="1200"/>
              <a:buNone/>
              <a:defRPr sz="1600">
                <a:solidFill>
                  <a:schemeClr val="lt2"/>
                </a:solidFill>
              </a:defRPr>
            </a:lvl7pPr>
            <a:lvl8pPr lvl="7" rtl="0">
              <a:lnSpc>
                <a:spcPct val="100000"/>
              </a:lnSpc>
              <a:spcBef>
                <a:spcPts val="0"/>
              </a:spcBef>
              <a:spcAft>
                <a:spcPts val="0"/>
              </a:spcAft>
              <a:buClr>
                <a:schemeClr val="lt2"/>
              </a:buClr>
              <a:buSzPts val="1200"/>
              <a:buNone/>
              <a:defRPr sz="1600">
                <a:solidFill>
                  <a:schemeClr val="lt2"/>
                </a:solidFill>
              </a:defRPr>
            </a:lvl8pPr>
            <a:lvl9pPr lvl="8" rtl="0">
              <a:lnSpc>
                <a:spcPct val="100000"/>
              </a:lnSpc>
              <a:spcBef>
                <a:spcPts val="0"/>
              </a:spcBef>
              <a:spcAft>
                <a:spcPts val="0"/>
              </a:spcAft>
              <a:buClr>
                <a:schemeClr val="lt2"/>
              </a:buClr>
              <a:buSzPts val="1200"/>
              <a:buNone/>
              <a:defRPr sz="1600">
                <a:solidFill>
                  <a:schemeClr val="lt2"/>
                </a:solidFill>
              </a:defRPr>
            </a:lvl9pPr>
          </a:lstStyle>
          <a:p>
            <a:endParaRPr/>
          </a:p>
        </p:txBody>
      </p:sp>
    </p:spTree>
    <p:extLst>
      <p:ext uri="{BB962C8B-B14F-4D97-AF65-F5344CB8AC3E}">
        <p14:creationId xmlns:p14="http://schemas.microsoft.com/office/powerpoint/2010/main" val="26430604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Main idea">
  <p:cSld name="Main idea">
    <p:spTree>
      <p:nvGrpSpPr>
        <p:cNvPr id="1" name="Shape 278"/>
        <p:cNvGrpSpPr/>
        <p:nvPr/>
      </p:nvGrpSpPr>
      <p:grpSpPr>
        <a:xfrm>
          <a:off x="0" y="0"/>
          <a:ext cx="0" cy="0"/>
          <a:chOff x="0" y="0"/>
          <a:chExt cx="0" cy="0"/>
        </a:xfrm>
      </p:grpSpPr>
      <p:sp>
        <p:nvSpPr>
          <p:cNvPr id="279" name="Google Shape;279;p47"/>
          <p:cNvSpPr/>
          <p:nvPr/>
        </p:nvSpPr>
        <p:spPr>
          <a:xfrm>
            <a:off x="1879600" y="863600"/>
            <a:ext cx="8254800" cy="50800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47"/>
          <p:cNvSpPr/>
          <p:nvPr/>
        </p:nvSpPr>
        <p:spPr>
          <a:xfrm>
            <a:off x="4419400" y="1854200"/>
            <a:ext cx="6654800" cy="309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47"/>
          <p:cNvSpPr txBox="1">
            <a:spLocks noGrp="1"/>
          </p:cNvSpPr>
          <p:nvPr>
            <p:ph type="title"/>
          </p:nvPr>
        </p:nvSpPr>
        <p:spPr>
          <a:xfrm>
            <a:off x="1091000" y="1879600"/>
            <a:ext cx="9983200" cy="299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7000"/>
              <a:buNone/>
              <a:defRPr sz="9333">
                <a:solidFill>
                  <a:schemeClr val="lt2"/>
                </a:solidFill>
              </a:defRPr>
            </a:lvl1pPr>
            <a:lvl2pPr lvl="1" algn="r" rtl="0">
              <a:spcBef>
                <a:spcPts val="0"/>
              </a:spcBef>
              <a:spcAft>
                <a:spcPts val="0"/>
              </a:spcAft>
              <a:buSzPts val="7000"/>
              <a:buNone/>
              <a:defRPr sz="9333"/>
            </a:lvl2pPr>
            <a:lvl3pPr lvl="2" algn="r" rtl="0">
              <a:spcBef>
                <a:spcPts val="0"/>
              </a:spcBef>
              <a:spcAft>
                <a:spcPts val="0"/>
              </a:spcAft>
              <a:buSzPts val="7000"/>
              <a:buNone/>
              <a:defRPr sz="9333"/>
            </a:lvl3pPr>
            <a:lvl4pPr lvl="3" algn="r" rtl="0">
              <a:spcBef>
                <a:spcPts val="0"/>
              </a:spcBef>
              <a:spcAft>
                <a:spcPts val="0"/>
              </a:spcAft>
              <a:buSzPts val="7000"/>
              <a:buNone/>
              <a:defRPr sz="9333"/>
            </a:lvl4pPr>
            <a:lvl5pPr lvl="4" algn="r" rtl="0">
              <a:spcBef>
                <a:spcPts val="0"/>
              </a:spcBef>
              <a:spcAft>
                <a:spcPts val="0"/>
              </a:spcAft>
              <a:buSzPts val="7000"/>
              <a:buNone/>
              <a:defRPr sz="9333"/>
            </a:lvl5pPr>
            <a:lvl6pPr lvl="5" algn="r" rtl="0">
              <a:spcBef>
                <a:spcPts val="0"/>
              </a:spcBef>
              <a:spcAft>
                <a:spcPts val="0"/>
              </a:spcAft>
              <a:buSzPts val="7000"/>
              <a:buNone/>
              <a:defRPr sz="9333"/>
            </a:lvl6pPr>
            <a:lvl7pPr lvl="6" algn="r" rtl="0">
              <a:spcBef>
                <a:spcPts val="0"/>
              </a:spcBef>
              <a:spcAft>
                <a:spcPts val="0"/>
              </a:spcAft>
              <a:buSzPts val="7000"/>
              <a:buNone/>
              <a:defRPr sz="9333"/>
            </a:lvl7pPr>
            <a:lvl8pPr lvl="7" algn="r" rtl="0">
              <a:spcBef>
                <a:spcPts val="0"/>
              </a:spcBef>
              <a:spcAft>
                <a:spcPts val="0"/>
              </a:spcAft>
              <a:buSzPts val="7000"/>
              <a:buNone/>
              <a:defRPr sz="9333"/>
            </a:lvl8pPr>
            <a:lvl9pPr lvl="8" algn="r" rtl="0">
              <a:spcBef>
                <a:spcPts val="0"/>
              </a:spcBef>
              <a:spcAft>
                <a:spcPts val="0"/>
              </a:spcAft>
              <a:buSzPts val="7000"/>
              <a:buNone/>
              <a:defRPr sz="9333"/>
            </a:lvl9pPr>
          </a:lstStyle>
          <a:p>
            <a:endParaRPr/>
          </a:p>
        </p:txBody>
      </p:sp>
    </p:spTree>
    <p:extLst>
      <p:ext uri="{BB962C8B-B14F-4D97-AF65-F5344CB8AC3E}">
        <p14:creationId xmlns:p14="http://schemas.microsoft.com/office/powerpoint/2010/main" val="2512829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82"/>
        <p:cNvGrpSpPr/>
        <p:nvPr/>
      </p:nvGrpSpPr>
      <p:grpSpPr>
        <a:xfrm>
          <a:off x="0" y="0"/>
          <a:ext cx="0" cy="0"/>
          <a:chOff x="0" y="0"/>
          <a:chExt cx="0" cy="0"/>
        </a:xfrm>
      </p:grpSpPr>
      <p:sp>
        <p:nvSpPr>
          <p:cNvPr id="283" name="Google Shape;283;p48"/>
          <p:cNvSpPr/>
          <p:nvPr/>
        </p:nvSpPr>
        <p:spPr>
          <a:xfrm>
            <a:off x="850900" y="-190500"/>
            <a:ext cx="3086000" cy="391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48"/>
          <p:cNvSpPr txBox="1">
            <a:spLocks noGrp="1"/>
          </p:cNvSpPr>
          <p:nvPr>
            <p:ph type="title"/>
          </p:nvPr>
        </p:nvSpPr>
        <p:spPr>
          <a:xfrm>
            <a:off x="1091000" y="917833"/>
            <a:ext cx="2707200" cy="2549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933">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3148699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5"/>
        <p:cNvGrpSpPr/>
        <p:nvPr/>
      </p:nvGrpSpPr>
      <p:grpSpPr>
        <a:xfrm>
          <a:off x="0" y="0"/>
          <a:ext cx="0" cy="0"/>
          <a:chOff x="0" y="0"/>
          <a:chExt cx="0" cy="0"/>
        </a:xfrm>
      </p:grpSpPr>
    </p:spTree>
    <p:extLst>
      <p:ext uri="{BB962C8B-B14F-4D97-AF65-F5344CB8AC3E}">
        <p14:creationId xmlns:p14="http://schemas.microsoft.com/office/powerpoint/2010/main" val="38885069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649433" y="1042033"/>
            <a:ext cx="4582800" cy="27368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3600"/>
              <a:buNone/>
              <a:defRPr sz="4800"/>
            </a:lvl1pPr>
            <a:lvl2pPr lvl="1">
              <a:lnSpc>
                <a:spcPct val="80000"/>
              </a:lnSpc>
              <a:spcBef>
                <a:spcPts val="0"/>
              </a:spcBef>
              <a:spcAft>
                <a:spcPts val="0"/>
              </a:spcAft>
              <a:buSzPts val="3600"/>
              <a:buNone/>
              <a:defRPr sz="4800"/>
            </a:lvl2pPr>
            <a:lvl3pPr lvl="2">
              <a:lnSpc>
                <a:spcPct val="80000"/>
              </a:lnSpc>
              <a:spcBef>
                <a:spcPts val="0"/>
              </a:spcBef>
              <a:spcAft>
                <a:spcPts val="0"/>
              </a:spcAft>
              <a:buSzPts val="3600"/>
              <a:buNone/>
              <a:defRPr sz="4800"/>
            </a:lvl3pPr>
            <a:lvl4pPr lvl="3">
              <a:lnSpc>
                <a:spcPct val="80000"/>
              </a:lnSpc>
              <a:spcBef>
                <a:spcPts val="0"/>
              </a:spcBef>
              <a:spcAft>
                <a:spcPts val="0"/>
              </a:spcAft>
              <a:buSzPts val="3600"/>
              <a:buNone/>
              <a:defRPr sz="4800"/>
            </a:lvl4pPr>
            <a:lvl5pPr lvl="4">
              <a:lnSpc>
                <a:spcPct val="80000"/>
              </a:lnSpc>
              <a:spcBef>
                <a:spcPts val="0"/>
              </a:spcBef>
              <a:spcAft>
                <a:spcPts val="0"/>
              </a:spcAft>
              <a:buSzPts val="3600"/>
              <a:buNone/>
              <a:defRPr sz="4800"/>
            </a:lvl5pPr>
            <a:lvl6pPr lvl="5">
              <a:lnSpc>
                <a:spcPct val="80000"/>
              </a:lnSpc>
              <a:spcBef>
                <a:spcPts val="0"/>
              </a:spcBef>
              <a:spcAft>
                <a:spcPts val="0"/>
              </a:spcAft>
              <a:buSzPts val="3600"/>
              <a:buNone/>
              <a:defRPr sz="4800"/>
            </a:lvl6pPr>
            <a:lvl7pPr lvl="6">
              <a:lnSpc>
                <a:spcPct val="80000"/>
              </a:lnSpc>
              <a:spcBef>
                <a:spcPts val="0"/>
              </a:spcBef>
              <a:spcAft>
                <a:spcPts val="0"/>
              </a:spcAft>
              <a:buSzPts val="3600"/>
              <a:buNone/>
              <a:defRPr sz="4800"/>
            </a:lvl7pPr>
            <a:lvl8pPr lvl="7">
              <a:lnSpc>
                <a:spcPct val="80000"/>
              </a:lnSpc>
              <a:spcBef>
                <a:spcPts val="0"/>
              </a:spcBef>
              <a:spcAft>
                <a:spcPts val="0"/>
              </a:spcAft>
              <a:buSzPts val="3600"/>
              <a:buNone/>
              <a:defRPr sz="4800"/>
            </a:lvl8pPr>
            <a:lvl9pPr lvl="8">
              <a:lnSpc>
                <a:spcPct val="80000"/>
              </a:lnSpc>
              <a:spcBef>
                <a:spcPts val="0"/>
              </a:spcBef>
              <a:spcAft>
                <a:spcPts val="0"/>
              </a:spcAft>
              <a:buSzPts val="3600"/>
              <a:buNone/>
              <a:defRPr sz="4800"/>
            </a:lvl9pPr>
          </a:lstStyle>
          <a:p>
            <a:endParaRPr/>
          </a:p>
        </p:txBody>
      </p:sp>
      <p:sp>
        <p:nvSpPr>
          <p:cNvPr id="10" name="Google Shape;10;p2"/>
          <p:cNvSpPr txBox="1">
            <a:spLocks noGrp="1"/>
          </p:cNvSpPr>
          <p:nvPr>
            <p:ph type="subTitle" idx="1"/>
          </p:nvPr>
        </p:nvSpPr>
        <p:spPr>
          <a:xfrm>
            <a:off x="6649433" y="3778833"/>
            <a:ext cx="3352800" cy="105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2133"/>
            </a:lvl1pPr>
            <a:lvl2pPr lvl="1">
              <a:lnSpc>
                <a:spcPct val="100000"/>
              </a:lnSpc>
              <a:spcBef>
                <a:spcPts val="0"/>
              </a:spcBef>
              <a:spcAft>
                <a:spcPts val="0"/>
              </a:spcAft>
              <a:buSzPts val="2800"/>
              <a:buNone/>
              <a:defRPr sz="3733"/>
            </a:lvl2pPr>
            <a:lvl3pPr lvl="2">
              <a:lnSpc>
                <a:spcPct val="100000"/>
              </a:lnSpc>
              <a:spcBef>
                <a:spcPts val="0"/>
              </a:spcBef>
              <a:spcAft>
                <a:spcPts val="0"/>
              </a:spcAft>
              <a:buSzPts val="2800"/>
              <a:buNone/>
              <a:defRPr sz="3733"/>
            </a:lvl3pPr>
            <a:lvl4pPr lvl="3">
              <a:lnSpc>
                <a:spcPct val="100000"/>
              </a:lnSpc>
              <a:spcBef>
                <a:spcPts val="0"/>
              </a:spcBef>
              <a:spcAft>
                <a:spcPts val="0"/>
              </a:spcAft>
              <a:buSzPts val="2800"/>
              <a:buNone/>
              <a:defRPr sz="3733"/>
            </a:lvl4pPr>
            <a:lvl5pPr lvl="4">
              <a:lnSpc>
                <a:spcPct val="100000"/>
              </a:lnSpc>
              <a:spcBef>
                <a:spcPts val="0"/>
              </a:spcBef>
              <a:spcAft>
                <a:spcPts val="0"/>
              </a:spcAft>
              <a:buSzPts val="2800"/>
              <a:buNone/>
              <a:defRPr sz="3733"/>
            </a:lvl5pPr>
            <a:lvl6pPr lvl="5">
              <a:lnSpc>
                <a:spcPct val="100000"/>
              </a:lnSpc>
              <a:spcBef>
                <a:spcPts val="0"/>
              </a:spcBef>
              <a:spcAft>
                <a:spcPts val="0"/>
              </a:spcAft>
              <a:buSzPts val="2800"/>
              <a:buNone/>
              <a:defRPr sz="3733"/>
            </a:lvl6pPr>
            <a:lvl7pPr lvl="6">
              <a:lnSpc>
                <a:spcPct val="100000"/>
              </a:lnSpc>
              <a:spcBef>
                <a:spcPts val="0"/>
              </a:spcBef>
              <a:spcAft>
                <a:spcPts val="0"/>
              </a:spcAft>
              <a:buSzPts val="2800"/>
              <a:buNone/>
              <a:defRPr sz="3733"/>
            </a:lvl7pPr>
            <a:lvl8pPr lvl="7">
              <a:lnSpc>
                <a:spcPct val="100000"/>
              </a:lnSpc>
              <a:spcBef>
                <a:spcPts val="0"/>
              </a:spcBef>
              <a:spcAft>
                <a:spcPts val="0"/>
              </a:spcAft>
              <a:buSzPts val="2800"/>
              <a:buNone/>
              <a:defRPr sz="3733"/>
            </a:lvl8pPr>
            <a:lvl9pPr lvl="8">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562540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193551" y="2254272"/>
            <a:ext cx="4329600" cy="19764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3600"/>
              <a:buNone/>
              <a:defRPr sz="4800"/>
            </a:lvl1pPr>
            <a:lvl2pPr lvl="1" algn="ctr" rtl="0">
              <a:lnSpc>
                <a:spcPct val="80000"/>
              </a:lnSpc>
              <a:spcBef>
                <a:spcPts val="0"/>
              </a:spcBef>
              <a:spcAft>
                <a:spcPts val="0"/>
              </a:spcAft>
              <a:buClr>
                <a:schemeClr val="accent1"/>
              </a:buClr>
              <a:buSzPts val="3600"/>
              <a:buNone/>
              <a:defRPr sz="4800">
                <a:solidFill>
                  <a:schemeClr val="accent1"/>
                </a:solidFill>
              </a:defRPr>
            </a:lvl2pPr>
            <a:lvl3pPr lvl="2" algn="ctr" rtl="0">
              <a:lnSpc>
                <a:spcPct val="80000"/>
              </a:lnSpc>
              <a:spcBef>
                <a:spcPts val="0"/>
              </a:spcBef>
              <a:spcAft>
                <a:spcPts val="0"/>
              </a:spcAft>
              <a:buClr>
                <a:schemeClr val="accent1"/>
              </a:buClr>
              <a:buSzPts val="3600"/>
              <a:buNone/>
              <a:defRPr sz="4800">
                <a:solidFill>
                  <a:schemeClr val="accent1"/>
                </a:solidFill>
              </a:defRPr>
            </a:lvl3pPr>
            <a:lvl4pPr lvl="3" algn="ctr" rtl="0">
              <a:lnSpc>
                <a:spcPct val="80000"/>
              </a:lnSpc>
              <a:spcBef>
                <a:spcPts val="0"/>
              </a:spcBef>
              <a:spcAft>
                <a:spcPts val="0"/>
              </a:spcAft>
              <a:buClr>
                <a:schemeClr val="accent1"/>
              </a:buClr>
              <a:buSzPts val="3600"/>
              <a:buNone/>
              <a:defRPr sz="4800">
                <a:solidFill>
                  <a:schemeClr val="accent1"/>
                </a:solidFill>
              </a:defRPr>
            </a:lvl4pPr>
            <a:lvl5pPr lvl="4" algn="ctr" rtl="0">
              <a:lnSpc>
                <a:spcPct val="80000"/>
              </a:lnSpc>
              <a:spcBef>
                <a:spcPts val="0"/>
              </a:spcBef>
              <a:spcAft>
                <a:spcPts val="0"/>
              </a:spcAft>
              <a:buClr>
                <a:schemeClr val="accent1"/>
              </a:buClr>
              <a:buSzPts val="3600"/>
              <a:buNone/>
              <a:defRPr sz="4800">
                <a:solidFill>
                  <a:schemeClr val="accent1"/>
                </a:solidFill>
              </a:defRPr>
            </a:lvl5pPr>
            <a:lvl6pPr lvl="5" algn="ctr" rtl="0">
              <a:lnSpc>
                <a:spcPct val="80000"/>
              </a:lnSpc>
              <a:spcBef>
                <a:spcPts val="0"/>
              </a:spcBef>
              <a:spcAft>
                <a:spcPts val="0"/>
              </a:spcAft>
              <a:buClr>
                <a:schemeClr val="accent1"/>
              </a:buClr>
              <a:buSzPts val="3600"/>
              <a:buNone/>
              <a:defRPr sz="4800">
                <a:solidFill>
                  <a:schemeClr val="accent1"/>
                </a:solidFill>
              </a:defRPr>
            </a:lvl6pPr>
            <a:lvl7pPr lvl="6" algn="ctr" rtl="0">
              <a:lnSpc>
                <a:spcPct val="80000"/>
              </a:lnSpc>
              <a:spcBef>
                <a:spcPts val="0"/>
              </a:spcBef>
              <a:spcAft>
                <a:spcPts val="0"/>
              </a:spcAft>
              <a:buClr>
                <a:schemeClr val="accent1"/>
              </a:buClr>
              <a:buSzPts val="3600"/>
              <a:buNone/>
              <a:defRPr sz="4800">
                <a:solidFill>
                  <a:schemeClr val="accent1"/>
                </a:solidFill>
              </a:defRPr>
            </a:lvl7pPr>
            <a:lvl8pPr lvl="7" algn="ctr" rtl="0">
              <a:lnSpc>
                <a:spcPct val="80000"/>
              </a:lnSpc>
              <a:spcBef>
                <a:spcPts val="0"/>
              </a:spcBef>
              <a:spcAft>
                <a:spcPts val="0"/>
              </a:spcAft>
              <a:buClr>
                <a:schemeClr val="accent1"/>
              </a:buClr>
              <a:buSzPts val="3600"/>
              <a:buNone/>
              <a:defRPr sz="4800">
                <a:solidFill>
                  <a:schemeClr val="accent1"/>
                </a:solidFill>
              </a:defRPr>
            </a:lvl8pPr>
            <a:lvl9pPr lvl="8" algn="ctr" rtl="0">
              <a:lnSpc>
                <a:spcPct val="80000"/>
              </a:lnSpc>
              <a:spcBef>
                <a:spcPts val="0"/>
              </a:spcBef>
              <a:spcAft>
                <a:spcPts val="0"/>
              </a:spcAft>
              <a:buClr>
                <a:schemeClr val="accent1"/>
              </a:buClr>
              <a:buSzPts val="3600"/>
              <a:buNone/>
              <a:defRPr sz="4800">
                <a:solidFill>
                  <a:schemeClr val="accent1"/>
                </a:solidFill>
              </a:defRPr>
            </a:lvl9pPr>
          </a:lstStyle>
          <a:p>
            <a:endParaRPr/>
          </a:p>
        </p:txBody>
      </p:sp>
      <p:sp>
        <p:nvSpPr>
          <p:cNvPr id="13" name="Google Shape;13;p3"/>
          <p:cNvSpPr txBox="1">
            <a:spLocks noGrp="1"/>
          </p:cNvSpPr>
          <p:nvPr>
            <p:ph type="subTitle" idx="1"/>
          </p:nvPr>
        </p:nvSpPr>
        <p:spPr>
          <a:xfrm>
            <a:off x="1193551" y="4144272"/>
            <a:ext cx="4329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2133">
                <a:solidFill>
                  <a:schemeClr val="accent1"/>
                </a:solidFill>
              </a:defRPr>
            </a:lvl1pPr>
            <a:lvl2pPr lvl="1" algn="ctr" rtl="0">
              <a:lnSpc>
                <a:spcPct val="100000"/>
              </a:lnSpc>
              <a:spcBef>
                <a:spcPts val="0"/>
              </a:spcBef>
              <a:spcAft>
                <a:spcPts val="0"/>
              </a:spcAft>
              <a:buClr>
                <a:schemeClr val="accent1"/>
              </a:buClr>
              <a:buSzPts val="1600"/>
              <a:buNone/>
              <a:defRPr sz="2133">
                <a:solidFill>
                  <a:schemeClr val="accent1"/>
                </a:solidFill>
              </a:defRPr>
            </a:lvl2pPr>
            <a:lvl3pPr lvl="2" algn="ctr" rtl="0">
              <a:lnSpc>
                <a:spcPct val="100000"/>
              </a:lnSpc>
              <a:spcBef>
                <a:spcPts val="0"/>
              </a:spcBef>
              <a:spcAft>
                <a:spcPts val="0"/>
              </a:spcAft>
              <a:buClr>
                <a:schemeClr val="accent1"/>
              </a:buClr>
              <a:buSzPts val="1600"/>
              <a:buNone/>
              <a:defRPr sz="2133">
                <a:solidFill>
                  <a:schemeClr val="accent1"/>
                </a:solidFill>
              </a:defRPr>
            </a:lvl3pPr>
            <a:lvl4pPr lvl="3" algn="ctr" rtl="0">
              <a:lnSpc>
                <a:spcPct val="100000"/>
              </a:lnSpc>
              <a:spcBef>
                <a:spcPts val="0"/>
              </a:spcBef>
              <a:spcAft>
                <a:spcPts val="0"/>
              </a:spcAft>
              <a:buClr>
                <a:schemeClr val="accent1"/>
              </a:buClr>
              <a:buSzPts val="1600"/>
              <a:buNone/>
              <a:defRPr sz="2133">
                <a:solidFill>
                  <a:schemeClr val="accent1"/>
                </a:solidFill>
              </a:defRPr>
            </a:lvl4pPr>
            <a:lvl5pPr lvl="4" algn="ctr" rtl="0">
              <a:lnSpc>
                <a:spcPct val="100000"/>
              </a:lnSpc>
              <a:spcBef>
                <a:spcPts val="0"/>
              </a:spcBef>
              <a:spcAft>
                <a:spcPts val="0"/>
              </a:spcAft>
              <a:buClr>
                <a:schemeClr val="accent1"/>
              </a:buClr>
              <a:buSzPts val="1600"/>
              <a:buNone/>
              <a:defRPr sz="2133">
                <a:solidFill>
                  <a:schemeClr val="accent1"/>
                </a:solidFill>
              </a:defRPr>
            </a:lvl5pPr>
            <a:lvl6pPr lvl="5" algn="ctr" rtl="0">
              <a:lnSpc>
                <a:spcPct val="100000"/>
              </a:lnSpc>
              <a:spcBef>
                <a:spcPts val="0"/>
              </a:spcBef>
              <a:spcAft>
                <a:spcPts val="0"/>
              </a:spcAft>
              <a:buClr>
                <a:schemeClr val="accent1"/>
              </a:buClr>
              <a:buSzPts val="1600"/>
              <a:buNone/>
              <a:defRPr sz="2133">
                <a:solidFill>
                  <a:schemeClr val="accent1"/>
                </a:solidFill>
              </a:defRPr>
            </a:lvl6pPr>
            <a:lvl7pPr lvl="6" algn="ctr" rtl="0">
              <a:lnSpc>
                <a:spcPct val="100000"/>
              </a:lnSpc>
              <a:spcBef>
                <a:spcPts val="0"/>
              </a:spcBef>
              <a:spcAft>
                <a:spcPts val="0"/>
              </a:spcAft>
              <a:buClr>
                <a:schemeClr val="accent1"/>
              </a:buClr>
              <a:buSzPts val="1600"/>
              <a:buNone/>
              <a:defRPr sz="2133">
                <a:solidFill>
                  <a:schemeClr val="accent1"/>
                </a:solidFill>
              </a:defRPr>
            </a:lvl7pPr>
            <a:lvl8pPr lvl="7" algn="ctr" rtl="0">
              <a:lnSpc>
                <a:spcPct val="100000"/>
              </a:lnSpc>
              <a:spcBef>
                <a:spcPts val="0"/>
              </a:spcBef>
              <a:spcAft>
                <a:spcPts val="0"/>
              </a:spcAft>
              <a:buClr>
                <a:schemeClr val="accent1"/>
              </a:buClr>
              <a:buSzPts val="1600"/>
              <a:buNone/>
              <a:defRPr sz="2133">
                <a:solidFill>
                  <a:schemeClr val="accent1"/>
                </a:solidFill>
              </a:defRPr>
            </a:lvl8pPr>
            <a:lvl9pPr lvl="8" algn="ctr" rtl="0">
              <a:lnSpc>
                <a:spcPct val="100000"/>
              </a:lnSpc>
              <a:spcBef>
                <a:spcPts val="0"/>
              </a:spcBef>
              <a:spcAft>
                <a:spcPts val="0"/>
              </a:spcAft>
              <a:buClr>
                <a:schemeClr val="accent1"/>
              </a:buClr>
              <a:buSzPts val="1600"/>
              <a:buNone/>
              <a:defRPr sz="2133">
                <a:solidFill>
                  <a:schemeClr val="accent1"/>
                </a:solidFill>
              </a:defRPr>
            </a:lvl9pPr>
          </a:lstStyle>
          <a:p>
            <a:endParaRPr/>
          </a:p>
        </p:txBody>
      </p:sp>
      <p:sp>
        <p:nvSpPr>
          <p:cNvPr id="14" name="Google Shape;14;p3"/>
          <p:cNvSpPr txBox="1">
            <a:spLocks noGrp="1"/>
          </p:cNvSpPr>
          <p:nvPr>
            <p:ph type="title" idx="2" hasCustomPrompt="1"/>
          </p:nvPr>
        </p:nvSpPr>
        <p:spPr>
          <a:xfrm>
            <a:off x="2188551" y="1823672"/>
            <a:ext cx="2339600" cy="80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800"/>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Tree>
    <p:extLst>
      <p:ext uri="{BB962C8B-B14F-4D97-AF65-F5344CB8AC3E}">
        <p14:creationId xmlns:p14="http://schemas.microsoft.com/office/powerpoint/2010/main" val="6818021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1091000" y="613033"/>
            <a:ext cx="1001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34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1091000" y="1648700"/>
            <a:ext cx="10402000" cy="4462800"/>
          </a:xfrm>
          <a:prstGeom prst="rect">
            <a:avLst/>
          </a:prstGeom>
        </p:spPr>
        <p:txBody>
          <a:bodyPr spcFirstLastPara="1" wrap="square" lIns="91425" tIns="91425" rIns="91425" bIns="91425" anchor="t" anchorCtr="0">
            <a:noAutofit/>
          </a:bodyPr>
          <a:lstStyle>
            <a:lvl1pPr marL="609585" lvl="0" indent="-389457">
              <a:spcBef>
                <a:spcPts val="0"/>
              </a:spcBef>
              <a:spcAft>
                <a:spcPts val="0"/>
              </a:spcAft>
              <a:buClr>
                <a:srgbClr val="1F7444"/>
              </a:buClr>
              <a:buSzPts val="1000"/>
              <a:buFont typeface="Montserrat SemiBold"/>
              <a:buAutoNum type="arabicPeriod"/>
              <a:defRPr sz="1333"/>
            </a:lvl1pPr>
            <a:lvl2pPr marL="1219170" lvl="1" indent="-389457">
              <a:spcBef>
                <a:spcPts val="2133"/>
              </a:spcBef>
              <a:spcAft>
                <a:spcPts val="0"/>
              </a:spcAft>
              <a:buClr>
                <a:schemeClr val="dk1"/>
              </a:buClr>
              <a:buSzPts val="1000"/>
              <a:buFont typeface="Muli"/>
              <a:buAutoNum type="alphaLcPeriod"/>
              <a:defRPr sz="1333"/>
            </a:lvl2pPr>
            <a:lvl3pPr marL="1828754" lvl="2" indent="-389457">
              <a:spcBef>
                <a:spcPts val="2133"/>
              </a:spcBef>
              <a:spcAft>
                <a:spcPts val="0"/>
              </a:spcAft>
              <a:buClr>
                <a:schemeClr val="dk1"/>
              </a:buClr>
              <a:buSzPts val="1000"/>
              <a:buFont typeface="Muli"/>
              <a:buAutoNum type="romanLcPeriod"/>
              <a:defRPr sz="1333"/>
            </a:lvl3pPr>
            <a:lvl4pPr marL="2438339" lvl="3" indent="-389457">
              <a:spcBef>
                <a:spcPts val="2133"/>
              </a:spcBef>
              <a:spcAft>
                <a:spcPts val="0"/>
              </a:spcAft>
              <a:buClr>
                <a:schemeClr val="dk1"/>
              </a:buClr>
              <a:buSzPts val="1000"/>
              <a:buFont typeface="Muli"/>
              <a:buAutoNum type="arabicPeriod"/>
              <a:defRPr sz="1333"/>
            </a:lvl4pPr>
            <a:lvl5pPr marL="3047924" lvl="4" indent="-389457">
              <a:spcBef>
                <a:spcPts val="2133"/>
              </a:spcBef>
              <a:spcAft>
                <a:spcPts val="0"/>
              </a:spcAft>
              <a:buClr>
                <a:schemeClr val="dk1"/>
              </a:buClr>
              <a:buSzPts val="1000"/>
              <a:buFont typeface="Muli"/>
              <a:buAutoNum type="alphaLcPeriod"/>
              <a:defRPr sz="1333"/>
            </a:lvl5pPr>
            <a:lvl6pPr marL="3657509" lvl="5" indent="-389457">
              <a:spcBef>
                <a:spcPts val="2133"/>
              </a:spcBef>
              <a:spcAft>
                <a:spcPts val="0"/>
              </a:spcAft>
              <a:buClr>
                <a:schemeClr val="dk1"/>
              </a:buClr>
              <a:buSzPts val="1000"/>
              <a:buFont typeface="Muli"/>
              <a:buAutoNum type="romanLcPeriod"/>
              <a:defRPr sz="1333"/>
            </a:lvl6pPr>
            <a:lvl7pPr marL="4267093" lvl="6" indent="-389457">
              <a:spcBef>
                <a:spcPts val="2133"/>
              </a:spcBef>
              <a:spcAft>
                <a:spcPts val="0"/>
              </a:spcAft>
              <a:buClr>
                <a:schemeClr val="dk1"/>
              </a:buClr>
              <a:buSzPts val="1000"/>
              <a:buFont typeface="Muli"/>
              <a:buAutoNum type="arabicPeriod"/>
              <a:defRPr sz="1333"/>
            </a:lvl7pPr>
            <a:lvl8pPr marL="4876678" lvl="7" indent="-389457">
              <a:spcBef>
                <a:spcPts val="2133"/>
              </a:spcBef>
              <a:spcAft>
                <a:spcPts val="0"/>
              </a:spcAft>
              <a:buClr>
                <a:schemeClr val="dk1"/>
              </a:buClr>
              <a:buSzPts val="1000"/>
              <a:buFont typeface="Muli"/>
              <a:buAutoNum type="alphaLcPeriod"/>
              <a:defRPr sz="1333"/>
            </a:lvl8pPr>
            <a:lvl9pPr marL="5486263" lvl="8" indent="-389457">
              <a:spcBef>
                <a:spcPts val="2133"/>
              </a:spcBef>
              <a:spcAft>
                <a:spcPts val="2133"/>
              </a:spcAft>
              <a:buClr>
                <a:schemeClr val="dk1"/>
              </a:buClr>
              <a:buSzPts val="1000"/>
              <a:buFont typeface="Muli"/>
              <a:buAutoNum type="romanLcPeriod"/>
              <a:defRPr sz="1333"/>
            </a:lvl9pPr>
          </a:lstStyle>
          <a:p>
            <a:endParaRPr/>
          </a:p>
        </p:txBody>
      </p:sp>
    </p:spTree>
    <p:extLst>
      <p:ext uri="{BB962C8B-B14F-4D97-AF65-F5344CB8AC3E}">
        <p14:creationId xmlns:p14="http://schemas.microsoft.com/office/powerpoint/2010/main" val="396966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theme" Target="../theme/theme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theme" Target="../theme/theme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theme" Target="../theme/theme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theme" Target="../theme/theme7.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B789720-3703-78A8-63C2-CBDB36804708}"/>
              </a:ext>
            </a:extLst>
          </p:cNvPr>
          <p:cNvPicPr>
            <a:picLocks noChangeAspect="1"/>
          </p:cNvPicPr>
          <p:nvPr userDrawn="1"/>
        </p:nvPicPr>
        <p:blipFill>
          <a:blip r:embed="rId13"/>
          <a:stretch>
            <a:fillRect/>
          </a:stretch>
        </p:blipFill>
        <p:spPr>
          <a:xfrm>
            <a:off x="3175" y="0"/>
            <a:ext cx="12185650" cy="6858000"/>
          </a:xfrm>
          <a:prstGeom prst="rect">
            <a:avLst/>
          </a:prstGeom>
        </p:spPr>
      </p:pic>
      <p:sp>
        <p:nvSpPr>
          <p:cNvPr id="2" name="Title Placeholder 1">
            <a:extLst>
              <a:ext uri="{FF2B5EF4-FFF2-40B4-BE49-F238E27FC236}">
                <a16:creationId xmlns:a16="http://schemas.microsoft.com/office/drawing/2014/main" xmlns="" id="{2EAD0B64-4185-073F-1F2D-2C52DD84A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05EE80D1-E7BD-B3CC-8270-6FC854517E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4E4279D-2588-2F49-0C30-B54265A83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defRPr>
            </a:lvl1pPr>
          </a:lstStyle>
          <a:p>
            <a:fld id="{D2A450DE-F66A-453C-A772-118A6C77F5C4}" type="datetimeFigureOut">
              <a:rPr lang="en-US" smtClean="0"/>
              <a:pPr/>
              <a:t>7/28/2025</a:t>
            </a:fld>
            <a:endParaRPr lang="en-US" dirty="0"/>
          </a:p>
        </p:txBody>
      </p:sp>
      <p:sp>
        <p:nvSpPr>
          <p:cNvPr id="5" name="Footer Placeholder 4">
            <a:extLst>
              <a:ext uri="{FF2B5EF4-FFF2-40B4-BE49-F238E27FC236}">
                <a16:creationId xmlns:a16="http://schemas.microsoft.com/office/drawing/2014/main" xmlns="" id="{791E5577-0973-F7B8-3EB0-8615798F70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xmlns="" id="{6C1F2392-AD7C-5EEB-0C81-F02F45D466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defRPr>
            </a:lvl1pPr>
          </a:lstStyle>
          <a:p>
            <a:fld id="{2A0E3C83-FBA5-46C2-972E-827772018146}" type="slidenum">
              <a:rPr lang="en-US" smtClean="0"/>
              <a:pPr/>
              <a:t>‹#›</a:t>
            </a:fld>
            <a:endParaRPr lang="en-US" dirty="0"/>
          </a:p>
        </p:txBody>
      </p:sp>
    </p:spTree>
    <p:extLst>
      <p:ext uri="{BB962C8B-B14F-4D97-AF65-F5344CB8AC3E}">
        <p14:creationId xmlns:p14="http://schemas.microsoft.com/office/powerpoint/2010/main" val="2418071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ontserrat"/>
              <a:buNone/>
              <a:defRPr sz="2800" b="1">
                <a:solidFill>
                  <a:schemeClr val="accent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Montserrat"/>
              <a:buChar char="●"/>
              <a:defRPr sz="1800">
                <a:solidFill>
                  <a:schemeClr val="accent2"/>
                </a:solidFill>
                <a:latin typeface="Montserrat"/>
                <a:ea typeface="Montserrat"/>
                <a:cs typeface="Montserrat"/>
                <a:sym typeface="Montserrat"/>
              </a:defRPr>
            </a:lvl1pPr>
            <a:lvl2pPr marL="914400" lvl="1"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marL="1371600" lvl="2"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marL="1828800" lvl="3"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marL="2286000" lvl="4"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marL="2743200" lvl="5"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marL="3200400" lvl="6"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marL="3657600" lvl="7"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57315605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846" r:id="rId29"/>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ontserrat"/>
              <a:buNone/>
              <a:defRPr sz="2800" b="1">
                <a:solidFill>
                  <a:schemeClr val="accent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Montserrat"/>
              <a:buChar char="●"/>
              <a:defRPr sz="1800">
                <a:solidFill>
                  <a:schemeClr val="accent2"/>
                </a:solidFill>
                <a:latin typeface="Montserrat"/>
                <a:ea typeface="Montserrat"/>
                <a:cs typeface="Montserrat"/>
                <a:sym typeface="Montserrat"/>
              </a:defRPr>
            </a:lvl1pPr>
            <a:lvl2pPr marL="914400" lvl="1"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marL="1371600" lvl="2"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marL="1828800" lvl="3"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marL="2286000" lvl="4"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marL="2743200" lvl="5"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marL="3200400" lvl="6"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marL="3657600" lvl="7"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719934090"/>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ontserrat"/>
              <a:buNone/>
              <a:defRPr sz="2800" b="1">
                <a:solidFill>
                  <a:schemeClr val="accent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Montserrat"/>
              <a:buChar char="●"/>
              <a:defRPr sz="1800">
                <a:solidFill>
                  <a:schemeClr val="accent2"/>
                </a:solidFill>
                <a:latin typeface="Montserrat"/>
                <a:ea typeface="Montserrat"/>
                <a:cs typeface="Montserrat"/>
                <a:sym typeface="Montserrat"/>
              </a:defRPr>
            </a:lvl1pPr>
            <a:lvl2pPr marL="914400" lvl="1"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marL="1371600" lvl="2"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marL="1828800" lvl="3"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marL="2286000" lvl="4"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marL="2743200" lvl="5"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marL="3200400" lvl="6"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marL="3657600" lvl="7"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360480874"/>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ontserrat"/>
              <a:buNone/>
              <a:defRPr sz="2800" b="1">
                <a:solidFill>
                  <a:schemeClr val="accent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Montserrat"/>
              <a:buChar char="●"/>
              <a:defRPr sz="1800">
                <a:solidFill>
                  <a:schemeClr val="accent2"/>
                </a:solidFill>
                <a:latin typeface="Montserrat"/>
                <a:ea typeface="Montserrat"/>
                <a:cs typeface="Montserrat"/>
                <a:sym typeface="Montserrat"/>
              </a:defRPr>
            </a:lvl1pPr>
            <a:lvl2pPr marL="914400" lvl="1"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marL="1371600" lvl="2"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marL="1828800" lvl="3"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marL="2286000" lvl="4"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marL="2743200" lvl="5"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marL="3200400" lvl="6"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marL="3657600" lvl="7"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874232466"/>
      </p:ext>
    </p:extLst>
  </p:cSld>
  <p:clrMap bg1="lt1" tx1="dk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ontserrat"/>
              <a:buNone/>
              <a:defRPr sz="2800" b="1">
                <a:solidFill>
                  <a:schemeClr val="accent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Montserrat"/>
              <a:buChar char="●"/>
              <a:defRPr sz="1800">
                <a:solidFill>
                  <a:schemeClr val="accent2"/>
                </a:solidFill>
                <a:latin typeface="Montserrat"/>
                <a:ea typeface="Montserrat"/>
                <a:cs typeface="Montserrat"/>
                <a:sym typeface="Montserrat"/>
              </a:defRPr>
            </a:lvl1pPr>
            <a:lvl2pPr marL="914400" lvl="1"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marL="1371600" lvl="2"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marL="1828800" lvl="3"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marL="2286000" lvl="4"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marL="2743200" lvl="5"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marL="3200400" lvl="6"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marL="3657600" lvl="7"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959856576"/>
      </p:ext>
    </p:extLst>
  </p:cSld>
  <p:clrMap bg1="lt1" tx1="dk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 id="2147483815" r:id="rId27"/>
    <p:sldLayoutId id="2147483816" r:id="rId28"/>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ontserrat"/>
              <a:buNone/>
              <a:defRPr sz="2800" b="1">
                <a:solidFill>
                  <a:schemeClr val="accent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Montserrat"/>
              <a:buChar char="●"/>
              <a:defRPr sz="1800">
                <a:solidFill>
                  <a:schemeClr val="accent2"/>
                </a:solidFill>
                <a:latin typeface="Montserrat"/>
                <a:ea typeface="Montserrat"/>
                <a:cs typeface="Montserrat"/>
                <a:sym typeface="Montserrat"/>
              </a:defRPr>
            </a:lvl1pPr>
            <a:lvl2pPr marL="914400" lvl="1"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marL="1371600" lvl="2"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marL="1828800" lvl="3"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marL="2286000" lvl="4"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marL="2743200" lvl="5"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marL="3200400" lvl="6"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marL="3657600" lvl="7"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155223018"/>
      </p:ext>
    </p:extLst>
  </p:cSld>
  <p:clrMap bg1="lt1" tx1="dk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55.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2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2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12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1.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99.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8493" y="1605549"/>
            <a:ext cx="3975849" cy="502766"/>
          </a:xfrm>
          <a:prstGeom prst="rect">
            <a:avLst/>
          </a:prstGeom>
          <a:noFill/>
        </p:spPr>
        <p:txBody>
          <a:bodyPr wrap="square" rtlCol="0">
            <a:spAutoFit/>
          </a:bodyPr>
          <a:lstStyle/>
          <a:p>
            <a:pPr algn="ctr"/>
            <a:r>
              <a:rPr lang="en-US" sz="2667" b="1" dirty="0">
                <a:latin typeface="Times New Roman" panose="02020603050405020304" pitchFamily="18" charset="0"/>
                <a:ea typeface="Arial Unicode MS" panose="020B0604020202020204" pitchFamily="34" charset="-128"/>
                <a:cs typeface="Times New Roman" panose="02020603050405020304" pitchFamily="18" charset="0"/>
              </a:rPr>
              <a:t>BỘ Y TẾ</a:t>
            </a:r>
          </a:p>
        </p:txBody>
      </p:sp>
      <p:sp>
        <p:nvSpPr>
          <p:cNvPr id="6" name="Round Diagonal Corner Rectangle 5"/>
          <p:cNvSpPr/>
          <p:nvPr/>
        </p:nvSpPr>
        <p:spPr>
          <a:xfrm>
            <a:off x="1519768" y="2620452"/>
            <a:ext cx="9606561" cy="1800059"/>
          </a:xfrm>
          <a:prstGeom prst="round2Diag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0070C0"/>
                </a:solidFill>
                <a:latin typeface="Times New Roman" panose="02020603050405020304" pitchFamily="18" charset="0"/>
                <a:ea typeface="Segoe UI Black" panose="020B0A02040204020203" pitchFamily="34" charset="0"/>
                <a:cs typeface="Times New Roman" panose="02020603050405020304" pitchFamily="18" charset="0"/>
              </a:rPr>
              <a:t>BÁO </a:t>
            </a:r>
            <a:r>
              <a:rPr lang="vi-VN" sz="2800" b="1" dirty="0">
                <a:solidFill>
                  <a:srgbClr val="0070C0"/>
                </a:solidFill>
                <a:latin typeface="Times New Roman" panose="02020603050405020304" pitchFamily="18" charset="0"/>
                <a:ea typeface="Segoe UI Black" panose="020B0A02040204020203" pitchFamily="34" charset="0"/>
                <a:cs typeface="Times New Roman" panose="02020603050405020304" pitchFamily="18" charset="0"/>
              </a:rPr>
              <a:t>CÁO NỘI </a:t>
            </a:r>
            <a:r>
              <a:rPr lang="vi-VN" sz="2800" b="1" dirty="0" smtClean="0">
                <a:solidFill>
                  <a:srgbClr val="0070C0"/>
                </a:solidFill>
                <a:latin typeface="Times New Roman" panose="02020603050405020304" pitchFamily="18" charset="0"/>
                <a:ea typeface="Segoe UI Black" panose="020B0A02040204020203" pitchFamily="34" charset="0"/>
                <a:cs typeface="Times New Roman" panose="02020603050405020304" pitchFamily="18" charset="0"/>
              </a:rPr>
              <a:t>DUNG</a:t>
            </a:r>
            <a:r>
              <a:rPr lang="en-US" sz="2800" b="1" dirty="0" smtClean="0">
                <a:solidFill>
                  <a:srgbClr val="0070C0"/>
                </a:solidFill>
                <a:latin typeface="Times New Roman" panose="02020603050405020304" pitchFamily="18" charset="0"/>
                <a:ea typeface="Segoe UI Black" panose="020B0A02040204020203" pitchFamily="34" charset="0"/>
                <a:cs typeface="Times New Roman" panose="02020603050405020304" pitchFamily="18" charset="0"/>
              </a:rPr>
              <a:t> THÔNG TƯ SỐ 28/2025/TT-BYT QUY ĐỊNH VỀ THỰC HÀNH TỐT SẢN XUẤT</a:t>
            </a:r>
            <a:endParaRPr lang="en-US" sz="2800" b="1" dirty="0">
              <a:solidFill>
                <a:srgbClr val="0070C0"/>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2" name="Subtitle 2">
            <a:extLst>
              <a:ext uri="{FF2B5EF4-FFF2-40B4-BE49-F238E27FC236}">
                <a16:creationId xmlns:a16="http://schemas.microsoft.com/office/drawing/2014/main" xmlns="" id="{2BBB0AF4-625A-F6F6-0FD1-AC270403EF40}"/>
              </a:ext>
            </a:extLst>
          </p:cNvPr>
          <p:cNvSpPr>
            <a:spLocks noGrp="1"/>
          </p:cNvSpPr>
          <p:nvPr>
            <p:ph type="subTitle" idx="1"/>
          </p:nvPr>
        </p:nvSpPr>
        <p:spPr>
          <a:xfrm>
            <a:off x="4475645" y="5916836"/>
            <a:ext cx="3358697" cy="700421"/>
          </a:xfrm>
        </p:spPr>
        <p:txBody>
          <a:bodyPr/>
          <a:lstStyle/>
          <a:p>
            <a:pPr>
              <a:lnSpc>
                <a:spcPct val="150000"/>
              </a:lnSpc>
            </a:pPr>
            <a:r>
              <a:rPr lang="en-GB" sz="1867" b="1" i="1" dirty="0" err="1">
                <a:solidFill>
                  <a:srgbClr val="004D86"/>
                </a:solidFill>
                <a:latin typeface="Times New Roman" panose="02020603050405020304" pitchFamily="18" charset="0"/>
                <a:cs typeface="Times New Roman" panose="02020603050405020304" pitchFamily="18" charset="0"/>
              </a:rPr>
              <a:t>Hải</a:t>
            </a:r>
            <a:r>
              <a:rPr lang="en-GB" sz="1867" b="1" i="1" dirty="0">
                <a:solidFill>
                  <a:srgbClr val="004D86"/>
                </a:solidFill>
                <a:latin typeface="Times New Roman" panose="02020603050405020304" pitchFamily="18" charset="0"/>
                <a:cs typeface="Times New Roman" panose="02020603050405020304" pitchFamily="18" charset="0"/>
              </a:rPr>
              <a:t> </a:t>
            </a:r>
            <a:r>
              <a:rPr lang="en-GB" sz="1867" b="1" i="1" dirty="0" err="1">
                <a:solidFill>
                  <a:srgbClr val="004D86"/>
                </a:solidFill>
                <a:latin typeface="Times New Roman" panose="02020603050405020304" pitchFamily="18" charset="0"/>
                <a:cs typeface="Times New Roman" panose="02020603050405020304" pitchFamily="18" charset="0"/>
              </a:rPr>
              <a:t>Phòng</a:t>
            </a:r>
            <a:r>
              <a:rPr lang="en-US" sz="1867" b="1" i="1" dirty="0">
                <a:solidFill>
                  <a:srgbClr val="004D86"/>
                </a:solidFill>
                <a:latin typeface="Times New Roman" panose="02020603050405020304" pitchFamily="18" charset="0"/>
                <a:cs typeface="Times New Roman" panose="02020603050405020304" pitchFamily="18" charset="0"/>
              </a:rPr>
              <a:t>, </a:t>
            </a:r>
            <a:r>
              <a:rPr lang="en-US" sz="1867" b="1" i="1" dirty="0" err="1">
                <a:solidFill>
                  <a:srgbClr val="004D86"/>
                </a:solidFill>
                <a:latin typeface="Times New Roman" panose="02020603050405020304" pitchFamily="18" charset="0"/>
                <a:cs typeface="Times New Roman" panose="02020603050405020304" pitchFamily="18" charset="0"/>
              </a:rPr>
              <a:t>ngày</a:t>
            </a:r>
            <a:r>
              <a:rPr lang="en-US" sz="1867" b="1" i="1" dirty="0">
                <a:solidFill>
                  <a:srgbClr val="004D86"/>
                </a:solidFill>
                <a:latin typeface="Times New Roman" panose="02020603050405020304" pitchFamily="18" charset="0"/>
                <a:cs typeface="Times New Roman" panose="02020603050405020304" pitchFamily="18" charset="0"/>
              </a:rPr>
              <a:t> </a:t>
            </a:r>
            <a:r>
              <a:rPr lang="en-US" sz="1867" b="1" i="1" dirty="0">
                <a:solidFill>
                  <a:srgbClr val="004D86"/>
                </a:solidFill>
                <a:latin typeface="Times New Roman" panose="02020603050405020304" pitchFamily="18" charset="0"/>
                <a:cs typeface="Times New Roman" panose="02020603050405020304" pitchFamily="18" charset="0"/>
              </a:rPr>
              <a:t>30/7/2025</a:t>
            </a:r>
            <a:endParaRPr lang="en-US" sz="1867" b="1" i="1" dirty="0">
              <a:solidFill>
                <a:srgbClr val="004D86"/>
              </a:solidFill>
              <a:latin typeface="Times New Roman" panose="02020603050405020304" pitchFamily="18" charset="0"/>
              <a:cs typeface="Times New Roman" panose="02020603050405020304" pitchFamily="18" charset="0"/>
            </a:endParaRPr>
          </a:p>
          <a:p>
            <a:endParaRPr lang="en-US" sz="1867" i="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7132" y="57507"/>
            <a:ext cx="1658125" cy="1384703"/>
          </a:xfrm>
          <a:prstGeom prst="rect">
            <a:avLst/>
          </a:prstGeom>
        </p:spPr>
      </p:pic>
    </p:spTree>
    <p:extLst>
      <p:ext uri="{BB962C8B-B14F-4D97-AF65-F5344CB8AC3E}">
        <p14:creationId xmlns:p14="http://schemas.microsoft.com/office/powerpoint/2010/main" val="2013441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vi-VN" sz="2400" dirty="0">
                <a:solidFill>
                  <a:srgbClr val="0070C0"/>
                </a:solidFill>
                <a:latin typeface="+mn-lt"/>
                <a:ea typeface="Segoe UI Black" panose="020B0A02040204020203" pitchFamily="34" charset="0"/>
              </a:rPr>
              <a:t>1</a:t>
            </a:r>
            <a:r>
              <a:rPr lang="en-US" sz="2400" dirty="0">
                <a:solidFill>
                  <a:srgbClr val="0070C0"/>
                </a:solidFill>
                <a:latin typeface="+mn-lt"/>
                <a:ea typeface="Segoe UI Black" panose="020B0A02040204020203" pitchFamily="34" charset="0"/>
              </a:rPr>
              <a:t>.</a:t>
            </a:r>
            <a:r>
              <a:rPr lang="vi-VN" sz="2400" dirty="0">
                <a:solidFill>
                  <a:srgbClr val="0070C0"/>
                </a:solidFill>
                <a:latin typeface="+mn-lt"/>
                <a:ea typeface="Segoe UI Black" panose="020B0A02040204020203" pitchFamily="34" charset="0"/>
              </a:rPr>
              <a:t> Nội dung </a:t>
            </a:r>
            <a:r>
              <a:rPr lang="en-US" sz="2400" dirty="0" err="1" smtClean="0">
                <a:solidFill>
                  <a:srgbClr val="0070C0"/>
                </a:solidFill>
                <a:latin typeface="+mn-lt"/>
                <a:ea typeface="Segoe UI Black" panose="020B0A02040204020203" pitchFamily="34" charset="0"/>
              </a:rPr>
              <a:t>Nguyên</a:t>
            </a:r>
            <a:r>
              <a:rPr lang="en-US" sz="2400" dirty="0" smtClean="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tắc</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tiêu</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chuẩn</a:t>
            </a:r>
            <a:r>
              <a:rPr lang="en-US" sz="2400" dirty="0">
                <a:solidFill>
                  <a:srgbClr val="0070C0"/>
                </a:solidFill>
                <a:latin typeface="+mn-lt"/>
                <a:ea typeface="Segoe UI Black" panose="020B0A02040204020203" pitchFamily="34" charset="0"/>
              </a:rPr>
              <a:t> GMP</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Mới</a:t>
            </a:r>
            <a:r>
              <a:rPr lang="en-US" sz="1867" b="1" kern="0" dirty="0">
                <a:solidFill>
                  <a:srgbClr val="0070C0"/>
                </a:solidFill>
                <a:ea typeface="Alexandria" pitchFamily="34" charset="-122"/>
                <a:cs typeface="Times New Roman" panose="02020603050405020304" pitchFamily="18" charset="0"/>
                <a:sym typeface="Arial"/>
              </a:rPr>
              <a:t> – </a:t>
            </a:r>
            <a:r>
              <a:rPr lang="vi-VN" sz="2000" b="1" kern="0" dirty="0">
                <a:solidFill>
                  <a:srgbClr val="00B050"/>
                </a:solidFill>
                <a:cs typeface="Segoe UI Semilight" panose="020B0402040204020203" pitchFamily="34" charset="0"/>
              </a:rPr>
              <a:t>Quy định về sản xuất trên dây chuyền</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smtClean="0">
                <a:solidFill>
                  <a:srgbClr val="00B050"/>
                </a:solidFill>
                <a:latin typeface="Arial" panose="020B0604020202020204" pitchFamily="34" charset="0"/>
                <a:cs typeface="Segoe UI Semilight" panose="020B0402040204020203" pitchFamily="34" charset="0"/>
              </a:rPr>
              <a:t>chung</a:t>
            </a:r>
            <a:endParaRPr lang="en-US" sz="1867"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3"/>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4"/>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5"/>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2556" y="1518755"/>
            <a:ext cx="9304048" cy="35687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smtClean="0">
                <a:solidFill>
                  <a:srgbClr val="0070C0"/>
                </a:solidFill>
                <a:latin typeface="Arial" panose="020B0604020202020204" pitchFamily="34" charset="0"/>
                <a:cs typeface="Segoe UI Semilight" panose="020B0402040204020203" pitchFamily="34" charset="0"/>
              </a:rPr>
              <a:t>Penicillin</a:t>
            </a:r>
            <a:r>
              <a:rPr lang="vi-VN" sz="2000" kern="0" dirty="0">
                <a:solidFill>
                  <a:srgbClr val="0070C0"/>
                </a:solidFill>
                <a:latin typeface="Arial" panose="020B0604020202020204" pitchFamily="34" charset="0"/>
                <a:cs typeface="Segoe UI Semilight" panose="020B0402040204020203" pitchFamily="34" charset="0"/>
              </a:rPr>
              <a:t>, Cephalosporin, Penem và tương tự, thuốc độc tế bào/ thuốc chống ung thư, thuốc hormone sinh dục, vắc xin, sinh phẩm chứa vi sinh vật sống… được sản xuất tại CSSX tại nước </a:t>
            </a:r>
            <a:r>
              <a:rPr lang="vi-VN" sz="2000" kern="0" dirty="0" smtClean="0">
                <a:solidFill>
                  <a:srgbClr val="0070C0"/>
                </a:solidFill>
                <a:latin typeface="Arial" panose="020B0604020202020204" pitchFamily="34" charset="0"/>
                <a:cs typeface="Segoe UI Semilight" panose="020B0402040204020203" pitchFamily="34" charset="0"/>
              </a:rPr>
              <a:t>ngoài</a:t>
            </a:r>
            <a:r>
              <a:rPr lang="en-US" sz="2000" kern="0" dirty="0" smtClean="0">
                <a:solidFill>
                  <a:srgbClr val="0070C0"/>
                </a:solidFill>
                <a:latin typeface="Arial" panose="020B0604020202020204" pitchFamily="34" charset="0"/>
                <a:cs typeface="Segoe UI Semilight" panose="020B0402040204020203" pitchFamily="34" charset="0"/>
              </a:rPr>
              <a:t>:</a:t>
            </a:r>
          </a:p>
          <a:p>
            <a:pPr marL="571500" indent="-36513" algn="just">
              <a:lnSpc>
                <a:spcPct val="120000"/>
              </a:lnSpc>
              <a:spcBef>
                <a:spcPts val="400"/>
              </a:spcBef>
              <a:spcAft>
                <a:spcPts val="400"/>
              </a:spcAft>
              <a:buSzPct val="110000"/>
              <a:buFont typeface="Wingdings" panose="05000000000000000000" pitchFamily="2" charset="2"/>
              <a:buChar char="ü"/>
            </a:pPr>
            <a:r>
              <a:rPr lang="en-US" sz="2000" kern="0" dirty="0" smtClean="0">
                <a:solidFill>
                  <a:srgbClr val="0070C0"/>
                </a:solidFill>
                <a:latin typeface="Arial" panose="020B0604020202020204" pitchFamily="34" charset="0"/>
                <a:cs typeface="Segoe UI Semilight" panose="020B0402040204020203" pitchFamily="34" charset="0"/>
              </a:rPr>
              <a:t> </a:t>
            </a:r>
            <a:r>
              <a:rPr lang="vi-VN" sz="2000" kern="0" dirty="0" smtClean="0">
                <a:solidFill>
                  <a:srgbClr val="C00000"/>
                </a:solidFill>
                <a:latin typeface="Arial" panose="020B0604020202020204" pitchFamily="34" charset="0"/>
                <a:cs typeface="Segoe UI Semilight" panose="020B0402040204020203" pitchFamily="34" charset="0"/>
              </a:rPr>
              <a:t>được</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Cơ</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quan</a:t>
            </a:r>
            <a:r>
              <a:rPr lang="en-US" sz="2000" kern="0" dirty="0" smtClean="0">
                <a:solidFill>
                  <a:srgbClr val="C00000"/>
                </a:solidFill>
                <a:latin typeface="Arial" panose="020B0604020202020204" pitchFamily="34" charset="0"/>
                <a:cs typeface="Segoe UI Semilight" panose="020B0402040204020203" pitchFamily="34" charset="0"/>
              </a:rPr>
              <a:t> SRA</a:t>
            </a:r>
            <a:r>
              <a:rPr lang="vi-VN" sz="2000" kern="0" dirty="0" smtClean="0">
                <a:solidFill>
                  <a:srgbClr val="C00000"/>
                </a:solidFill>
                <a:latin typeface="Arial" panose="020B0604020202020204" pitchFamily="34" charset="0"/>
                <a:cs typeface="Segoe UI Semilight" panose="020B0402040204020203" pitchFamily="34" charset="0"/>
              </a:rPr>
              <a:t> </a:t>
            </a:r>
            <a:r>
              <a:rPr lang="vi-VN" sz="2000" kern="0" dirty="0">
                <a:solidFill>
                  <a:srgbClr val="C00000"/>
                </a:solidFill>
                <a:latin typeface="Arial" panose="020B0604020202020204" pitchFamily="34" charset="0"/>
                <a:cs typeface="Segoe UI Semilight" panose="020B0402040204020203" pitchFamily="34" charset="0"/>
              </a:rPr>
              <a:t>đánh giá đáp ứng GMP theo hình thức công nhận, thừa nhận </a:t>
            </a:r>
            <a:r>
              <a:rPr lang="vi-VN" sz="2000" kern="0" dirty="0">
                <a:solidFill>
                  <a:srgbClr val="0070C0"/>
                </a:solidFill>
                <a:latin typeface="Arial" panose="020B0604020202020204" pitchFamily="34" charset="0"/>
                <a:cs typeface="Segoe UI Semilight" panose="020B0402040204020203" pitchFamily="34" charset="0"/>
              </a:rPr>
              <a:t>kết quả đánh giá </a:t>
            </a:r>
            <a:r>
              <a:rPr lang="vi-VN" sz="2000" kern="0" dirty="0" smtClean="0">
                <a:solidFill>
                  <a:srgbClr val="0070C0"/>
                </a:solidFill>
                <a:latin typeface="Arial" panose="020B0604020202020204" pitchFamily="34" charset="0"/>
                <a:cs typeface="Segoe UI Semilight" panose="020B0402040204020203" pitchFamily="34" charset="0"/>
              </a:rPr>
              <a:t>GMP </a:t>
            </a:r>
            <a:endParaRPr lang="en-US" sz="2000" kern="0" dirty="0" smtClean="0">
              <a:solidFill>
                <a:srgbClr val="0070C0"/>
              </a:solidFill>
              <a:latin typeface="Arial" panose="020B0604020202020204" pitchFamily="34" charset="0"/>
              <a:cs typeface="Segoe UI Semilight" panose="020B0402040204020203" pitchFamily="34" charset="0"/>
            </a:endParaRPr>
          </a:p>
          <a:p>
            <a:pPr marL="571500" indent="-36513" algn="just">
              <a:lnSpc>
                <a:spcPct val="120000"/>
              </a:lnSpc>
              <a:spcBef>
                <a:spcPts val="400"/>
              </a:spcBef>
              <a:spcAft>
                <a:spcPts val="400"/>
              </a:spcAft>
              <a:buSzPct val="110000"/>
              <a:buFont typeface="Wingdings" panose="05000000000000000000" pitchFamily="2" charset="2"/>
              <a:buChar char="ü"/>
            </a:pPr>
            <a:r>
              <a:rPr lang="en-US" sz="2000" kern="0" dirty="0" smtClean="0">
                <a:solidFill>
                  <a:srgbClr val="C00000"/>
                </a:solidFill>
                <a:latin typeface="Arial" panose="020B0604020202020204" pitchFamily="34" charset="0"/>
                <a:cs typeface="Segoe UI Semilight" panose="020B0402040204020203" pitchFamily="34" charset="0"/>
              </a:rPr>
              <a:t> </a:t>
            </a:r>
            <a:r>
              <a:rPr lang="vi-VN" sz="2000" kern="0" dirty="0" smtClean="0">
                <a:solidFill>
                  <a:srgbClr val="C00000"/>
                </a:solidFill>
                <a:latin typeface="Arial" panose="020B0604020202020204" pitchFamily="34" charset="0"/>
                <a:cs typeface="Segoe UI Semilight" panose="020B0402040204020203" pitchFamily="34" charset="0"/>
              </a:rPr>
              <a:t>đồng </a:t>
            </a:r>
            <a:r>
              <a:rPr lang="vi-VN" sz="2000" kern="0" dirty="0">
                <a:solidFill>
                  <a:srgbClr val="C00000"/>
                </a:solidFill>
                <a:latin typeface="Arial" panose="020B0604020202020204" pitchFamily="34" charset="0"/>
                <a:cs typeface="Segoe UI Semilight" panose="020B0402040204020203" pitchFamily="34" charset="0"/>
              </a:rPr>
              <a:t>thời</a:t>
            </a:r>
            <a:r>
              <a:rPr lang="vi-VN" sz="2000" kern="0" dirty="0">
                <a:solidFill>
                  <a:srgbClr val="0070C0"/>
                </a:solidFill>
                <a:latin typeface="Arial" panose="020B0604020202020204" pitchFamily="34" charset="0"/>
                <a:cs typeface="Segoe UI Semilight" panose="020B0402040204020203" pitchFamily="34" charset="0"/>
              </a:rPr>
              <a:t> được cơ quan quản lý các nước này </a:t>
            </a:r>
            <a:r>
              <a:rPr lang="vi-VN" sz="2000" kern="0" dirty="0">
                <a:solidFill>
                  <a:srgbClr val="C00000"/>
                </a:solidFill>
                <a:latin typeface="Arial" panose="020B0604020202020204" pitchFamily="34" charset="0"/>
                <a:cs typeface="Segoe UI Semilight" panose="020B0402040204020203" pitchFamily="34" charset="0"/>
              </a:rPr>
              <a:t>cấp </a:t>
            </a:r>
            <a:r>
              <a:rPr lang="en-US" sz="2000" kern="0" dirty="0" smtClean="0">
                <a:solidFill>
                  <a:srgbClr val="C00000"/>
                </a:solidFill>
                <a:latin typeface="Arial" panose="020B0604020202020204" pitchFamily="34" charset="0"/>
                <a:cs typeface="Segoe UI Semilight" panose="020B0402040204020203" pitchFamily="34" charset="0"/>
              </a:rPr>
              <a:t>MA </a:t>
            </a:r>
            <a:r>
              <a:rPr lang="vi-VN" sz="2000" kern="0" dirty="0" smtClean="0">
                <a:solidFill>
                  <a:srgbClr val="C00000"/>
                </a:solidFill>
                <a:latin typeface="Arial" panose="020B0604020202020204" pitchFamily="34" charset="0"/>
                <a:cs typeface="Segoe UI Semilight" panose="020B0402040204020203" pitchFamily="34" charset="0"/>
              </a:rPr>
              <a:t>hoặc </a:t>
            </a:r>
            <a:r>
              <a:rPr lang="vi-VN" sz="2000" kern="0" dirty="0">
                <a:solidFill>
                  <a:srgbClr val="C00000"/>
                </a:solidFill>
                <a:latin typeface="Arial" panose="020B0604020202020204" pitchFamily="34" charset="0"/>
                <a:cs typeface="Segoe UI Semilight" panose="020B0402040204020203" pitchFamily="34" charset="0"/>
              </a:rPr>
              <a:t>CPP</a:t>
            </a:r>
            <a:r>
              <a:rPr lang="vi-VN" sz="2000" kern="0" dirty="0">
                <a:solidFill>
                  <a:srgbClr val="0070C0"/>
                </a:solidFill>
                <a:latin typeface="Arial" panose="020B0604020202020204" pitchFamily="34" charset="0"/>
                <a:cs typeface="Segoe UI Semilight" panose="020B0402040204020203" pitchFamily="34" charset="0"/>
              </a:rPr>
              <a:t> </a:t>
            </a:r>
            <a:endParaRPr lang="en-US" sz="2000" kern="0" dirty="0" smtClean="0">
              <a:solidFill>
                <a:srgbClr val="0070C0"/>
              </a:solidFill>
              <a:latin typeface="Arial" panose="020B0604020202020204" pitchFamily="34" charset="0"/>
              <a:cs typeface="Segoe UI Semilight" panose="020B0402040204020203" pitchFamily="34" charset="0"/>
            </a:endParaRPr>
          </a:p>
          <a:p>
            <a:pPr marL="571500" indent="-342900" algn="just">
              <a:lnSpc>
                <a:spcPct val="120000"/>
              </a:lnSpc>
              <a:spcBef>
                <a:spcPts val="400"/>
              </a:spcBef>
              <a:spcAft>
                <a:spcPts val="400"/>
              </a:spcAft>
              <a:buSzPct val="110000"/>
              <a:buFont typeface="Wingdings" panose="05000000000000000000" pitchFamily="2" charset="2"/>
              <a:buChar char="Ø"/>
            </a:pPr>
            <a:r>
              <a:rPr lang="vi-VN" sz="2000" kern="0" dirty="0" smtClean="0">
                <a:solidFill>
                  <a:srgbClr val="0070C0"/>
                </a:solidFill>
                <a:latin typeface="Arial" panose="020B0604020202020204" pitchFamily="34" charset="0"/>
                <a:cs typeface="Segoe UI Semilight" panose="020B0402040204020203" pitchFamily="34" charset="0"/>
              </a:rPr>
              <a:t>thì </a:t>
            </a:r>
            <a:r>
              <a:rPr lang="vi-VN" sz="2000" kern="0" dirty="0">
                <a:solidFill>
                  <a:srgbClr val="0070C0"/>
                </a:solidFill>
                <a:latin typeface="Arial" panose="020B0604020202020204" pitchFamily="34" charset="0"/>
                <a:cs typeface="Segoe UI Semilight" panose="020B0402040204020203" pitchFamily="34" charset="0"/>
              </a:rPr>
              <a:t>được công nhận </a:t>
            </a:r>
            <a:r>
              <a:rPr lang="vi-VN" sz="2000" kern="0" dirty="0">
                <a:solidFill>
                  <a:srgbClr val="C00000"/>
                </a:solidFill>
                <a:latin typeface="Arial" panose="020B0604020202020204" pitchFamily="34" charset="0"/>
                <a:cs typeface="Segoe UI Semilight" panose="020B0402040204020203" pitchFamily="34" charset="0"/>
              </a:rPr>
              <a:t>thuộc phạm vi chứng nhận GMP </a:t>
            </a:r>
            <a:r>
              <a:rPr lang="vi-VN" sz="2000" kern="0" dirty="0">
                <a:solidFill>
                  <a:srgbClr val="0070C0"/>
                </a:solidFill>
                <a:latin typeface="Arial" panose="020B0604020202020204" pitchFamily="34" charset="0"/>
                <a:cs typeface="Segoe UI Semilight" panose="020B0402040204020203" pitchFamily="34" charset="0"/>
              </a:rPr>
              <a:t>mà không yêu cầu phải sản xuất trên dây chuyền riêng biệt và được công bố thuộc phạm vi hoạt động sản xuất.</a:t>
            </a:r>
          </a:p>
          <a:p>
            <a:pPr marL="0" indent="0" algn="just">
              <a:lnSpc>
                <a:spcPct val="120000"/>
              </a:lnSpc>
              <a:spcBef>
                <a:spcPts val="400"/>
              </a:spcBef>
              <a:spcAft>
                <a:spcPts val="400"/>
              </a:spcAft>
              <a:buSzPct val="110000"/>
              <a:buNone/>
            </a:pPr>
            <a:r>
              <a:rPr lang="en-US" sz="2000" kern="0" dirty="0">
                <a:solidFill>
                  <a:srgbClr val="0070C0"/>
                </a:solidFill>
                <a:latin typeface="Arial"/>
                <a:cs typeface="Segoe UI Semilight" panose="020B0402040204020203" pitchFamily="34" charset="0"/>
              </a:rPr>
              <a:t>          </a:t>
            </a:r>
            <a:r>
              <a:rPr lang="en-US" sz="2000" i="1" kern="0" dirty="0">
                <a:solidFill>
                  <a:srgbClr val="004E9A"/>
                </a:solidFill>
                <a:latin typeface="Arial"/>
                <a:cs typeface="Segoe UI Semilight" panose="020B0402040204020203" pitchFamily="34" charset="0"/>
              </a:rPr>
              <a:t>(</a:t>
            </a:r>
            <a:r>
              <a:rPr lang="en-US" sz="2000" i="1" kern="0" dirty="0" err="1">
                <a:solidFill>
                  <a:srgbClr val="004E9A"/>
                </a:solidFill>
                <a:latin typeface="Arial"/>
                <a:cs typeface="Segoe UI Semilight" panose="020B0402040204020203" pitchFamily="34" charset="0"/>
              </a:rPr>
              <a:t>điểm</a:t>
            </a:r>
            <a:r>
              <a:rPr lang="en-US" sz="2000" i="1" kern="0" dirty="0">
                <a:solidFill>
                  <a:srgbClr val="004E9A"/>
                </a:solidFill>
                <a:latin typeface="Arial"/>
                <a:cs typeface="Segoe UI Semilight" panose="020B0402040204020203" pitchFamily="34" charset="0"/>
              </a:rPr>
              <a:t> a </a:t>
            </a:r>
            <a:r>
              <a:rPr lang="en-US" sz="2000" i="1" kern="0" dirty="0" err="1">
                <a:solidFill>
                  <a:srgbClr val="004E9A"/>
                </a:solidFill>
                <a:latin typeface="Arial"/>
                <a:cs typeface="Segoe UI Semilight" panose="020B0402040204020203" pitchFamily="34" charset="0"/>
              </a:rPr>
              <a:t>khoản</a:t>
            </a:r>
            <a:r>
              <a:rPr lang="en-US" sz="2000" i="1" kern="0" dirty="0">
                <a:solidFill>
                  <a:srgbClr val="004E9A"/>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10 </a:t>
            </a:r>
            <a:r>
              <a:rPr lang="en-US" sz="2000" i="1" kern="0" dirty="0" err="1">
                <a:solidFill>
                  <a:srgbClr val="004E9A"/>
                </a:solidFill>
                <a:latin typeface="Arial"/>
                <a:cs typeface="Segoe UI Semilight" panose="020B0402040204020203" pitchFamily="34" charset="0"/>
              </a:rPr>
              <a:t>Điều</a:t>
            </a:r>
            <a:r>
              <a:rPr lang="en-US" sz="2000" i="1" kern="0" dirty="0">
                <a:solidFill>
                  <a:srgbClr val="004E9A"/>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4)</a:t>
            </a:r>
            <a:endParaRPr lang="en-US" sz="2000" i="1" kern="0" dirty="0">
              <a:solidFill>
                <a:srgbClr val="004E9A"/>
              </a:solidFill>
              <a:latin typeface="Arial"/>
              <a:cs typeface="Segoe UI Semilight" panose="020B0402040204020203" pitchFamily="34" charset="0"/>
            </a:endParaRP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5947"/>
            <a:ext cx="851452" cy="840150"/>
          </a:xfrm>
          <a:prstGeom prst="rect">
            <a:avLst/>
          </a:prstGeom>
        </p:spPr>
      </p:pic>
    </p:spTree>
    <p:extLst>
      <p:ext uri="{BB962C8B-B14F-4D97-AF65-F5344CB8AC3E}">
        <p14:creationId xmlns:p14="http://schemas.microsoft.com/office/powerpoint/2010/main" val="2301297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vi-VN" sz="2400" dirty="0">
                <a:solidFill>
                  <a:srgbClr val="0070C0"/>
                </a:solidFill>
                <a:latin typeface="+mn-lt"/>
                <a:ea typeface="Segoe UI Black" panose="020B0A02040204020203" pitchFamily="34" charset="0"/>
              </a:rPr>
              <a:t>1</a:t>
            </a:r>
            <a:r>
              <a:rPr lang="en-US" sz="2400" dirty="0">
                <a:solidFill>
                  <a:srgbClr val="0070C0"/>
                </a:solidFill>
                <a:latin typeface="+mn-lt"/>
                <a:ea typeface="Segoe UI Black" panose="020B0A02040204020203" pitchFamily="34" charset="0"/>
              </a:rPr>
              <a:t>.</a:t>
            </a:r>
            <a:r>
              <a:rPr lang="vi-VN" sz="2400" dirty="0">
                <a:solidFill>
                  <a:srgbClr val="0070C0"/>
                </a:solidFill>
                <a:latin typeface="+mn-lt"/>
                <a:ea typeface="Segoe UI Black" panose="020B0A02040204020203" pitchFamily="34" charset="0"/>
              </a:rPr>
              <a:t> Nội dung </a:t>
            </a:r>
            <a:r>
              <a:rPr lang="en-US" sz="2400" dirty="0" err="1" smtClean="0">
                <a:solidFill>
                  <a:srgbClr val="0070C0"/>
                </a:solidFill>
                <a:latin typeface="+mn-lt"/>
                <a:ea typeface="Segoe UI Black" panose="020B0A02040204020203" pitchFamily="34" charset="0"/>
              </a:rPr>
              <a:t>Nguyên</a:t>
            </a:r>
            <a:r>
              <a:rPr lang="en-US" sz="2400" dirty="0" smtClean="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tắc</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tiêu</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chuẩn</a:t>
            </a:r>
            <a:r>
              <a:rPr lang="en-US" sz="2400" dirty="0">
                <a:solidFill>
                  <a:srgbClr val="0070C0"/>
                </a:solidFill>
                <a:latin typeface="+mn-lt"/>
                <a:ea typeface="Segoe UI Black" panose="020B0A02040204020203" pitchFamily="34" charset="0"/>
              </a:rPr>
              <a:t> GMP</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Mới</a:t>
            </a:r>
            <a:r>
              <a:rPr lang="en-US" sz="1867" b="1" kern="0" dirty="0">
                <a:solidFill>
                  <a:srgbClr val="0070C0"/>
                </a:solidFill>
                <a:ea typeface="Alexandria" pitchFamily="34" charset="-122"/>
                <a:cs typeface="Times New Roman" panose="02020603050405020304" pitchFamily="18" charset="0"/>
                <a:sym typeface="Arial"/>
              </a:rPr>
              <a:t> – </a:t>
            </a:r>
            <a:r>
              <a:rPr lang="vi-VN" sz="2000" b="1" kern="0" dirty="0">
                <a:solidFill>
                  <a:srgbClr val="00B050"/>
                </a:solidFill>
                <a:cs typeface="Segoe UI Semilight" panose="020B0402040204020203" pitchFamily="34" charset="0"/>
              </a:rPr>
              <a:t>Quy định về sản xuất trên dây chuyền</a:t>
            </a:r>
            <a:r>
              <a:rPr lang="en-US" sz="2000" b="1" kern="0" dirty="0">
                <a:solidFill>
                  <a:srgbClr val="00B050"/>
                </a:solidFill>
                <a:latin typeface="Arial" panose="020B0604020202020204" pitchFamily="34" charset="0"/>
                <a:cs typeface="Segoe UI Semilight" panose="020B0402040204020203" pitchFamily="34" charset="0"/>
              </a:rPr>
              <a:t> </a:t>
            </a:r>
            <a:r>
              <a:rPr lang="vi-VN" sz="2000" b="1" kern="0" dirty="0" smtClean="0">
                <a:solidFill>
                  <a:srgbClr val="00B050"/>
                </a:solidFill>
                <a:cs typeface="Segoe UI Semilight" panose="020B0402040204020203" pitchFamily="34" charset="0"/>
              </a:rPr>
              <a:t>chung</a:t>
            </a:r>
            <a:endParaRPr lang="en-US" sz="1867"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3"/>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4"/>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5"/>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dirty="0" err="1">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a:t>
            </a:r>
            <a:r>
              <a:rPr lang="en-US" sz="1467" kern="0" dirty="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 </a:t>
            </a:r>
            <a:r>
              <a:rPr lang="en-US" sz="1467" kern="0" dirty="0" err="1">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lượng</a:t>
            </a:r>
            <a:r>
              <a:rPr lang="en-US" sz="1467" kern="0" dirty="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 – An </a:t>
            </a:r>
            <a:r>
              <a:rPr lang="en-US" sz="1467" kern="0" dirty="0" err="1">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toàn</a:t>
            </a:r>
            <a:r>
              <a:rPr lang="en-US" sz="1467" kern="0" dirty="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 – </a:t>
            </a:r>
            <a:r>
              <a:rPr lang="en-US" sz="1467" kern="0" dirty="0" err="1">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Hiệu</a:t>
            </a:r>
            <a:r>
              <a:rPr lang="en-US" sz="1467" kern="0" dirty="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 </a:t>
            </a:r>
            <a:r>
              <a:rPr lang="en-US" sz="1467" kern="0" dirty="0" err="1">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quả</a:t>
            </a:r>
            <a:endParaRPr lang="en-US" sz="1467" kern="0" dirty="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endParaRP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2556" y="1518755"/>
            <a:ext cx="9304048" cy="470912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smtClean="0">
                <a:solidFill>
                  <a:srgbClr val="0070C0"/>
                </a:solidFill>
                <a:latin typeface="Arial" panose="020B0604020202020204" pitchFamily="34" charset="0"/>
                <a:cs typeface="Segoe UI Semilight" panose="020B0402040204020203" pitchFamily="34" charset="0"/>
              </a:rPr>
              <a:t>Cơ </a:t>
            </a:r>
            <a:r>
              <a:rPr lang="vi-VN" sz="2000" kern="0" dirty="0">
                <a:solidFill>
                  <a:srgbClr val="0070C0"/>
                </a:solidFill>
                <a:latin typeface="Arial" panose="020B0604020202020204" pitchFamily="34" charset="0"/>
                <a:cs typeface="Segoe UI Semilight" panose="020B0402040204020203" pitchFamily="34" charset="0"/>
              </a:rPr>
              <a:t>sở </a:t>
            </a:r>
            <a:r>
              <a:rPr lang="vi-VN" sz="2000" kern="0" dirty="0">
                <a:solidFill>
                  <a:srgbClr val="C00000"/>
                </a:solidFill>
                <a:latin typeface="Arial" panose="020B0604020202020204" pitchFamily="34" charset="0"/>
                <a:cs typeface="Segoe UI Semilight" panose="020B0402040204020203" pitchFamily="34" charset="0"/>
              </a:rPr>
              <a:t>sx thuốc hóa dược </a:t>
            </a:r>
            <a:r>
              <a:rPr lang="vi-VN" sz="2000" kern="0" dirty="0">
                <a:solidFill>
                  <a:srgbClr val="0070C0"/>
                </a:solidFill>
                <a:latin typeface="Arial" panose="020B0604020202020204" pitchFamily="34" charset="0"/>
                <a:cs typeface="Segoe UI Semilight" panose="020B0402040204020203" pitchFamily="34" charset="0"/>
              </a:rPr>
              <a:t>(kê đơn, không kê đơn) dạng bào chế </a:t>
            </a:r>
            <a:r>
              <a:rPr lang="vi-VN" sz="2000" kern="0" dirty="0">
                <a:solidFill>
                  <a:srgbClr val="C00000"/>
                </a:solidFill>
                <a:latin typeface="Arial" panose="020B0604020202020204" pitchFamily="34" charset="0"/>
                <a:cs typeface="Segoe UI Semilight" panose="020B0402040204020203" pitchFamily="34" charset="0"/>
              </a:rPr>
              <a:t>thuốc viên nang mềm, thuốc uống dạng lỏng, thuốc dùng ngoài </a:t>
            </a:r>
            <a:r>
              <a:rPr lang="vi-VN" sz="2000" kern="0" dirty="0">
                <a:solidFill>
                  <a:srgbClr val="0070C0"/>
                </a:solidFill>
                <a:latin typeface="Arial" panose="020B0604020202020204" pitchFamily="34" charset="0"/>
                <a:cs typeface="Segoe UI Semilight" panose="020B0402040204020203" pitchFamily="34" charset="0"/>
              </a:rPr>
              <a:t>(thuốc kem, thuốc gel, thuốc mỡ và thuốc dùng ngoài dạng lỏng) </a:t>
            </a:r>
            <a:r>
              <a:rPr lang="vi-VN" sz="2000" kern="0" dirty="0">
                <a:solidFill>
                  <a:srgbClr val="C00000"/>
                </a:solidFill>
                <a:latin typeface="Arial" panose="020B0604020202020204" pitchFamily="34" charset="0"/>
                <a:cs typeface="Segoe UI Semilight" panose="020B0402040204020203" pitchFamily="34" charset="0"/>
              </a:rPr>
              <a:t>được sản xuất thuốc dược liệu từ dịch chiết dược liệu, cao, cốm, bột dược liệu, tinh dầu </a:t>
            </a:r>
            <a:r>
              <a:rPr lang="vi-VN" sz="2000" kern="0" dirty="0">
                <a:solidFill>
                  <a:srgbClr val="0070C0"/>
                </a:solidFill>
                <a:latin typeface="Arial" panose="020B0604020202020204" pitchFamily="34" charset="0"/>
                <a:cs typeface="Segoe UI Semilight" panose="020B0402040204020203" pitchFamily="34" charset="0"/>
              </a:rPr>
              <a:t>đã được tiêu chuẩn hóa trên dây chuyền sản xuất có dạng bào chế tương ứng</a:t>
            </a:r>
          </a:p>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a:solidFill>
                  <a:srgbClr val="0070C0"/>
                </a:solidFill>
                <a:latin typeface="Arial" panose="020B0604020202020204" pitchFamily="34" charset="0"/>
                <a:cs typeface="Segoe UI Semilight" panose="020B0402040204020203" pitchFamily="34" charset="0"/>
              </a:rPr>
              <a:t>Cơ sở </a:t>
            </a:r>
            <a:r>
              <a:rPr lang="vi-VN" sz="2000" kern="0" dirty="0">
                <a:solidFill>
                  <a:srgbClr val="C00000"/>
                </a:solidFill>
                <a:latin typeface="Arial" panose="020B0604020202020204" pitchFamily="34" charset="0"/>
                <a:cs typeface="Segoe UI Semilight" panose="020B0402040204020203" pitchFamily="34" charset="0"/>
              </a:rPr>
              <a:t>chỉ sx thuốc hóa dược không kê đơn </a:t>
            </a:r>
            <a:r>
              <a:rPr lang="vi-VN" sz="2000" kern="0" dirty="0">
                <a:solidFill>
                  <a:srgbClr val="0070C0"/>
                </a:solidFill>
                <a:latin typeface="Arial" panose="020B0604020202020204" pitchFamily="34" charset="0"/>
                <a:cs typeface="Segoe UI Semilight" panose="020B0402040204020203" pitchFamily="34" charset="0"/>
              </a:rPr>
              <a:t>được </a:t>
            </a:r>
            <a:r>
              <a:rPr lang="vi-VN" sz="2000" kern="0" dirty="0">
                <a:solidFill>
                  <a:srgbClr val="C00000"/>
                </a:solidFill>
                <a:latin typeface="Arial" panose="020B0604020202020204" pitchFamily="34" charset="0"/>
                <a:cs typeface="Segoe UI Semilight" panose="020B0402040204020203" pitchFamily="34" charset="0"/>
              </a:rPr>
              <a:t>sx thuốc dược liệu, thuốc cổ truyền, thực phẩm bảo vệ sức khỏe</a:t>
            </a:r>
            <a:r>
              <a:rPr lang="vi-VN" sz="2000" kern="0" dirty="0">
                <a:solidFill>
                  <a:srgbClr val="0070C0"/>
                </a:solidFill>
                <a:latin typeface="Arial" panose="020B0604020202020204" pitchFamily="34" charset="0"/>
                <a:cs typeface="Segoe UI Semilight" panose="020B0402040204020203" pitchFamily="34" charset="0"/>
              </a:rPr>
              <a:t> có dạng bào chế tương ứng </a:t>
            </a:r>
          </a:p>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a:solidFill>
                  <a:srgbClr val="0070C0"/>
                </a:solidFill>
                <a:latin typeface="Arial" panose="020B0604020202020204" pitchFamily="34" charset="0"/>
                <a:cs typeface="Segoe UI Semilight" panose="020B0402040204020203" pitchFamily="34" charset="0"/>
              </a:rPr>
              <a:t>Cơ sở sx thuốc dược liệu, thuốc cổ truyền được sx thực phẩm bảo vệ sức khỏe có dạng bào chế tương ứng</a:t>
            </a:r>
          </a:p>
          <a:p>
            <a:pPr marL="0" indent="0" algn="just">
              <a:lnSpc>
                <a:spcPct val="120000"/>
              </a:lnSpc>
              <a:spcBef>
                <a:spcPts val="400"/>
              </a:spcBef>
              <a:spcAft>
                <a:spcPts val="400"/>
              </a:spcAft>
              <a:buSzPct val="110000"/>
              <a:buNone/>
            </a:pPr>
            <a:r>
              <a:rPr lang="en-US" sz="2000" kern="0" dirty="0" smtClean="0">
                <a:solidFill>
                  <a:srgbClr val="0070C0"/>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a:t>
            </a:r>
            <a:r>
              <a:rPr lang="en-US" sz="2000" i="1" kern="0" dirty="0" err="1" smtClean="0">
                <a:solidFill>
                  <a:srgbClr val="004E9A"/>
                </a:solidFill>
                <a:latin typeface="Arial"/>
                <a:cs typeface="Segoe UI Semilight" panose="020B0402040204020203" pitchFamily="34" charset="0"/>
              </a:rPr>
              <a:t>Khoản</a:t>
            </a:r>
            <a:r>
              <a:rPr lang="en-US" sz="2000" i="1" kern="0" dirty="0" smtClean="0">
                <a:solidFill>
                  <a:srgbClr val="004E9A"/>
                </a:solidFill>
                <a:latin typeface="Arial"/>
                <a:cs typeface="Segoe UI Semilight" panose="020B0402040204020203" pitchFamily="34" charset="0"/>
              </a:rPr>
              <a:t> 12, 13, 15 </a:t>
            </a:r>
            <a:r>
              <a:rPr lang="en-US" sz="2000" i="1" kern="0" dirty="0" err="1" smtClean="0">
                <a:solidFill>
                  <a:srgbClr val="004E9A"/>
                </a:solidFill>
                <a:latin typeface="Arial"/>
                <a:cs typeface="Segoe UI Semilight" panose="020B0402040204020203" pitchFamily="34" charset="0"/>
              </a:rPr>
              <a:t>Điều</a:t>
            </a:r>
            <a:r>
              <a:rPr lang="en-US" sz="2000" i="1" kern="0" dirty="0" smtClean="0">
                <a:solidFill>
                  <a:srgbClr val="004E9A"/>
                </a:solidFill>
                <a:latin typeface="Arial"/>
                <a:cs typeface="Segoe UI Semilight" panose="020B0402040204020203" pitchFamily="34" charset="0"/>
              </a:rPr>
              <a:t> 4)</a:t>
            </a:r>
            <a:endParaRPr lang="en-US" sz="2000" i="1" kern="0" dirty="0">
              <a:solidFill>
                <a:srgbClr val="004E9A"/>
              </a:solidFill>
              <a:latin typeface="Arial"/>
              <a:cs typeface="Segoe UI Semilight" panose="020B0402040204020203" pitchFamily="34" charset="0"/>
            </a:endParaRP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9" y="53671"/>
            <a:ext cx="857027" cy="845651"/>
          </a:xfrm>
          <a:prstGeom prst="rect">
            <a:avLst/>
          </a:prstGeom>
        </p:spPr>
      </p:pic>
    </p:spTree>
    <p:extLst>
      <p:ext uri="{BB962C8B-B14F-4D97-AF65-F5344CB8AC3E}">
        <p14:creationId xmlns:p14="http://schemas.microsoft.com/office/powerpoint/2010/main" val="971391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vi-VN" sz="2400" dirty="0">
                <a:solidFill>
                  <a:srgbClr val="0070C0"/>
                </a:solidFill>
                <a:latin typeface="+mn-lt"/>
                <a:ea typeface="Segoe UI Black" panose="020B0A02040204020203" pitchFamily="34" charset="0"/>
              </a:rPr>
              <a:t>1</a:t>
            </a:r>
            <a:r>
              <a:rPr lang="en-US" sz="2400" dirty="0">
                <a:solidFill>
                  <a:srgbClr val="0070C0"/>
                </a:solidFill>
                <a:latin typeface="+mn-lt"/>
                <a:ea typeface="Segoe UI Black" panose="020B0A02040204020203" pitchFamily="34" charset="0"/>
              </a:rPr>
              <a:t>.</a:t>
            </a:r>
            <a:r>
              <a:rPr lang="vi-VN" sz="2400" dirty="0">
                <a:solidFill>
                  <a:srgbClr val="0070C0"/>
                </a:solidFill>
                <a:latin typeface="+mn-lt"/>
                <a:ea typeface="Segoe UI Black" panose="020B0A02040204020203" pitchFamily="34" charset="0"/>
              </a:rPr>
              <a:t> Nội dung </a:t>
            </a:r>
            <a:r>
              <a:rPr lang="en-US" sz="2400" dirty="0" err="1" smtClean="0">
                <a:solidFill>
                  <a:srgbClr val="0070C0"/>
                </a:solidFill>
                <a:latin typeface="+mn-lt"/>
                <a:ea typeface="Segoe UI Black" panose="020B0A02040204020203" pitchFamily="34" charset="0"/>
              </a:rPr>
              <a:t>Nguyên</a:t>
            </a:r>
            <a:r>
              <a:rPr lang="en-US" sz="2400" dirty="0" smtClean="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tắc</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tiêu</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chuẩn</a:t>
            </a:r>
            <a:r>
              <a:rPr lang="en-US" sz="2400" dirty="0">
                <a:solidFill>
                  <a:srgbClr val="0070C0"/>
                </a:solidFill>
                <a:latin typeface="+mn-lt"/>
                <a:ea typeface="Segoe UI Black" panose="020B0A02040204020203" pitchFamily="34" charset="0"/>
              </a:rPr>
              <a:t> GMP</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Mới</a:t>
            </a:r>
            <a:r>
              <a:rPr lang="en-US" sz="1867" b="1" kern="0" dirty="0">
                <a:solidFill>
                  <a:srgbClr val="0070C0"/>
                </a:solidFill>
                <a:ea typeface="Alexandria" pitchFamily="34" charset="-122"/>
                <a:cs typeface="Times New Roman" panose="02020603050405020304" pitchFamily="18" charset="0"/>
                <a:sym typeface="Arial"/>
              </a:rPr>
              <a:t> – </a:t>
            </a:r>
            <a:r>
              <a:rPr lang="vi-VN" sz="2000" b="1" kern="0" dirty="0">
                <a:solidFill>
                  <a:srgbClr val="00B050"/>
                </a:solidFill>
                <a:cs typeface="Segoe UI Semilight" panose="020B0402040204020203" pitchFamily="34" charset="0"/>
              </a:rPr>
              <a:t>Quy định về sản xuất trên dây chuyền</a:t>
            </a:r>
            <a:r>
              <a:rPr lang="en-US" sz="2000" b="1" kern="0" dirty="0">
                <a:solidFill>
                  <a:srgbClr val="00B050"/>
                </a:solidFill>
                <a:latin typeface="Arial" panose="020B0604020202020204" pitchFamily="34" charset="0"/>
                <a:cs typeface="Segoe UI Semilight" panose="020B0402040204020203" pitchFamily="34" charset="0"/>
              </a:rPr>
              <a:t> </a:t>
            </a:r>
            <a:r>
              <a:rPr lang="vi-VN" sz="2000" b="1" kern="0" dirty="0" smtClean="0">
                <a:solidFill>
                  <a:srgbClr val="00B050"/>
                </a:solidFill>
                <a:cs typeface="Segoe UI Semilight" panose="020B0402040204020203" pitchFamily="34" charset="0"/>
              </a:rPr>
              <a:t>chung</a:t>
            </a:r>
            <a:endParaRPr lang="en-US" sz="1867"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3"/>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4"/>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5"/>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61" y="6112247"/>
            <a:ext cx="3016211"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vi-VN" sz="1467" kern="0" dirty="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2556" y="1518755"/>
            <a:ext cx="9304048" cy="35687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smtClean="0">
                <a:solidFill>
                  <a:srgbClr val="0070C0"/>
                </a:solidFill>
                <a:latin typeface="Arial" panose="020B0604020202020204" pitchFamily="34" charset="0"/>
                <a:cs typeface="Segoe UI Semilight" panose="020B0402040204020203" pitchFamily="34" charset="0"/>
              </a:rPr>
              <a:t>Cơ </a:t>
            </a:r>
            <a:r>
              <a:rPr lang="vi-VN" sz="2000" kern="0" dirty="0">
                <a:solidFill>
                  <a:srgbClr val="0070C0"/>
                </a:solidFill>
                <a:latin typeface="Arial" panose="020B0604020202020204" pitchFamily="34" charset="0"/>
                <a:cs typeface="Segoe UI Semilight" panose="020B0402040204020203" pitchFamily="34" charset="0"/>
              </a:rPr>
              <a:t>sở sx dược liệu, bán thành phẩm dược liệu dưới dạng cao, cốm, bột, dịch chiết, tinh dầu, nhựa, gôm, thạch được sx nguyên liệu, bán thành phẩm thực phẩm bảo vệ sức khỏe có dạng bào chế tương ứng.</a:t>
            </a:r>
          </a:p>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a:solidFill>
                  <a:srgbClr val="0070C0"/>
                </a:solidFill>
                <a:latin typeface="Arial" panose="020B0604020202020204" pitchFamily="34" charset="0"/>
                <a:cs typeface="Segoe UI Semilight" panose="020B0402040204020203" pitchFamily="34" charset="0"/>
              </a:rPr>
              <a:t>Cơ sở sx </a:t>
            </a:r>
            <a:r>
              <a:rPr lang="vi-VN" sz="2000" kern="0" dirty="0">
                <a:solidFill>
                  <a:srgbClr val="C00000"/>
                </a:solidFill>
                <a:latin typeface="Arial" panose="020B0604020202020204" pitchFamily="34" charset="0"/>
                <a:cs typeface="Segoe UI Semilight" panose="020B0402040204020203" pitchFamily="34" charset="0"/>
              </a:rPr>
              <a:t>có dây chuyền riêng </a:t>
            </a:r>
            <a:r>
              <a:rPr lang="vi-VN" sz="2000" kern="0" dirty="0">
                <a:solidFill>
                  <a:srgbClr val="0070C0"/>
                </a:solidFill>
                <a:latin typeface="Arial" panose="020B0604020202020204" pitchFamily="34" charset="0"/>
                <a:cs typeface="Segoe UI Semilight" panose="020B0402040204020203" pitchFamily="34" charset="0"/>
              </a:rPr>
              <a:t>chỉ sản xuất thuốc, nguyên liệu làm </a:t>
            </a:r>
            <a:r>
              <a:rPr lang="vi-VN" sz="2000" kern="0" dirty="0">
                <a:solidFill>
                  <a:srgbClr val="C00000"/>
                </a:solidFill>
                <a:latin typeface="Arial" panose="020B0604020202020204" pitchFamily="34" charset="0"/>
                <a:cs typeface="Segoe UI Semilight" panose="020B0402040204020203" pitchFamily="34" charset="0"/>
              </a:rPr>
              <a:t>thuốc sinh học chứa vi sinh vật (probiotics)</a:t>
            </a:r>
            <a:r>
              <a:rPr lang="vi-VN" sz="2000" kern="0" dirty="0">
                <a:solidFill>
                  <a:srgbClr val="0070C0"/>
                </a:solidFill>
                <a:latin typeface="Arial" panose="020B0604020202020204" pitchFamily="34" charset="0"/>
                <a:cs typeface="Segoe UI Semilight" panose="020B0402040204020203" pitchFamily="34" charset="0"/>
              </a:rPr>
              <a:t> được sản xuất nguyên liệu, </a:t>
            </a:r>
            <a:r>
              <a:rPr lang="vi-VN" sz="2000" kern="0" dirty="0">
                <a:solidFill>
                  <a:srgbClr val="C00000"/>
                </a:solidFill>
                <a:latin typeface="Arial" panose="020B0604020202020204" pitchFamily="34" charset="0"/>
                <a:cs typeface="Segoe UI Semilight" panose="020B0402040204020203" pitchFamily="34" charset="0"/>
              </a:rPr>
              <a:t>thực phẩm bảo vệ sức khỏe có chứa cùng loại vi sinh vật </a:t>
            </a:r>
            <a:r>
              <a:rPr lang="vi-VN" sz="2000" kern="0" dirty="0">
                <a:solidFill>
                  <a:srgbClr val="0070C0"/>
                </a:solidFill>
                <a:latin typeface="Arial" panose="020B0604020202020204" pitchFamily="34" charset="0"/>
                <a:cs typeface="Segoe UI Semilight" panose="020B0402040204020203" pitchFamily="34" charset="0"/>
              </a:rPr>
              <a:t>(probiotic) và có dạng bào chế tương </a:t>
            </a:r>
            <a:r>
              <a:rPr lang="vi-VN" sz="2000" kern="0" dirty="0" smtClean="0">
                <a:solidFill>
                  <a:srgbClr val="0070C0"/>
                </a:solidFill>
                <a:latin typeface="Arial" panose="020B0604020202020204" pitchFamily="34" charset="0"/>
                <a:cs typeface="Segoe UI Semilight" panose="020B0402040204020203" pitchFamily="34" charset="0"/>
              </a:rPr>
              <a:t>ứn</a:t>
            </a:r>
            <a:r>
              <a:rPr lang="en-US" sz="2000" kern="0" dirty="0" smtClean="0">
                <a:solidFill>
                  <a:srgbClr val="0070C0"/>
                </a:solidFill>
                <a:latin typeface="Arial"/>
                <a:cs typeface="Segoe UI Semilight" panose="020B0402040204020203" pitchFamily="34" charset="0"/>
              </a:rPr>
              <a:t>g</a:t>
            </a:r>
          </a:p>
          <a:p>
            <a:pPr marL="228600" indent="0" algn="just">
              <a:lnSpc>
                <a:spcPct val="120000"/>
              </a:lnSpc>
              <a:spcBef>
                <a:spcPts val="400"/>
              </a:spcBef>
              <a:spcAft>
                <a:spcPts val="400"/>
              </a:spcAft>
              <a:buSzPct val="110000"/>
              <a:buNone/>
            </a:pPr>
            <a:r>
              <a:rPr lang="en-US" sz="2000" kern="0" dirty="0" smtClean="0">
                <a:solidFill>
                  <a:srgbClr val="0070C0"/>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a:t>
            </a:r>
            <a:r>
              <a:rPr lang="en-US" sz="2000" i="1" kern="0" dirty="0" err="1">
                <a:solidFill>
                  <a:srgbClr val="004E9A"/>
                </a:solidFill>
                <a:latin typeface="Arial"/>
                <a:cs typeface="Segoe UI Semilight" panose="020B0402040204020203" pitchFamily="34" charset="0"/>
              </a:rPr>
              <a:t>K</a:t>
            </a:r>
            <a:r>
              <a:rPr lang="en-US" sz="2000" i="1" kern="0" dirty="0" err="1" smtClean="0">
                <a:solidFill>
                  <a:srgbClr val="004E9A"/>
                </a:solidFill>
                <a:latin typeface="Arial"/>
                <a:cs typeface="Segoe UI Semilight" panose="020B0402040204020203" pitchFamily="34" charset="0"/>
              </a:rPr>
              <a:t>hoản</a:t>
            </a:r>
            <a:r>
              <a:rPr lang="en-US" sz="2000" i="1" kern="0" dirty="0" smtClean="0">
                <a:solidFill>
                  <a:srgbClr val="004E9A"/>
                </a:solidFill>
                <a:latin typeface="Arial"/>
                <a:cs typeface="Segoe UI Semilight" panose="020B0402040204020203" pitchFamily="34" charset="0"/>
              </a:rPr>
              <a:t> 16, 17 </a:t>
            </a:r>
            <a:r>
              <a:rPr lang="en-US" sz="2000" i="1" kern="0" dirty="0" err="1">
                <a:solidFill>
                  <a:srgbClr val="004E9A"/>
                </a:solidFill>
                <a:latin typeface="Arial"/>
                <a:cs typeface="Segoe UI Semilight" panose="020B0402040204020203" pitchFamily="34" charset="0"/>
              </a:rPr>
              <a:t>Điều</a:t>
            </a:r>
            <a:r>
              <a:rPr lang="en-US" sz="2000" i="1" kern="0" dirty="0">
                <a:solidFill>
                  <a:srgbClr val="004E9A"/>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4)</a:t>
            </a:r>
            <a:endParaRPr lang="en-US" sz="2000" i="1" kern="0" dirty="0">
              <a:solidFill>
                <a:srgbClr val="004E9A"/>
              </a:solidFill>
              <a:latin typeface="Arial"/>
              <a:cs typeface="Segoe UI Semilight" panose="020B0402040204020203" pitchFamily="34" charset="0"/>
            </a:endParaRP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9" y="25946"/>
            <a:ext cx="857027" cy="845651"/>
          </a:xfrm>
          <a:prstGeom prst="rect">
            <a:avLst/>
          </a:prstGeom>
        </p:spPr>
      </p:pic>
    </p:spTree>
    <p:extLst>
      <p:ext uri="{BB962C8B-B14F-4D97-AF65-F5344CB8AC3E}">
        <p14:creationId xmlns:p14="http://schemas.microsoft.com/office/powerpoint/2010/main" val="3754542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en-US" sz="2400" dirty="0">
                <a:solidFill>
                  <a:srgbClr val="0070C0"/>
                </a:solidFill>
                <a:latin typeface="+mn-lt"/>
                <a:ea typeface="Segoe UI Black" panose="020B0A02040204020203" pitchFamily="34" charset="0"/>
              </a:rPr>
              <a:t>2</a:t>
            </a:r>
            <a:r>
              <a:rPr lang="en-US" sz="2400" dirty="0" smtClean="0">
                <a:solidFill>
                  <a:srgbClr val="0070C0"/>
                </a:solidFill>
                <a:latin typeface="+mn-lt"/>
                <a:ea typeface="Segoe UI Black" panose="020B0A02040204020203" pitchFamily="34" charset="0"/>
              </a:rPr>
              <a:t>.</a:t>
            </a:r>
            <a:r>
              <a:rPr lang="vi-VN" sz="2400" dirty="0" smtClean="0">
                <a:solidFill>
                  <a:srgbClr val="0070C0"/>
                </a:solidFill>
                <a:latin typeface="+mn-lt"/>
                <a:ea typeface="Segoe UI Black" panose="020B0A02040204020203" pitchFamily="34" charset="0"/>
              </a:rPr>
              <a:t> </a:t>
            </a:r>
            <a:r>
              <a:rPr lang="vi-VN" sz="2400" dirty="0">
                <a:solidFill>
                  <a:srgbClr val="0070C0"/>
                </a:solidFill>
                <a:latin typeface="+mn-lt"/>
                <a:ea typeface="Segoe UI Black" panose="020B0A02040204020203" pitchFamily="34" charset="0"/>
              </a:rPr>
              <a:t>Nội dung </a:t>
            </a:r>
            <a:r>
              <a:rPr lang="en-US" sz="2400" dirty="0" err="1" smtClean="0">
                <a:solidFill>
                  <a:srgbClr val="0070C0"/>
                </a:solidFill>
                <a:latin typeface="+mn-lt"/>
                <a:ea typeface="Segoe UI Black" panose="020B0A02040204020203" pitchFamily="34" charset="0"/>
              </a:rPr>
              <a:t>Đánh</a:t>
            </a:r>
            <a:r>
              <a:rPr lang="en-US" sz="2400" dirty="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giá</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duy</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trì</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đáp</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ứng</a:t>
            </a:r>
            <a:r>
              <a:rPr lang="en-US" sz="2400" dirty="0" smtClean="0">
                <a:solidFill>
                  <a:srgbClr val="0070C0"/>
                </a:solidFill>
                <a:latin typeface="+mn-lt"/>
                <a:ea typeface="Segoe UI Black" panose="020B0A02040204020203" pitchFamily="34" charset="0"/>
              </a:rPr>
              <a:t> GMP</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Mới</a:t>
            </a:r>
            <a:r>
              <a:rPr lang="en-US" sz="1867" b="1" kern="0" dirty="0">
                <a:solidFill>
                  <a:srgbClr val="0070C0"/>
                </a:solidFill>
                <a:ea typeface="Alexandria" pitchFamily="34" charset="-122"/>
                <a:cs typeface="Times New Roman" panose="02020603050405020304" pitchFamily="18" charset="0"/>
                <a:sym typeface="Arial"/>
              </a:rPr>
              <a:t> – </a:t>
            </a:r>
            <a:r>
              <a:rPr lang="en-US" sz="1867" b="1" kern="0" dirty="0" err="1" smtClean="0">
                <a:solidFill>
                  <a:srgbClr val="00B050"/>
                </a:solidFill>
                <a:ea typeface="Alexandria" pitchFamily="34" charset="-122"/>
                <a:cs typeface="Times New Roman" panose="02020603050405020304" pitchFamily="18" charset="0"/>
                <a:sym typeface="Arial"/>
              </a:rPr>
              <a:t>Kế</a:t>
            </a:r>
            <a:r>
              <a:rPr lang="en-US" sz="1867" b="1" kern="0" dirty="0" smtClean="0">
                <a:solidFill>
                  <a:srgbClr val="00B05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hoạch</a:t>
            </a:r>
            <a:r>
              <a:rPr lang="en-US" sz="1867" b="1" kern="0" dirty="0" smtClean="0">
                <a:solidFill>
                  <a:srgbClr val="00B05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đánh</a:t>
            </a:r>
            <a:r>
              <a:rPr lang="en-US" sz="1867" b="1" kern="0" dirty="0" smtClean="0">
                <a:solidFill>
                  <a:srgbClr val="00B05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giá</a:t>
            </a:r>
            <a:r>
              <a:rPr lang="en-US" sz="1867" b="1" kern="0" dirty="0" smtClean="0">
                <a:solidFill>
                  <a:srgbClr val="00B05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duy</a:t>
            </a:r>
            <a:r>
              <a:rPr lang="en-US" sz="1867" b="1" kern="0" dirty="0" smtClean="0">
                <a:solidFill>
                  <a:srgbClr val="00B05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trì</a:t>
            </a:r>
            <a:r>
              <a:rPr lang="en-US" sz="1867" b="1" kern="0" dirty="0" smtClean="0">
                <a:solidFill>
                  <a:srgbClr val="00B050"/>
                </a:solidFill>
                <a:ea typeface="Alexandria" pitchFamily="34" charset="-122"/>
                <a:cs typeface="Times New Roman" panose="02020603050405020304" pitchFamily="18" charset="0"/>
                <a:sym typeface="Arial"/>
              </a:rPr>
              <a:t> GMP</a:t>
            </a:r>
            <a:endParaRPr lang="en-US" sz="1867"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3"/>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4"/>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5"/>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2556" y="1518755"/>
            <a:ext cx="9304048" cy="35687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smtClean="0">
                <a:solidFill>
                  <a:srgbClr val="0070C0"/>
                </a:solidFill>
                <a:latin typeface="Arial" panose="020B0604020202020204" pitchFamily="34" charset="0"/>
                <a:cs typeface="Segoe UI Semilight" panose="020B0402040204020203" pitchFamily="34" charset="0"/>
              </a:rPr>
              <a:t>Tháng </a:t>
            </a:r>
            <a:r>
              <a:rPr lang="vi-VN" sz="2000" kern="0" dirty="0">
                <a:solidFill>
                  <a:srgbClr val="0070C0"/>
                </a:solidFill>
                <a:latin typeface="Arial" panose="020B0604020202020204" pitchFamily="34" charset="0"/>
                <a:cs typeface="Segoe UI Semilight" panose="020B0402040204020203" pitchFamily="34" charset="0"/>
              </a:rPr>
              <a:t>11 hằng năm, Cơ quan tiếp nhận rà soát và </a:t>
            </a:r>
            <a:r>
              <a:rPr lang="vi-VN" sz="2000" kern="0" dirty="0">
                <a:solidFill>
                  <a:srgbClr val="C00000"/>
                </a:solidFill>
                <a:latin typeface="Arial" panose="020B0604020202020204" pitchFamily="34" charset="0"/>
                <a:cs typeface="Segoe UI Semilight" panose="020B0402040204020203" pitchFamily="34" charset="0"/>
              </a:rPr>
              <a:t>ban hành kế hoạch đánh giá định kỳ </a:t>
            </a:r>
            <a:r>
              <a:rPr lang="vi-VN" sz="2000" kern="0" dirty="0">
                <a:solidFill>
                  <a:srgbClr val="0070C0"/>
                </a:solidFill>
                <a:latin typeface="Arial" panose="020B0604020202020204" pitchFamily="34" charset="0"/>
                <a:cs typeface="Segoe UI Semilight" panose="020B0402040204020203" pitchFamily="34" charset="0"/>
              </a:rPr>
              <a:t>việc duy trì đáp ứng GMP của các cơ sở sản xuất trong năm kế tiếp. Kế hoạch đánh giá định kỳ việc duy trì đáp ứng GMP được công bố trên Trang thông tin điện tử của Cơ quan tiếp </a:t>
            </a:r>
            <a:r>
              <a:rPr lang="vi-VN" sz="2000" kern="0" dirty="0" smtClean="0">
                <a:solidFill>
                  <a:srgbClr val="0070C0"/>
                </a:solidFill>
                <a:latin typeface="Arial" panose="020B0604020202020204" pitchFamily="34" charset="0"/>
                <a:cs typeface="Segoe UI Semilight" panose="020B0402040204020203" pitchFamily="34" charset="0"/>
              </a:rPr>
              <a:t>nhận</a:t>
            </a:r>
            <a:endParaRPr lang="en-US" sz="2000" kern="0" dirty="0" smtClean="0">
              <a:solidFill>
                <a:srgbClr val="0070C0"/>
              </a:solidFill>
              <a:latin typeface="Arial" panose="020B0604020202020204" pitchFamily="34" charset="0"/>
              <a:cs typeface="Segoe UI Semilight" panose="020B0402040204020203" pitchFamily="34" charset="0"/>
            </a:endParaRPr>
          </a:p>
          <a:p>
            <a:pPr marL="571500" indent="-342900" algn="just">
              <a:lnSpc>
                <a:spcPct val="120000"/>
              </a:lnSpc>
              <a:spcBef>
                <a:spcPts val="400"/>
              </a:spcBef>
              <a:spcAft>
                <a:spcPts val="400"/>
              </a:spcAft>
              <a:buSzPct val="110000"/>
              <a:buFont typeface="Wingdings" panose="05000000000000000000" pitchFamily="2" charset="2"/>
              <a:buChar char="v"/>
            </a:pPr>
            <a:r>
              <a:rPr lang="en-US" sz="2000" kern="0" dirty="0" err="1" smtClean="0">
                <a:solidFill>
                  <a:srgbClr val="0070C0"/>
                </a:solidFill>
                <a:latin typeface="Arial" panose="020B0604020202020204" pitchFamily="34" charset="0"/>
                <a:cs typeface="Segoe UI Semilight" panose="020B0402040204020203" pitchFamily="34" charset="0"/>
              </a:rPr>
              <a:t>Tối</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thiểu</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smtClean="0">
                <a:solidFill>
                  <a:srgbClr val="C00000"/>
                </a:solidFill>
                <a:latin typeface="Arial" panose="020B0604020202020204" pitchFamily="34" charset="0"/>
                <a:cs typeface="Segoe UI Semilight" panose="020B0402040204020203" pitchFamily="34" charset="0"/>
              </a:rPr>
              <a:t>30 </a:t>
            </a:r>
            <a:r>
              <a:rPr lang="en-US" sz="2000" kern="0" dirty="0" err="1" smtClean="0">
                <a:solidFill>
                  <a:srgbClr val="C00000"/>
                </a:solidFill>
                <a:latin typeface="Arial" panose="020B0604020202020204" pitchFamily="34" charset="0"/>
                <a:cs typeface="Segoe UI Semilight" panose="020B0402040204020203" pitchFamily="34" charset="0"/>
              </a:rPr>
              <a:t>ngày</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trước</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thời</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điểm</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đánh</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giá</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định</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kỳ</a:t>
            </a:r>
            <a:r>
              <a:rPr lang="en-US" sz="2000" kern="0" dirty="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công</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bố</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Cơ</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sở</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nộp</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Báo</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cáo</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hoạt</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động</a:t>
            </a:r>
            <a:r>
              <a:rPr lang="en-US" sz="2000" kern="0" dirty="0" smtClean="0">
                <a:solidFill>
                  <a:srgbClr val="0070C0"/>
                </a:solidFill>
                <a:latin typeface="Arial" panose="020B0604020202020204" pitchFamily="34" charset="0"/>
                <a:cs typeface="Segoe UI Semilight" panose="020B0402040204020203" pitchFamily="34" charset="0"/>
              </a:rPr>
              <a:t> – </a:t>
            </a:r>
            <a:r>
              <a:rPr lang="en-US" sz="2000" kern="0" dirty="0" err="1" smtClean="0">
                <a:solidFill>
                  <a:srgbClr val="0070C0"/>
                </a:solidFill>
                <a:latin typeface="Arial" panose="020B0604020202020204" pitchFamily="34" charset="0"/>
                <a:cs typeface="Segoe UI Semilight" panose="020B0402040204020203" pitchFamily="34" charset="0"/>
              </a:rPr>
              <a:t>duy</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trì</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đáp</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ứng</a:t>
            </a:r>
            <a:r>
              <a:rPr lang="en-US" sz="2000" kern="0" dirty="0" smtClean="0">
                <a:solidFill>
                  <a:srgbClr val="0070C0"/>
                </a:solidFill>
                <a:latin typeface="Arial" panose="020B0604020202020204" pitchFamily="34" charset="0"/>
                <a:cs typeface="Segoe UI Semilight" panose="020B0402040204020203" pitchFamily="34" charset="0"/>
              </a:rPr>
              <a:t> GMP</a:t>
            </a:r>
          </a:p>
          <a:p>
            <a:pPr marL="571500" indent="-342900" algn="just">
              <a:lnSpc>
                <a:spcPct val="120000"/>
              </a:lnSpc>
              <a:spcBef>
                <a:spcPts val="400"/>
              </a:spcBef>
              <a:spcAft>
                <a:spcPts val="400"/>
              </a:spcAft>
              <a:buSzPct val="110000"/>
              <a:buFont typeface="Wingdings" panose="05000000000000000000" pitchFamily="2" charset="2"/>
              <a:buChar char="v"/>
            </a:pPr>
            <a:r>
              <a:rPr lang="en-US" sz="2000" kern="0" dirty="0" smtClean="0">
                <a:solidFill>
                  <a:srgbClr val="C00000"/>
                </a:solidFill>
                <a:latin typeface="Arial" panose="020B0604020202020204" pitchFamily="34" charset="0"/>
                <a:cs typeface="Segoe UI Semilight" panose="020B0402040204020203" pitchFamily="34" charset="0"/>
              </a:rPr>
              <a:t>Sau khi </a:t>
            </a:r>
            <a:r>
              <a:rPr lang="en-US" sz="2000" kern="0" dirty="0" err="1" smtClean="0">
                <a:solidFill>
                  <a:srgbClr val="C00000"/>
                </a:solidFill>
                <a:latin typeface="Arial" panose="020B0604020202020204" pitchFamily="34" charset="0"/>
                <a:cs typeface="Segoe UI Semilight" panose="020B0402040204020203" pitchFamily="34" charset="0"/>
              </a:rPr>
              <a:t>nộp</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báo</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cáo</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cơ</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sở</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được</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tiếp</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tục</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hoạt</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động</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của</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cơ</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sở</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sản</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C00000"/>
                </a:solidFill>
                <a:latin typeface="Arial" panose="020B0604020202020204" pitchFamily="34" charset="0"/>
                <a:cs typeface="Segoe UI Semilight" panose="020B0402040204020203" pitchFamily="34" charset="0"/>
              </a:rPr>
              <a:t>xuất</a:t>
            </a:r>
            <a:r>
              <a:rPr lang="en-US" sz="2000" kern="0" dirty="0" smtClean="0">
                <a:solidFill>
                  <a:srgbClr val="C0000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theo</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phạm</a:t>
            </a:r>
            <a:r>
              <a:rPr lang="en-US" sz="2000" kern="0" dirty="0" smtClean="0">
                <a:solidFill>
                  <a:srgbClr val="0070C0"/>
                </a:solidFill>
                <a:latin typeface="Arial" panose="020B0604020202020204" pitchFamily="34" charset="0"/>
                <a:cs typeface="Segoe UI Semilight" panose="020B0402040204020203" pitchFamily="34" charset="0"/>
              </a:rPr>
              <a:t> vi </a:t>
            </a:r>
            <a:r>
              <a:rPr lang="en-US" sz="2000" kern="0" dirty="0" err="1" smtClean="0">
                <a:solidFill>
                  <a:srgbClr val="0070C0"/>
                </a:solidFill>
                <a:latin typeface="Arial" panose="020B0604020202020204" pitchFamily="34" charset="0"/>
                <a:cs typeface="Segoe UI Semilight" panose="020B0402040204020203" pitchFamily="34" charset="0"/>
              </a:rPr>
              <a:t>chứng</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nhận</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ghi</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trên</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Giấy</a:t>
            </a:r>
            <a:r>
              <a:rPr lang="en-US" sz="2000" kern="0" dirty="0" smtClean="0">
                <a:solidFill>
                  <a:srgbClr val="0070C0"/>
                </a:solidFill>
                <a:latin typeface="Arial" panose="020B0604020202020204" pitchFamily="34" charset="0"/>
                <a:cs typeface="Segoe UI Semilight" panose="020B0402040204020203" pitchFamily="34" charset="0"/>
              </a:rPr>
              <a:t> CN </a:t>
            </a:r>
            <a:r>
              <a:rPr lang="en-US" sz="2000" kern="0" dirty="0" err="1" smtClean="0">
                <a:solidFill>
                  <a:srgbClr val="0070C0"/>
                </a:solidFill>
                <a:latin typeface="Arial" panose="020B0604020202020204" pitchFamily="34" charset="0"/>
                <a:cs typeface="Segoe UI Semilight" panose="020B0402040204020203" pitchFamily="34" charset="0"/>
              </a:rPr>
              <a:t>đủ</a:t>
            </a:r>
            <a:r>
              <a:rPr lang="en-US" sz="2000" kern="0" dirty="0" smtClean="0">
                <a:solidFill>
                  <a:srgbClr val="0070C0"/>
                </a:solidFill>
                <a:latin typeface="Arial" panose="020B0604020202020204" pitchFamily="34" charset="0"/>
                <a:cs typeface="Segoe UI Semilight" panose="020B0402040204020203" pitchFamily="34" charset="0"/>
              </a:rPr>
              <a:t> ĐKKD</a:t>
            </a:r>
            <a:endParaRPr lang="vi-VN" sz="2000" kern="0" dirty="0">
              <a:solidFill>
                <a:srgbClr val="0070C0"/>
              </a:solidFill>
              <a:latin typeface="Arial" panose="020B0604020202020204" pitchFamily="34" charset="0"/>
              <a:cs typeface="Segoe UI Semilight" panose="020B0402040204020203" pitchFamily="34" charset="0"/>
            </a:endParaRPr>
          </a:p>
          <a:p>
            <a:pPr marL="228600" indent="0" algn="just">
              <a:lnSpc>
                <a:spcPct val="120000"/>
              </a:lnSpc>
              <a:spcBef>
                <a:spcPts val="400"/>
              </a:spcBef>
              <a:spcAft>
                <a:spcPts val="400"/>
              </a:spcAft>
              <a:buSzPct val="110000"/>
              <a:buNone/>
            </a:pPr>
            <a:r>
              <a:rPr lang="en-US" sz="2000" i="1" kern="0" dirty="0" smtClean="0">
                <a:solidFill>
                  <a:srgbClr val="0070C0"/>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a:t>
            </a:r>
            <a:r>
              <a:rPr lang="en-US" sz="2000" i="1" kern="0" dirty="0" err="1" smtClean="0">
                <a:solidFill>
                  <a:srgbClr val="004E9A"/>
                </a:solidFill>
                <a:latin typeface="Arial"/>
                <a:cs typeface="Segoe UI Semilight" panose="020B0402040204020203" pitchFamily="34" charset="0"/>
              </a:rPr>
              <a:t>Khoản</a:t>
            </a:r>
            <a:r>
              <a:rPr lang="en-US" sz="2000" i="1" kern="0" dirty="0" smtClean="0">
                <a:solidFill>
                  <a:srgbClr val="004E9A"/>
                </a:solidFill>
                <a:latin typeface="Arial"/>
                <a:cs typeface="Segoe UI Semilight" panose="020B0402040204020203" pitchFamily="34" charset="0"/>
              </a:rPr>
              <a:t> 2, 3 </a:t>
            </a:r>
            <a:r>
              <a:rPr lang="en-US" sz="2000" i="1" kern="0" dirty="0" err="1" smtClean="0">
                <a:solidFill>
                  <a:srgbClr val="004E9A"/>
                </a:solidFill>
                <a:latin typeface="Arial"/>
                <a:cs typeface="Segoe UI Semilight" panose="020B0402040204020203" pitchFamily="34" charset="0"/>
              </a:rPr>
              <a:t>và</a:t>
            </a:r>
            <a:r>
              <a:rPr lang="en-US" sz="2000" i="1" kern="0" dirty="0" smtClean="0">
                <a:solidFill>
                  <a:srgbClr val="004E9A"/>
                </a:solidFill>
                <a:latin typeface="Arial"/>
                <a:cs typeface="Segoe UI Semilight" panose="020B0402040204020203" pitchFamily="34" charset="0"/>
              </a:rPr>
              <a:t> 6 </a:t>
            </a:r>
            <a:r>
              <a:rPr lang="en-US" sz="2000" i="1" kern="0" dirty="0" err="1" smtClean="0">
                <a:solidFill>
                  <a:srgbClr val="004E9A"/>
                </a:solidFill>
                <a:latin typeface="Arial"/>
                <a:cs typeface="Segoe UI Semilight" panose="020B0402040204020203" pitchFamily="34" charset="0"/>
              </a:rPr>
              <a:t>Điều</a:t>
            </a:r>
            <a:r>
              <a:rPr lang="en-US" sz="2000" i="1" kern="0" dirty="0" smtClean="0">
                <a:solidFill>
                  <a:srgbClr val="004E9A"/>
                </a:solidFill>
                <a:latin typeface="Arial"/>
                <a:cs typeface="Segoe UI Semilight" panose="020B0402040204020203" pitchFamily="34" charset="0"/>
              </a:rPr>
              <a:t> 9)</a:t>
            </a:r>
            <a:endParaRPr lang="en-US" sz="2000" i="1" kern="0" dirty="0">
              <a:solidFill>
                <a:srgbClr val="004E9A"/>
              </a:solidFill>
              <a:latin typeface="Arial"/>
              <a:cs typeface="Segoe UI Semilight" panose="020B0402040204020203" pitchFamily="34" charset="0"/>
            </a:endParaRP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57" y="1"/>
            <a:ext cx="877748" cy="866096"/>
          </a:xfrm>
          <a:prstGeom prst="rect">
            <a:avLst/>
          </a:prstGeom>
        </p:spPr>
      </p:pic>
    </p:spTree>
    <p:extLst>
      <p:ext uri="{BB962C8B-B14F-4D97-AF65-F5344CB8AC3E}">
        <p14:creationId xmlns:p14="http://schemas.microsoft.com/office/powerpoint/2010/main" val="1820484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en-US" sz="2400" dirty="0">
                <a:solidFill>
                  <a:srgbClr val="0070C0"/>
                </a:solidFill>
                <a:latin typeface="+mn-lt"/>
                <a:ea typeface="Segoe UI Black" panose="020B0A02040204020203" pitchFamily="34" charset="0"/>
              </a:rPr>
              <a:t>2</a:t>
            </a:r>
            <a:r>
              <a:rPr lang="en-US" sz="2400" dirty="0" smtClean="0">
                <a:solidFill>
                  <a:srgbClr val="0070C0"/>
                </a:solidFill>
                <a:latin typeface="+mn-lt"/>
                <a:ea typeface="Segoe UI Black" panose="020B0A02040204020203" pitchFamily="34" charset="0"/>
              </a:rPr>
              <a:t>.</a:t>
            </a:r>
            <a:r>
              <a:rPr lang="vi-VN" sz="2400" dirty="0" smtClean="0">
                <a:solidFill>
                  <a:srgbClr val="0070C0"/>
                </a:solidFill>
                <a:latin typeface="+mn-lt"/>
                <a:ea typeface="Segoe UI Black" panose="020B0A02040204020203" pitchFamily="34" charset="0"/>
              </a:rPr>
              <a:t> </a:t>
            </a:r>
            <a:r>
              <a:rPr lang="vi-VN" sz="2400" dirty="0">
                <a:solidFill>
                  <a:srgbClr val="0070C0"/>
                </a:solidFill>
                <a:latin typeface="+mn-lt"/>
                <a:ea typeface="Segoe UI Black" panose="020B0A02040204020203" pitchFamily="34" charset="0"/>
              </a:rPr>
              <a:t>Nội dung </a:t>
            </a:r>
            <a:r>
              <a:rPr lang="en-US" sz="2400" dirty="0" err="1" smtClean="0">
                <a:solidFill>
                  <a:srgbClr val="0070C0"/>
                </a:solidFill>
                <a:latin typeface="+mn-lt"/>
                <a:ea typeface="Segoe UI Black" panose="020B0A02040204020203" pitchFamily="34" charset="0"/>
              </a:rPr>
              <a:t>Đánh</a:t>
            </a:r>
            <a:r>
              <a:rPr lang="en-US" sz="2400" dirty="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giá</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duy</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trì</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đáp</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ứng</a:t>
            </a:r>
            <a:r>
              <a:rPr lang="en-US" sz="2400" dirty="0" smtClean="0">
                <a:solidFill>
                  <a:srgbClr val="0070C0"/>
                </a:solidFill>
                <a:latin typeface="+mn-lt"/>
                <a:ea typeface="Segoe UI Black" panose="020B0A02040204020203" pitchFamily="34" charset="0"/>
              </a:rPr>
              <a:t> GMP</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marL="1882775" indent="-1882775">
              <a:lnSpc>
                <a:spcPts val="3000"/>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Mới</a:t>
            </a:r>
            <a:r>
              <a:rPr lang="en-US" sz="1867" b="1" kern="0" dirty="0">
                <a:solidFill>
                  <a:srgbClr val="0070C0"/>
                </a:solidFill>
                <a:ea typeface="Alexandria" pitchFamily="34" charset="-122"/>
                <a:cs typeface="Times New Roman" panose="02020603050405020304" pitchFamily="18" charset="0"/>
                <a:sym typeface="Arial"/>
              </a:rPr>
              <a:t> – </a:t>
            </a:r>
            <a:r>
              <a:rPr lang="en-US" sz="2000" b="1" kern="0" dirty="0">
                <a:solidFill>
                  <a:srgbClr val="00B050"/>
                </a:solidFill>
                <a:latin typeface="Arial" panose="020B0604020202020204" pitchFamily="34" charset="0"/>
                <a:cs typeface="Segoe UI Semilight" panose="020B0402040204020203" pitchFamily="34" charset="0"/>
              </a:rPr>
              <a:t>Đ</a:t>
            </a:r>
            <a:r>
              <a:rPr lang="vi-VN" sz="2000" b="1" kern="0" dirty="0">
                <a:solidFill>
                  <a:srgbClr val="00B050"/>
                </a:solidFill>
                <a:cs typeface="Segoe UI Semilight" panose="020B0402040204020203" pitchFamily="34" charset="0"/>
              </a:rPr>
              <a:t>ánh giá duy trì </a:t>
            </a:r>
            <a:r>
              <a:rPr lang="en-US" sz="2000" b="1" kern="0" dirty="0" err="1">
                <a:solidFill>
                  <a:srgbClr val="00B050"/>
                </a:solidFill>
                <a:latin typeface="Arial" panose="020B0604020202020204" pitchFamily="34" charset="0"/>
                <a:cs typeface="Segoe UI Semilight" panose="020B0402040204020203" pitchFamily="34" charset="0"/>
              </a:rPr>
              <a:t>trong</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dịch</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bệnh</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thiên</a:t>
            </a:r>
            <a:r>
              <a:rPr lang="en-US" sz="2000" b="1" kern="0" dirty="0">
                <a:solidFill>
                  <a:srgbClr val="00B050"/>
                </a:solidFill>
                <a:latin typeface="Arial" panose="020B0604020202020204" pitchFamily="34" charset="0"/>
                <a:cs typeface="Segoe UI Semilight" panose="020B0402040204020203" pitchFamily="34" charset="0"/>
              </a:rPr>
              <a:t> tai, </a:t>
            </a:r>
            <a:r>
              <a:rPr lang="en-US" sz="2000" b="1" kern="0" dirty="0" smtClean="0">
                <a:solidFill>
                  <a:srgbClr val="00B050"/>
                </a:solidFill>
                <a:latin typeface="Arial" panose="020B0604020202020204" pitchFamily="34" charset="0"/>
                <a:cs typeface="Segoe UI Semilight" panose="020B0402040204020203" pitchFamily="34" charset="0"/>
              </a:rPr>
              <a:t>                 </a:t>
            </a:r>
            <a:r>
              <a:rPr lang="en-US" sz="2000" b="1" kern="0" dirty="0" err="1" smtClean="0">
                <a:solidFill>
                  <a:srgbClr val="00B050"/>
                </a:solidFill>
                <a:latin typeface="Arial" panose="020B0604020202020204" pitchFamily="34" charset="0"/>
                <a:cs typeface="Segoe UI Semilight" panose="020B0402040204020203" pitchFamily="34" charset="0"/>
              </a:rPr>
              <a:t>thảm</a:t>
            </a:r>
            <a:r>
              <a:rPr lang="en-US" sz="2000" b="1" kern="0" dirty="0" smtClean="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họa</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chiến</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smtClean="0">
                <a:solidFill>
                  <a:srgbClr val="00B050"/>
                </a:solidFill>
                <a:latin typeface="Arial" panose="020B0604020202020204" pitchFamily="34" charset="0"/>
                <a:cs typeface="Segoe UI Semilight" panose="020B0402040204020203" pitchFamily="34" charset="0"/>
              </a:rPr>
              <a:t>tranh</a:t>
            </a:r>
            <a:endParaRPr lang="en-US" sz="1867"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3"/>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4"/>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5"/>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2556" y="1518755"/>
            <a:ext cx="9304048" cy="35687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0" indent="0" algn="just">
              <a:lnSpc>
                <a:spcPct val="120000"/>
              </a:lnSpc>
              <a:spcBef>
                <a:spcPts val="400"/>
              </a:spcBef>
              <a:spcAft>
                <a:spcPts val="400"/>
              </a:spcAft>
              <a:buSzPct val="110000"/>
              <a:buNone/>
            </a:pPr>
            <a:endParaRPr lang="vi-VN" sz="2000" kern="0" dirty="0">
              <a:solidFill>
                <a:srgbClr val="0070C0"/>
              </a:solidFill>
              <a:latin typeface="Arial" panose="020B0604020202020204" pitchFamily="34" charset="0"/>
              <a:cs typeface="Segoe UI Semilight" panose="020B0402040204020203" pitchFamily="34" charset="0"/>
            </a:endParaRPr>
          </a:p>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a:solidFill>
                  <a:srgbClr val="C00000"/>
                </a:solidFill>
                <a:latin typeface="Arial" panose="020B0604020202020204" pitchFamily="34" charset="0"/>
                <a:cs typeface="Segoe UI Semilight" panose="020B0402040204020203" pitchFamily="34" charset="0"/>
              </a:rPr>
              <a:t>Cấp Giấy chứng nhận GMP </a:t>
            </a:r>
            <a:r>
              <a:rPr lang="vi-VN" sz="2000" kern="0" dirty="0">
                <a:solidFill>
                  <a:srgbClr val="0070C0"/>
                </a:solidFill>
                <a:latin typeface="Arial" panose="020B0604020202020204" pitchFamily="34" charset="0"/>
                <a:cs typeface="Segoe UI Semilight" panose="020B0402040204020203" pitchFamily="34" charset="0"/>
              </a:rPr>
              <a:t>theo đề nghị của cơ sở sản xuất để phục vụ </a:t>
            </a:r>
            <a:r>
              <a:rPr lang="vi-VN" sz="2000" kern="0" dirty="0">
                <a:solidFill>
                  <a:srgbClr val="C00000"/>
                </a:solidFill>
                <a:latin typeface="Arial" panose="020B0604020202020204" pitchFamily="34" charset="0"/>
                <a:cs typeface="Segoe UI Semilight" panose="020B0402040204020203" pitchFamily="34" charset="0"/>
              </a:rPr>
              <a:t>cho nhu cầu xuất khẩu</a:t>
            </a:r>
            <a:r>
              <a:rPr lang="vi-VN" sz="2000" kern="0" dirty="0">
                <a:solidFill>
                  <a:srgbClr val="0070C0"/>
                </a:solidFill>
                <a:latin typeface="Arial" panose="020B0604020202020204" pitchFamily="34" charset="0"/>
                <a:cs typeface="Segoe UI Semilight" panose="020B0402040204020203" pitchFamily="34" charset="0"/>
              </a:rPr>
              <a:t> thuốc, nguyên liệu làm thuốc của cơ sở;</a:t>
            </a:r>
          </a:p>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smtClean="0">
                <a:solidFill>
                  <a:srgbClr val="0070C0"/>
                </a:solidFill>
                <a:latin typeface="Arial" panose="020B0604020202020204" pitchFamily="34" charset="0"/>
                <a:cs typeface="Segoe UI Semilight" panose="020B0402040204020203" pitchFamily="34" charset="0"/>
              </a:rPr>
              <a:t>Thực </a:t>
            </a:r>
            <a:r>
              <a:rPr lang="vi-VN" sz="2000" kern="0" dirty="0">
                <a:solidFill>
                  <a:srgbClr val="0070C0"/>
                </a:solidFill>
                <a:latin typeface="Arial" panose="020B0604020202020204" pitchFamily="34" charset="0"/>
                <a:cs typeface="Segoe UI Semilight" panose="020B0402040204020203" pitchFamily="34" charset="0"/>
              </a:rPr>
              <a:t>hiện </a:t>
            </a:r>
            <a:r>
              <a:rPr lang="vi-VN" sz="2000" kern="0" dirty="0" smtClean="0">
                <a:solidFill>
                  <a:srgbClr val="C00000"/>
                </a:solidFill>
                <a:latin typeface="Arial" panose="020B0604020202020204" pitchFamily="34" charset="0"/>
                <a:cs typeface="Segoe UI Semilight" panose="020B0402040204020203" pitchFamily="34" charset="0"/>
              </a:rPr>
              <a:t>đánh </a:t>
            </a:r>
            <a:r>
              <a:rPr lang="vi-VN" sz="2000" kern="0" dirty="0">
                <a:solidFill>
                  <a:srgbClr val="C00000"/>
                </a:solidFill>
                <a:latin typeface="Arial" panose="020B0604020202020204" pitchFamily="34" charset="0"/>
                <a:cs typeface="Segoe UI Semilight" panose="020B0402040204020203" pitchFamily="34" charset="0"/>
              </a:rPr>
              <a:t>giá từ xa </a:t>
            </a:r>
            <a:r>
              <a:rPr lang="vi-VN" sz="2000" kern="0" dirty="0">
                <a:solidFill>
                  <a:srgbClr val="0070C0"/>
                </a:solidFill>
                <a:latin typeface="Arial" panose="020B0604020202020204" pitchFamily="34" charset="0"/>
                <a:cs typeface="Segoe UI Semilight" panose="020B0402040204020203" pitchFamily="34" charset="0"/>
              </a:rPr>
              <a:t>đối với các </a:t>
            </a:r>
            <a:r>
              <a:rPr lang="vi-VN" sz="2000" kern="0" dirty="0">
                <a:solidFill>
                  <a:srgbClr val="C00000"/>
                </a:solidFill>
                <a:latin typeface="Arial" panose="020B0604020202020204" pitchFamily="34" charset="0"/>
                <a:cs typeface="Segoe UI Semilight" panose="020B0402040204020203" pitchFamily="34" charset="0"/>
              </a:rPr>
              <a:t>cơ sở </a:t>
            </a:r>
            <a:r>
              <a:rPr lang="vi-VN" sz="2000" kern="0" dirty="0" smtClean="0">
                <a:solidFill>
                  <a:srgbClr val="C00000"/>
                </a:solidFill>
                <a:latin typeface="Arial" panose="020B0604020202020204" pitchFamily="34" charset="0"/>
                <a:cs typeface="Segoe UI Semilight" panose="020B0402040204020203" pitchFamily="34" charset="0"/>
              </a:rPr>
              <a:t>s</a:t>
            </a:r>
            <a:r>
              <a:rPr lang="en-US" sz="2000" kern="0" dirty="0" smtClean="0">
                <a:solidFill>
                  <a:srgbClr val="C00000"/>
                </a:solidFill>
                <a:latin typeface="Arial" panose="020B0604020202020204" pitchFamily="34" charset="0"/>
                <a:cs typeface="Segoe UI Semilight" panose="020B0402040204020203" pitchFamily="34" charset="0"/>
              </a:rPr>
              <a:t>x</a:t>
            </a:r>
            <a:r>
              <a:rPr lang="vi-VN" sz="2000" kern="0" dirty="0" smtClean="0">
                <a:solidFill>
                  <a:srgbClr val="C00000"/>
                </a:solidFill>
                <a:latin typeface="Arial" panose="020B0604020202020204" pitchFamily="34" charset="0"/>
                <a:cs typeface="Segoe UI Semilight" panose="020B0402040204020203" pitchFamily="34" charset="0"/>
              </a:rPr>
              <a:t> </a:t>
            </a:r>
            <a:r>
              <a:rPr lang="vi-VN" sz="2000" kern="0" dirty="0">
                <a:solidFill>
                  <a:srgbClr val="C00000"/>
                </a:solidFill>
                <a:latin typeface="Arial" panose="020B0604020202020204" pitchFamily="34" charset="0"/>
                <a:cs typeface="Segoe UI Semilight" panose="020B0402040204020203" pitchFamily="34" charset="0"/>
              </a:rPr>
              <a:t>thuốc vô trùng, thuốc sinh học</a:t>
            </a:r>
            <a:r>
              <a:rPr lang="vi-VN" sz="2000" kern="0" dirty="0">
                <a:solidFill>
                  <a:srgbClr val="0070C0"/>
                </a:solidFill>
                <a:latin typeface="Arial" panose="020B0604020202020204" pitchFamily="34" charset="0"/>
                <a:cs typeface="Segoe UI Semilight" panose="020B0402040204020203" pitchFamily="34" charset="0"/>
              </a:rPr>
              <a:t> hoặc trường hợp </a:t>
            </a:r>
            <a:r>
              <a:rPr lang="vi-VN" sz="2000" kern="0" dirty="0">
                <a:solidFill>
                  <a:srgbClr val="C00000"/>
                </a:solidFill>
                <a:latin typeface="Arial" panose="020B0604020202020204" pitchFamily="34" charset="0"/>
                <a:cs typeface="Segoe UI Semilight" panose="020B0402040204020203" pitchFamily="34" charset="0"/>
              </a:rPr>
              <a:t>đánh giá lần gần nhất đáp ứng mức độ 3 và 4</a:t>
            </a:r>
            <a:r>
              <a:rPr lang="vi-VN" sz="2000" kern="0" dirty="0">
                <a:solidFill>
                  <a:srgbClr val="0070C0"/>
                </a:solidFill>
                <a:latin typeface="Arial" panose="020B0604020202020204" pitchFamily="34" charset="0"/>
                <a:cs typeface="Segoe UI Semilight" panose="020B0402040204020203" pitchFamily="34" charset="0"/>
              </a:rPr>
              <a:t>;</a:t>
            </a:r>
          </a:p>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smtClean="0">
                <a:solidFill>
                  <a:srgbClr val="0070C0"/>
                </a:solidFill>
                <a:latin typeface="Arial" panose="020B0604020202020204" pitchFamily="34" charset="0"/>
                <a:cs typeface="Segoe UI Semilight" panose="020B0402040204020203" pitchFamily="34" charset="0"/>
              </a:rPr>
              <a:t>Sau </a:t>
            </a:r>
            <a:r>
              <a:rPr lang="vi-VN" sz="2000" kern="0" dirty="0">
                <a:solidFill>
                  <a:srgbClr val="0070C0"/>
                </a:solidFill>
                <a:latin typeface="Arial" panose="020B0604020202020204" pitchFamily="34" charset="0"/>
                <a:cs typeface="Segoe UI Semilight" panose="020B0402040204020203" pitchFamily="34" charset="0"/>
              </a:rPr>
              <a:t>khi khắc phục được tình trạng thiên tai, dịch bệnh, thảm họa, </a:t>
            </a:r>
            <a:r>
              <a:rPr lang="vi-VN" sz="2000" kern="0" dirty="0" smtClean="0">
                <a:solidFill>
                  <a:srgbClr val="0070C0"/>
                </a:solidFill>
                <a:latin typeface="Arial" panose="020B0604020202020204" pitchFamily="34" charset="0"/>
                <a:cs typeface="Segoe UI Semilight" panose="020B0402040204020203" pitchFamily="34" charset="0"/>
              </a:rPr>
              <a:t>thực </a:t>
            </a:r>
            <a:r>
              <a:rPr lang="vi-VN" sz="2000" kern="0" dirty="0">
                <a:solidFill>
                  <a:srgbClr val="0070C0"/>
                </a:solidFill>
                <a:latin typeface="Arial" panose="020B0604020202020204" pitchFamily="34" charset="0"/>
                <a:cs typeface="Segoe UI Semilight" panose="020B0402040204020203" pitchFamily="34" charset="0"/>
              </a:rPr>
              <a:t>hiện việc đánh giá duy trì đáp ứng GMP theo quy </a:t>
            </a:r>
            <a:r>
              <a:rPr lang="vi-VN" sz="2000" kern="0" dirty="0" smtClean="0">
                <a:solidFill>
                  <a:srgbClr val="0070C0"/>
                </a:solidFill>
                <a:latin typeface="Arial" panose="020B0604020202020204" pitchFamily="34" charset="0"/>
                <a:cs typeface="Segoe UI Semilight" panose="020B0402040204020203" pitchFamily="34" charset="0"/>
              </a:rPr>
              <a:t>định.</a:t>
            </a:r>
            <a:endParaRPr lang="vi-VN" sz="2000" kern="0" dirty="0">
              <a:solidFill>
                <a:srgbClr val="0070C0"/>
              </a:solidFill>
              <a:latin typeface="Arial" panose="020B0604020202020204" pitchFamily="34" charset="0"/>
              <a:cs typeface="Segoe UI Semilight" panose="020B0402040204020203" pitchFamily="34" charset="0"/>
            </a:endParaRPr>
          </a:p>
          <a:p>
            <a:pPr marL="228600" indent="0" algn="just">
              <a:lnSpc>
                <a:spcPct val="120000"/>
              </a:lnSpc>
              <a:spcBef>
                <a:spcPts val="400"/>
              </a:spcBef>
              <a:spcAft>
                <a:spcPts val="400"/>
              </a:spcAft>
              <a:buSzPct val="110000"/>
              <a:buNone/>
            </a:pPr>
            <a:r>
              <a:rPr lang="en-US" sz="2000" i="1" kern="0" dirty="0" smtClean="0">
                <a:solidFill>
                  <a:srgbClr val="0070C0"/>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a:t>
            </a:r>
            <a:r>
              <a:rPr lang="en-US" sz="2000" i="1" kern="0" dirty="0" err="1" smtClean="0">
                <a:solidFill>
                  <a:srgbClr val="004E9A"/>
                </a:solidFill>
                <a:latin typeface="Arial"/>
                <a:cs typeface="Segoe UI Semilight" panose="020B0402040204020203" pitchFamily="34" charset="0"/>
              </a:rPr>
              <a:t>Khoản</a:t>
            </a:r>
            <a:r>
              <a:rPr lang="en-US" sz="2000" i="1" kern="0" dirty="0" smtClean="0">
                <a:solidFill>
                  <a:srgbClr val="004E9A"/>
                </a:solidFill>
                <a:latin typeface="Arial"/>
                <a:cs typeface="Segoe UI Semilight" panose="020B0402040204020203" pitchFamily="34" charset="0"/>
              </a:rPr>
              <a:t> 8 </a:t>
            </a:r>
            <a:r>
              <a:rPr lang="en-US" sz="2000" i="1" kern="0" dirty="0" err="1">
                <a:solidFill>
                  <a:srgbClr val="004E9A"/>
                </a:solidFill>
                <a:latin typeface="Arial"/>
                <a:cs typeface="Segoe UI Semilight" panose="020B0402040204020203" pitchFamily="34" charset="0"/>
              </a:rPr>
              <a:t>Điều</a:t>
            </a:r>
            <a:r>
              <a:rPr lang="en-US" sz="2000" i="1" kern="0" dirty="0">
                <a:solidFill>
                  <a:srgbClr val="004E9A"/>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9)</a:t>
            </a:r>
            <a:endParaRPr lang="en-US" sz="2000" i="1" kern="0" dirty="0">
              <a:solidFill>
                <a:srgbClr val="004E9A"/>
              </a:solidFill>
              <a:latin typeface="Arial"/>
              <a:cs typeface="Segoe UI Semilight" panose="020B0402040204020203" pitchFamily="34" charset="0"/>
            </a:endParaRP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9" y="0"/>
            <a:ext cx="857027" cy="845651"/>
          </a:xfrm>
          <a:prstGeom prst="rect">
            <a:avLst/>
          </a:prstGeom>
        </p:spPr>
      </p:pic>
    </p:spTree>
    <p:extLst>
      <p:ext uri="{BB962C8B-B14F-4D97-AF65-F5344CB8AC3E}">
        <p14:creationId xmlns:p14="http://schemas.microsoft.com/office/powerpoint/2010/main" val="2223642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en-US" sz="2400" dirty="0">
                <a:solidFill>
                  <a:srgbClr val="0070C0"/>
                </a:solidFill>
                <a:latin typeface="+mn-lt"/>
                <a:ea typeface="Segoe UI Black" panose="020B0A02040204020203" pitchFamily="34" charset="0"/>
              </a:rPr>
              <a:t>2</a:t>
            </a:r>
            <a:r>
              <a:rPr lang="en-US" sz="2400" dirty="0" smtClean="0">
                <a:solidFill>
                  <a:srgbClr val="0070C0"/>
                </a:solidFill>
                <a:latin typeface="+mn-lt"/>
                <a:ea typeface="Segoe UI Black" panose="020B0A02040204020203" pitchFamily="34" charset="0"/>
              </a:rPr>
              <a:t>.</a:t>
            </a:r>
            <a:r>
              <a:rPr lang="vi-VN" sz="2400" dirty="0" smtClean="0">
                <a:solidFill>
                  <a:srgbClr val="0070C0"/>
                </a:solidFill>
                <a:latin typeface="+mn-lt"/>
                <a:ea typeface="Segoe UI Black" panose="020B0A02040204020203" pitchFamily="34" charset="0"/>
              </a:rPr>
              <a:t> </a:t>
            </a:r>
            <a:r>
              <a:rPr lang="vi-VN" sz="2400" dirty="0">
                <a:solidFill>
                  <a:srgbClr val="0070C0"/>
                </a:solidFill>
                <a:latin typeface="+mn-lt"/>
                <a:ea typeface="Segoe UI Black" panose="020B0A02040204020203" pitchFamily="34" charset="0"/>
              </a:rPr>
              <a:t>Nội dung </a:t>
            </a:r>
            <a:r>
              <a:rPr lang="en-US" sz="2400" dirty="0" err="1" smtClean="0">
                <a:solidFill>
                  <a:srgbClr val="0070C0"/>
                </a:solidFill>
                <a:latin typeface="+mn-lt"/>
                <a:ea typeface="Segoe UI Black" panose="020B0A02040204020203" pitchFamily="34" charset="0"/>
              </a:rPr>
              <a:t>Đánh</a:t>
            </a:r>
            <a:r>
              <a:rPr lang="en-US" sz="2400" dirty="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giá</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duy</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trì</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đáp</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ứng</a:t>
            </a:r>
            <a:r>
              <a:rPr lang="en-US" sz="2400" dirty="0" smtClean="0">
                <a:solidFill>
                  <a:srgbClr val="0070C0"/>
                </a:solidFill>
                <a:latin typeface="+mn-lt"/>
                <a:ea typeface="Segoe UI Black" panose="020B0A02040204020203" pitchFamily="34" charset="0"/>
              </a:rPr>
              <a:t> GMP</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Mới</a:t>
            </a:r>
            <a:r>
              <a:rPr lang="en-US" sz="1867" b="1" kern="0" dirty="0">
                <a:solidFill>
                  <a:srgbClr val="0070C0"/>
                </a:solidFill>
                <a:ea typeface="Alexandria" pitchFamily="34" charset="-122"/>
                <a:cs typeface="Times New Roman" panose="02020603050405020304" pitchFamily="18" charset="0"/>
                <a:sym typeface="Arial"/>
              </a:rPr>
              <a:t> – </a:t>
            </a:r>
            <a:r>
              <a:rPr lang="en-US" sz="2000" b="1" kern="0" dirty="0" err="1">
                <a:solidFill>
                  <a:srgbClr val="00B050"/>
                </a:solidFill>
                <a:latin typeface="Arial" panose="020B0604020202020204" pitchFamily="34" charset="0"/>
                <a:cs typeface="Segoe UI Semilight" panose="020B0402040204020203" pitchFamily="34" charset="0"/>
              </a:rPr>
              <a:t>Cơ</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sở</a:t>
            </a:r>
            <a:r>
              <a:rPr lang="en-US" sz="2000" b="1" kern="0" dirty="0">
                <a:solidFill>
                  <a:srgbClr val="00B050"/>
                </a:solidFill>
                <a:latin typeface="Arial" panose="020B0604020202020204" pitchFamily="34" charset="0"/>
                <a:cs typeface="Segoe UI Semilight" panose="020B0402040204020203" pitchFamily="34" charset="0"/>
              </a:rPr>
              <a:t> </a:t>
            </a:r>
            <a:r>
              <a:rPr lang="vi-VN" sz="2000" b="1" kern="0" dirty="0" smtClean="0">
                <a:solidFill>
                  <a:srgbClr val="00B050"/>
                </a:solidFill>
                <a:cs typeface="Segoe UI Semilight" panose="020B0402040204020203" pitchFamily="34" charset="0"/>
              </a:rPr>
              <a:t>tuân </a:t>
            </a:r>
            <a:r>
              <a:rPr lang="vi-VN" sz="2000" b="1" kern="0" dirty="0">
                <a:solidFill>
                  <a:srgbClr val="00B050"/>
                </a:solidFill>
                <a:cs typeface="Segoe UI Semilight" panose="020B0402040204020203" pitchFamily="34" charset="0"/>
              </a:rPr>
              <a:t>thủ </a:t>
            </a:r>
            <a:r>
              <a:rPr lang="en-US" sz="2000" b="1" kern="0" dirty="0" smtClean="0">
                <a:solidFill>
                  <a:srgbClr val="00B050"/>
                </a:solidFill>
                <a:cs typeface="Segoe UI Semilight" panose="020B0402040204020203" pitchFamily="34" charset="0"/>
              </a:rPr>
              <a:t>GMP </a:t>
            </a:r>
            <a:r>
              <a:rPr lang="vi-VN" sz="2000" b="1" kern="0" dirty="0" smtClean="0">
                <a:solidFill>
                  <a:srgbClr val="00B050"/>
                </a:solidFill>
                <a:cs typeface="Segoe UI Semilight" panose="020B0402040204020203" pitchFamily="34" charset="0"/>
              </a:rPr>
              <a:t>mức </a:t>
            </a:r>
            <a:r>
              <a:rPr lang="vi-VN" sz="2000" b="1" kern="0" dirty="0">
                <a:solidFill>
                  <a:srgbClr val="00B050"/>
                </a:solidFill>
                <a:cs typeface="Segoe UI Semilight" panose="020B0402040204020203" pitchFamily="34" charset="0"/>
              </a:rPr>
              <a:t>độ </a:t>
            </a:r>
            <a:r>
              <a:rPr lang="vi-VN" sz="2000" b="1" kern="0" dirty="0" smtClean="0">
                <a:solidFill>
                  <a:srgbClr val="00B050"/>
                </a:solidFill>
                <a:cs typeface="Segoe UI Semilight" panose="020B0402040204020203" pitchFamily="34" charset="0"/>
              </a:rPr>
              <a:t>4</a:t>
            </a:r>
            <a:endParaRPr lang="en-US" sz="1867"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3"/>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4"/>
          <a:stretch>
            <a:fillRect/>
          </a:stretch>
        </p:blipFill>
        <p:spPr>
          <a:xfrm>
            <a:off x="9695208" y="1030512"/>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5"/>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2556" y="1518755"/>
            <a:ext cx="9304048" cy="491135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380990" indent="-380990" algn="just">
              <a:lnSpc>
                <a:spcPct val="120000"/>
              </a:lnSpc>
              <a:spcBef>
                <a:spcPts val="400"/>
              </a:spcBef>
              <a:spcAft>
                <a:spcPts val="400"/>
              </a:spcAft>
              <a:buSzPct val="110000"/>
              <a:buFont typeface="Wingdings" panose="05000000000000000000" pitchFamily="2" charset="2"/>
              <a:buChar char="v"/>
            </a:pPr>
            <a:r>
              <a:rPr lang="en-US" sz="2000" b="1" kern="0" dirty="0" err="1" smtClean="0">
                <a:solidFill>
                  <a:srgbClr val="00B050"/>
                </a:solidFill>
                <a:latin typeface="Arial" panose="020B0604020202020204" pitchFamily="34" charset="0"/>
                <a:cs typeface="Segoe UI Semilight" panose="020B0402040204020203" pitchFamily="34" charset="0"/>
              </a:rPr>
              <a:t>Cục</a:t>
            </a:r>
            <a:r>
              <a:rPr lang="en-US" sz="2000" b="1" kern="0" dirty="0" smtClean="0">
                <a:solidFill>
                  <a:srgbClr val="00B050"/>
                </a:solidFill>
                <a:latin typeface="Arial" panose="020B0604020202020204" pitchFamily="34" charset="0"/>
                <a:cs typeface="Segoe UI Semilight" panose="020B0402040204020203" pitchFamily="34" charset="0"/>
              </a:rPr>
              <a:t> QLD, </a:t>
            </a:r>
            <a:r>
              <a:rPr lang="en-US" sz="2000" b="1" kern="0" dirty="0" err="1" smtClean="0">
                <a:solidFill>
                  <a:srgbClr val="00B050"/>
                </a:solidFill>
                <a:latin typeface="Arial" panose="020B0604020202020204" pitchFamily="34" charset="0"/>
                <a:cs typeface="Segoe UI Semilight" panose="020B0402040204020203" pitchFamily="34" charset="0"/>
              </a:rPr>
              <a:t>Cục</a:t>
            </a:r>
            <a:r>
              <a:rPr lang="en-US" sz="2000" b="1" kern="0" dirty="0" smtClean="0">
                <a:solidFill>
                  <a:srgbClr val="00B050"/>
                </a:solidFill>
                <a:latin typeface="Arial" panose="020B0604020202020204" pitchFamily="34" charset="0"/>
                <a:cs typeface="Segoe UI Semilight" panose="020B0402040204020203" pitchFamily="34" charset="0"/>
              </a:rPr>
              <a:t> QL YDCT:</a:t>
            </a:r>
            <a:endParaRPr lang="vi-VN" sz="2000" b="1" kern="0" dirty="0">
              <a:solidFill>
                <a:srgbClr val="00B050"/>
              </a:solidFill>
              <a:latin typeface="Arial" panose="020B0604020202020204" pitchFamily="34" charset="0"/>
              <a:cs typeface="Segoe UI Semilight" panose="020B0402040204020203" pitchFamily="34" charset="0"/>
            </a:endParaRPr>
          </a:p>
          <a:p>
            <a:pPr marL="514350" indent="-285750" algn="just">
              <a:lnSpc>
                <a:spcPct val="120000"/>
              </a:lnSpc>
              <a:spcBef>
                <a:spcPts val="400"/>
              </a:spcBef>
              <a:spcAft>
                <a:spcPts val="400"/>
              </a:spcAft>
              <a:buSzPct val="110000"/>
              <a:buFont typeface="Arial" panose="020B0604020202020204" pitchFamily="34" charset="0"/>
              <a:buChar char="•"/>
            </a:pPr>
            <a:r>
              <a:rPr lang="vi-VN" sz="2000" kern="0" dirty="0">
                <a:solidFill>
                  <a:srgbClr val="0070C0"/>
                </a:solidFill>
                <a:latin typeface="Arial (Body)"/>
                <a:cs typeface="Segoe UI Semilight" panose="020B0402040204020203" pitchFamily="34" charset="0"/>
              </a:rPr>
              <a:t>Có văn bản </a:t>
            </a:r>
            <a:r>
              <a:rPr lang="vi-VN" sz="2000" kern="0" dirty="0">
                <a:solidFill>
                  <a:srgbClr val="C00000"/>
                </a:solidFill>
                <a:latin typeface="Arial (Body)"/>
                <a:cs typeface="Segoe UI Semilight" panose="020B0402040204020203" pitchFamily="34" charset="0"/>
              </a:rPr>
              <a:t>tạm ngừng hoạt động </a:t>
            </a:r>
            <a:r>
              <a:rPr lang="vi-VN" sz="2000" kern="0" dirty="0">
                <a:solidFill>
                  <a:srgbClr val="0070C0"/>
                </a:solidFill>
                <a:latin typeface="Arial (Body)"/>
                <a:cs typeface="Segoe UI Semilight" panose="020B0402040204020203" pitchFamily="34" charset="0"/>
              </a:rPr>
              <a:t>của cssx; </a:t>
            </a:r>
            <a:r>
              <a:rPr lang="en-US" sz="2000" kern="0" dirty="0" smtClean="0">
                <a:solidFill>
                  <a:srgbClr val="C00000"/>
                </a:solidFill>
                <a:latin typeface="Arial (Body)"/>
                <a:cs typeface="Segoe UI Semilight" panose="020B0402040204020203" pitchFamily="34" charset="0"/>
              </a:rPr>
              <a:t>x</a:t>
            </a:r>
            <a:r>
              <a:rPr lang="vi-VN" sz="2000" kern="0" dirty="0" smtClean="0">
                <a:solidFill>
                  <a:srgbClr val="C00000"/>
                </a:solidFill>
                <a:latin typeface="Arial (Body)"/>
                <a:cs typeface="Segoe UI Semilight" panose="020B0402040204020203" pitchFamily="34" charset="0"/>
              </a:rPr>
              <a:t>ử </a:t>
            </a:r>
            <a:r>
              <a:rPr lang="vi-VN" sz="2000" kern="0" dirty="0">
                <a:solidFill>
                  <a:srgbClr val="C00000"/>
                </a:solidFill>
                <a:latin typeface="Arial (Body)"/>
                <a:cs typeface="Segoe UI Semilight" panose="020B0402040204020203" pitchFamily="34" charset="0"/>
              </a:rPr>
              <a:t>phạt vi phạm hành chính </a:t>
            </a:r>
            <a:r>
              <a:rPr lang="vi-VN" sz="2000" kern="0" dirty="0">
                <a:solidFill>
                  <a:srgbClr val="0070C0"/>
                </a:solidFill>
                <a:latin typeface="Arial (Body)"/>
                <a:cs typeface="Segoe UI Semilight" panose="020B0402040204020203" pitchFamily="34" charset="0"/>
              </a:rPr>
              <a:t>(tước có thời hạn Giấy chứng nhận đủ ĐKKD)</a:t>
            </a:r>
          </a:p>
          <a:p>
            <a:pPr marL="514350" indent="-285750" algn="just">
              <a:lnSpc>
                <a:spcPct val="120000"/>
              </a:lnSpc>
              <a:spcBef>
                <a:spcPts val="400"/>
              </a:spcBef>
              <a:spcAft>
                <a:spcPts val="400"/>
              </a:spcAft>
              <a:buSzPct val="110000"/>
              <a:buFont typeface="Arial" panose="020B0604020202020204" pitchFamily="34" charset="0"/>
              <a:buChar char="•"/>
            </a:pPr>
            <a:r>
              <a:rPr lang="vi-VN" sz="2000" kern="0" dirty="0">
                <a:solidFill>
                  <a:srgbClr val="0070C0"/>
                </a:solidFill>
                <a:latin typeface="Arial (Body)"/>
                <a:cs typeface="Segoe UI Semilight" panose="020B0402040204020203" pitchFamily="34" charset="0"/>
              </a:rPr>
              <a:t>Trình Bộ trưởng BYT ra quyết định </a:t>
            </a:r>
            <a:r>
              <a:rPr lang="vi-VN" sz="2000" kern="0" dirty="0">
                <a:solidFill>
                  <a:srgbClr val="C00000"/>
                </a:solidFill>
                <a:latin typeface="Arial (Body)"/>
                <a:cs typeface="Segoe UI Semilight" panose="020B0402040204020203" pitchFamily="34" charset="0"/>
              </a:rPr>
              <a:t>thu hồi Giấy chứng nhận đủ ĐKKD </a:t>
            </a:r>
            <a:r>
              <a:rPr lang="vi-VN" sz="2000" kern="0" dirty="0">
                <a:solidFill>
                  <a:srgbClr val="0070C0"/>
                </a:solidFill>
                <a:latin typeface="Arial (Body)"/>
                <a:cs typeface="Segoe UI Semilight" panose="020B0402040204020203" pitchFamily="34" charset="0"/>
              </a:rPr>
              <a:t>dược trong trường hợp hết thời hạn bị đình chỉ hoạt động mà cơ sở </a:t>
            </a:r>
            <a:r>
              <a:rPr lang="vi-VN" sz="2000" kern="0" dirty="0">
                <a:solidFill>
                  <a:srgbClr val="C00000"/>
                </a:solidFill>
                <a:latin typeface="Arial (Body)"/>
                <a:cs typeface="Segoe UI Semilight" panose="020B0402040204020203" pitchFamily="34" charset="0"/>
              </a:rPr>
              <a:t>chưa thực hiện khắc </a:t>
            </a:r>
            <a:r>
              <a:rPr lang="vi-VN" sz="2000" kern="0" dirty="0" smtClean="0">
                <a:solidFill>
                  <a:srgbClr val="C00000"/>
                </a:solidFill>
                <a:latin typeface="Arial (Body)"/>
                <a:cs typeface="Segoe UI Semilight" panose="020B0402040204020203" pitchFamily="34" charset="0"/>
              </a:rPr>
              <a:t>phục</a:t>
            </a:r>
            <a:r>
              <a:rPr lang="en-US" sz="2000" kern="0" dirty="0">
                <a:solidFill>
                  <a:srgbClr val="C00000"/>
                </a:solidFill>
                <a:latin typeface="Arial (Body)"/>
                <a:cs typeface="Segoe UI Semilight" panose="020B0402040204020203" pitchFamily="34" charset="0"/>
              </a:rPr>
              <a:t> </a:t>
            </a:r>
            <a:r>
              <a:rPr lang="en-US" sz="2000" kern="0" dirty="0" smtClean="0">
                <a:solidFill>
                  <a:srgbClr val="0070C0"/>
                </a:solidFill>
                <a:latin typeface="Arial (Body)"/>
                <a:cs typeface="Segoe UI Semilight" panose="020B0402040204020203" pitchFamily="34" charset="0"/>
              </a:rPr>
              <a:t>+  </a:t>
            </a:r>
            <a:r>
              <a:rPr lang="en-US" sz="2000" kern="0" dirty="0" err="1" smtClean="0">
                <a:solidFill>
                  <a:srgbClr val="0070C0"/>
                </a:solidFill>
                <a:latin typeface="Arial (Body)"/>
                <a:cs typeface="Segoe UI Semilight" panose="020B0402040204020203" pitchFamily="34" charset="0"/>
              </a:rPr>
              <a:t>thực</a:t>
            </a:r>
            <a:r>
              <a:rPr lang="en-US" sz="2000" kern="0" dirty="0" smtClean="0">
                <a:solidFill>
                  <a:srgbClr val="0070C0"/>
                </a:solidFill>
                <a:latin typeface="Arial (Body)"/>
                <a:cs typeface="Segoe UI Semilight" panose="020B0402040204020203" pitchFamily="34" charset="0"/>
              </a:rPr>
              <a:t> </a:t>
            </a:r>
            <a:r>
              <a:rPr lang="en-US" sz="2000" kern="0" dirty="0" err="1" smtClean="0">
                <a:solidFill>
                  <a:srgbClr val="0070C0"/>
                </a:solidFill>
                <a:latin typeface="Arial (Body)"/>
                <a:cs typeface="Segoe UI Semilight" panose="020B0402040204020203" pitchFamily="34" charset="0"/>
              </a:rPr>
              <a:t>hiện</a:t>
            </a:r>
            <a:r>
              <a:rPr lang="vi-VN" sz="2000" kern="0" dirty="0" smtClean="0">
                <a:solidFill>
                  <a:srgbClr val="0070C0"/>
                </a:solidFill>
                <a:latin typeface="Arial (Body)"/>
                <a:cs typeface="Segoe UI Semilight" panose="020B0402040204020203" pitchFamily="34" charset="0"/>
              </a:rPr>
              <a:t> </a:t>
            </a:r>
            <a:r>
              <a:rPr lang="vi-VN" sz="2000" kern="0" dirty="0">
                <a:solidFill>
                  <a:srgbClr val="0070C0"/>
                </a:solidFill>
                <a:latin typeface="Arial (Body)"/>
                <a:cs typeface="Segoe UI Semilight" panose="020B0402040204020203" pitchFamily="34" charset="0"/>
              </a:rPr>
              <a:t>thu hồi Giấy chứng nhận GMP.</a:t>
            </a:r>
          </a:p>
          <a:p>
            <a:pPr marL="514350" indent="-285750" algn="just">
              <a:lnSpc>
                <a:spcPct val="120000"/>
              </a:lnSpc>
              <a:spcBef>
                <a:spcPts val="400"/>
              </a:spcBef>
              <a:spcAft>
                <a:spcPts val="400"/>
              </a:spcAft>
              <a:buSzPct val="110000"/>
              <a:buFont typeface="Arial" panose="020B0604020202020204" pitchFamily="34" charset="0"/>
              <a:buChar char="•"/>
            </a:pPr>
            <a:r>
              <a:rPr lang="vi-VN" sz="2000" kern="0" dirty="0">
                <a:solidFill>
                  <a:srgbClr val="0070C0"/>
                </a:solidFill>
                <a:latin typeface="Arial (Body)"/>
                <a:cs typeface="Segoe UI Semilight" panose="020B0402040204020203" pitchFamily="34" charset="0"/>
              </a:rPr>
              <a:t>Trường hợp cơ sở sx không đáp ứng một hoặc một số hoạt động sx: tạm dừng/xử phạt vi phạm hành chính – thu hồi Giấy chứng nhận đủ ĐKKD để loại bỏ phạm vi không đáp ứng và cấp Giấy chứng nhận mới với phạm vi phù hợp với phạm vi đáp ứng GMP</a:t>
            </a:r>
          </a:p>
          <a:p>
            <a:pPr marL="228600" indent="0" algn="just">
              <a:lnSpc>
                <a:spcPct val="120000"/>
              </a:lnSpc>
              <a:spcBef>
                <a:spcPts val="400"/>
              </a:spcBef>
              <a:spcAft>
                <a:spcPts val="400"/>
              </a:spcAft>
              <a:buSzPct val="110000"/>
              <a:buNone/>
            </a:pPr>
            <a:r>
              <a:rPr lang="en-US" sz="2000" i="1" kern="0" dirty="0" smtClean="0">
                <a:solidFill>
                  <a:srgbClr val="0070C0"/>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a:t>
            </a:r>
            <a:r>
              <a:rPr lang="en-US" sz="2000" i="1" kern="0" dirty="0" err="1" smtClean="0">
                <a:solidFill>
                  <a:srgbClr val="004E9A"/>
                </a:solidFill>
                <a:latin typeface="Arial"/>
                <a:cs typeface="Segoe UI Semilight" panose="020B0402040204020203" pitchFamily="34" charset="0"/>
              </a:rPr>
              <a:t>Khoản</a:t>
            </a:r>
            <a:r>
              <a:rPr lang="en-US" sz="2000" i="1" kern="0" dirty="0" smtClean="0">
                <a:solidFill>
                  <a:srgbClr val="004E9A"/>
                </a:solidFill>
                <a:latin typeface="Arial"/>
                <a:cs typeface="Segoe UI Semilight" panose="020B0402040204020203" pitchFamily="34" charset="0"/>
              </a:rPr>
              <a:t> 4 </a:t>
            </a:r>
            <a:r>
              <a:rPr lang="en-US" sz="2000" i="1" kern="0" dirty="0" err="1">
                <a:solidFill>
                  <a:srgbClr val="004E9A"/>
                </a:solidFill>
                <a:latin typeface="Arial"/>
                <a:cs typeface="Segoe UI Semilight" panose="020B0402040204020203" pitchFamily="34" charset="0"/>
              </a:rPr>
              <a:t>Điều</a:t>
            </a:r>
            <a:r>
              <a:rPr lang="en-US" sz="2000" i="1" kern="0" dirty="0">
                <a:solidFill>
                  <a:srgbClr val="004E9A"/>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10)</a:t>
            </a:r>
            <a:endParaRPr lang="en-US" sz="2000" i="1" kern="0" dirty="0">
              <a:solidFill>
                <a:srgbClr val="004E9A"/>
              </a:solidFill>
              <a:latin typeface="Arial"/>
              <a:cs typeface="Segoe UI Semilight" panose="020B0402040204020203" pitchFamily="34" charset="0"/>
            </a:endParaRP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8028"/>
            <a:ext cx="854487" cy="843144"/>
          </a:xfrm>
          <a:prstGeom prst="rect">
            <a:avLst/>
          </a:prstGeom>
        </p:spPr>
      </p:pic>
    </p:spTree>
    <p:extLst>
      <p:ext uri="{BB962C8B-B14F-4D97-AF65-F5344CB8AC3E}">
        <p14:creationId xmlns:p14="http://schemas.microsoft.com/office/powerpoint/2010/main" val="3216589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en-US" sz="2400" dirty="0">
                <a:solidFill>
                  <a:srgbClr val="0070C0"/>
                </a:solidFill>
                <a:latin typeface="+mn-lt"/>
                <a:ea typeface="Segoe UI Black" panose="020B0A02040204020203" pitchFamily="34" charset="0"/>
              </a:rPr>
              <a:t>2</a:t>
            </a:r>
            <a:r>
              <a:rPr lang="en-US" sz="2400" dirty="0" smtClean="0">
                <a:solidFill>
                  <a:srgbClr val="0070C0"/>
                </a:solidFill>
                <a:latin typeface="+mn-lt"/>
                <a:ea typeface="Segoe UI Black" panose="020B0A02040204020203" pitchFamily="34" charset="0"/>
              </a:rPr>
              <a:t>.</a:t>
            </a:r>
            <a:r>
              <a:rPr lang="vi-VN" sz="2400" dirty="0" smtClean="0">
                <a:solidFill>
                  <a:srgbClr val="0070C0"/>
                </a:solidFill>
                <a:latin typeface="+mn-lt"/>
                <a:ea typeface="Segoe UI Black" panose="020B0A02040204020203" pitchFamily="34" charset="0"/>
              </a:rPr>
              <a:t> </a:t>
            </a:r>
            <a:r>
              <a:rPr lang="vi-VN" sz="2400" dirty="0">
                <a:solidFill>
                  <a:srgbClr val="0070C0"/>
                </a:solidFill>
                <a:latin typeface="+mn-lt"/>
                <a:ea typeface="Segoe UI Black" panose="020B0A02040204020203" pitchFamily="34" charset="0"/>
              </a:rPr>
              <a:t>Nội dung </a:t>
            </a:r>
            <a:r>
              <a:rPr lang="en-US" sz="2400" dirty="0" err="1">
                <a:solidFill>
                  <a:srgbClr val="0070C0"/>
                </a:solidFill>
                <a:latin typeface="+mn-lt"/>
                <a:ea typeface="Segoe UI Black" panose="020B0A02040204020203" pitchFamily="34" charset="0"/>
              </a:rPr>
              <a:t>Đánh</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giá</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duy</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trì</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đáp</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ứng</a:t>
            </a:r>
            <a:r>
              <a:rPr lang="en-US" sz="2400" dirty="0">
                <a:solidFill>
                  <a:srgbClr val="0070C0"/>
                </a:solidFill>
                <a:latin typeface="+mn-lt"/>
                <a:ea typeface="Segoe UI Black" panose="020B0A02040204020203" pitchFamily="34" charset="0"/>
              </a:rPr>
              <a:t> GMP</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Mới</a:t>
            </a:r>
            <a:r>
              <a:rPr lang="en-US" sz="1867" b="1" kern="0" dirty="0">
                <a:solidFill>
                  <a:srgbClr val="0070C0"/>
                </a:solidFill>
                <a:ea typeface="Alexandria" pitchFamily="34" charset="-122"/>
                <a:cs typeface="Times New Roman" panose="02020603050405020304" pitchFamily="18" charset="0"/>
                <a:sym typeface="Arial"/>
              </a:rPr>
              <a:t> – </a:t>
            </a:r>
            <a:r>
              <a:rPr lang="vi-VN" sz="2000" b="1" kern="0" dirty="0">
                <a:solidFill>
                  <a:srgbClr val="00B050"/>
                </a:solidFill>
                <a:cs typeface="Segoe UI Semilight" panose="020B0402040204020203" pitchFamily="34" charset="0"/>
              </a:rPr>
              <a:t>Kiểm soát thay </a:t>
            </a:r>
            <a:r>
              <a:rPr lang="vi-VN" sz="2000" b="1" kern="0" dirty="0" smtClean="0">
                <a:solidFill>
                  <a:srgbClr val="00B050"/>
                </a:solidFill>
                <a:cs typeface="Segoe UI Semilight" panose="020B0402040204020203" pitchFamily="34" charset="0"/>
              </a:rPr>
              <a:t>đổi</a:t>
            </a:r>
            <a:endParaRPr lang="en-US" sz="1867"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3"/>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4"/>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5"/>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32876" y="1507915"/>
            <a:ext cx="9304048" cy="35687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smtClean="0">
                <a:solidFill>
                  <a:srgbClr val="0070C0"/>
                </a:solidFill>
                <a:latin typeface="Arial" panose="020B0604020202020204" pitchFamily="34" charset="0"/>
                <a:cs typeface="Segoe UI Semilight" panose="020B0402040204020203" pitchFamily="34" charset="0"/>
              </a:rPr>
              <a:t>Mở </a:t>
            </a:r>
            <a:r>
              <a:rPr lang="vi-VN" sz="2000" kern="0" dirty="0">
                <a:solidFill>
                  <a:srgbClr val="0070C0"/>
                </a:solidFill>
                <a:latin typeface="Arial" panose="020B0604020202020204" pitchFamily="34" charset="0"/>
                <a:cs typeface="Segoe UI Semilight" panose="020B0402040204020203" pitchFamily="34" charset="0"/>
              </a:rPr>
              <a:t>rộng nhà máy hoặc </a:t>
            </a:r>
            <a:r>
              <a:rPr lang="vi-VN" sz="2000" kern="0" dirty="0">
                <a:solidFill>
                  <a:srgbClr val="C00000"/>
                </a:solidFill>
                <a:latin typeface="Arial" panose="020B0604020202020204" pitchFamily="34" charset="0"/>
                <a:cs typeface="Segoe UI Semilight" panose="020B0402040204020203" pitchFamily="34" charset="0"/>
              </a:rPr>
              <a:t>thay đổi lớn </a:t>
            </a:r>
            <a:r>
              <a:rPr lang="vi-VN" sz="2000" kern="0" dirty="0">
                <a:solidFill>
                  <a:srgbClr val="0070C0"/>
                </a:solidFill>
                <a:latin typeface="Arial" panose="020B0604020202020204" pitchFamily="34" charset="0"/>
                <a:cs typeface="Segoe UI Semilight" panose="020B0402040204020203" pitchFamily="34" charset="0"/>
              </a:rPr>
              <a:t>về cấu trúc, bố trí nhà xưởng của </a:t>
            </a:r>
            <a:r>
              <a:rPr lang="vi-VN" sz="2000" kern="0" dirty="0">
                <a:solidFill>
                  <a:srgbClr val="C00000"/>
                </a:solidFill>
                <a:latin typeface="Arial" panose="020B0604020202020204" pitchFamily="34" charset="0"/>
                <a:cs typeface="Segoe UI Semilight" panose="020B0402040204020203" pitchFamily="34" charset="0"/>
              </a:rPr>
              <a:t>một/một số dây chuyền/toàn bộ nhà máy </a:t>
            </a:r>
            <a:r>
              <a:rPr lang="vi-VN" sz="2000" kern="0" dirty="0">
                <a:solidFill>
                  <a:srgbClr val="0070C0"/>
                </a:solidFill>
                <a:latin typeface="Arial" panose="020B0604020202020204" pitchFamily="34" charset="0"/>
                <a:cs typeface="Segoe UI Semilight" panose="020B0402040204020203" pitchFamily="34" charset="0"/>
              </a:rPr>
              <a:t>trên cơ sở cấu trúc nhà máy đã có: </a:t>
            </a:r>
            <a:r>
              <a:rPr lang="vi-VN" sz="2000" kern="0" dirty="0">
                <a:solidFill>
                  <a:srgbClr val="C00000"/>
                </a:solidFill>
                <a:latin typeface="Arial" panose="020B0604020202020204" pitchFamily="34" charset="0"/>
                <a:cs typeface="Segoe UI Semilight" panose="020B0402040204020203" pitchFamily="34" charset="0"/>
              </a:rPr>
              <a:t>đánh giá thực tế</a:t>
            </a:r>
          </a:p>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a:solidFill>
                  <a:srgbClr val="C00000"/>
                </a:solidFill>
                <a:latin typeface="Arial" panose="020B0604020202020204" pitchFamily="34" charset="0"/>
                <a:cs typeface="Segoe UI Semilight" panose="020B0402040204020203" pitchFamily="34" charset="0"/>
              </a:rPr>
              <a:t>Sửa chữa, thay đổi </a:t>
            </a:r>
            <a:r>
              <a:rPr lang="vi-VN" sz="2000" kern="0" dirty="0">
                <a:solidFill>
                  <a:srgbClr val="0070C0"/>
                </a:solidFill>
                <a:latin typeface="Arial" panose="020B0604020202020204" pitchFamily="34" charset="0"/>
                <a:cs typeface="Segoe UI Semilight" panose="020B0402040204020203" pitchFamily="34" charset="0"/>
              </a:rPr>
              <a:t>về cấu trúc, bố trí nhà xưởng tại </a:t>
            </a:r>
            <a:r>
              <a:rPr lang="vi-VN" sz="2000" kern="0" dirty="0">
                <a:solidFill>
                  <a:srgbClr val="C00000"/>
                </a:solidFill>
                <a:latin typeface="Arial" panose="020B0604020202020204" pitchFamily="34" charset="0"/>
                <a:cs typeface="Segoe UI Semilight" panose="020B0402040204020203" pitchFamily="34" charset="0"/>
              </a:rPr>
              <a:t>một phần của dây </a:t>
            </a:r>
            <a:r>
              <a:rPr lang="vi-VN" sz="2000" kern="0" dirty="0" smtClean="0">
                <a:solidFill>
                  <a:srgbClr val="C00000"/>
                </a:solidFill>
                <a:latin typeface="Arial" panose="020B0604020202020204" pitchFamily="34" charset="0"/>
                <a:cs typeface="Segoe UI Semilight" panose="020B0402040204020203" pitchFamily="34" charset="0"/>
              </a:rPr>
              <a:t>chuyền</a:t>
            </a:r>
            <a:r>
              <a:rPr lang="en-US" sz="2000" kern="0" dirty="0" smtClean="0">
                <a:solidFill>
                  <a:srgbClr val="0070C0"/>
                </a:solidFill>
                <a:latin typeface="Arial" panose="020B0604020202020204" pitchFamily="34" charset="0"/>
                <a:cs typeface="Segoe UI Semilight" panose="020B0402040204020203" pitchFamily="34" charset="0"/>
              </a:rPr>
              <a:t> + </a:t>
            </a:r>
            <a:r>
              <a:rPr lang="vi-VN" sz="2000" kern="0" dirty="0" smtClean="0">
                <a:solidFill>
                  <a:srgbClr val="0070C0"/>
                </a:solidFill>
                <a:latin typeface="Arial" panose="020B0604020202020204" pitchFamily="34" charset="0"/>
                <a:cs typeface="Segoe UI Semilight" panose="020B0402040204020203" pitchFamily="34" charset="0"/>
              </a:rPr>
              <a:t>làm </a:t>
            </a:r>
            <a:r>
              <a:rPr lang="vi-VN" sz="2000" kern="0" dirty="0">
                <a:solidFill>
                  <a:srgbClr val="0070C0"/>
                </a:solidFill>
                <a:latin typeface="Arial" panose="020B0604020202020204" pitchFamily="34" charset="0"/>
                <a:cs typeface="Segoe UI Semilight" panose="020B0402040204020203" pitchFamily="34" charset="0"/>
              </a:rPr>
              <a:t>thay đổi điều kiện môi trường/quy trình sản xuất: </a:t>
            </a:r>
            <a:r>
              <a:rPr lang="vi-VN" sz="2000" kern="0" dirty="0">
                <a:solidFill>
                  <a:srgbClr val="C00000"/>
                </a:solidFill>
                <a:latin typeface="Arial" panose="020B0604020202020204" pitchFamily="34" charset="0"/>
                <a:cs typeface="Segoe UI Semilight" panose="020B0402040204020203" pitchFamily="34" charset="0"/>
              </a:rPr>
              <a:t>đánh giá thực tế</a:t>
            </a:r>
            <a:r>
              <a:rPr lang="vi-VN" sz="2000" kern="0" dirty="0">
                <a:solidFill>
                  <a:srgbClr val="0070C0"/>
                </a:solidFill>
                <a:latin typeface="Arial" panose="020B0604020202020204" pitchFamily="34" charset="0"/>
                <a:cs typeface="Segoe UI Semilight" panose="020B0402040204020203" pitchFamily="34" charset="0"/>
              </a:rPr>
              <a:t> đối với cơ sở </a:t>
            </a:r>
            <a:r>
              <a:rPr lang="vi-VN" sz="2000" kern="0" dirty="0" smtClean="0">
                <a:solidFill>
                  <a:srgbClr val="0070C0"/>
                </a:solidFill>
                <a:latin typeface="Arial" panose="020B0604020202020204" pitchFamily="34" charset="0"/>
                <a:cs typeface="Segoe UI Semilight" panose="020B0402040204020203" pitchFamily="34" charset="0"/>
              </a:rPr>
              <a:t>s</a:t>
            </a:r>
            <a:r>
              <a:rPr lang="en-US" sz="2000" kern="0" dirty="0" smtClean="0">
                <a:solidFill>
                  <a:srgbClr val="0070C0"/>
                </a:solidFill>
                <a:latin typeface="Arial" panose="020B0604020202020204" pitchFamily="34" charset="0"/>
                <a:cs typeface="Segoe UI Semilight" panose="020B0402040204020203" pitchFamily="34" charset="0"/>
              </a:rPr>
              <a:t>x </a:t>
            </a:r>
            <a:r>
              <a:rPr lang="vi-VN" sz="2000" kern="0" dirty="0" smtClean="0">
                <a:solidFill>
                  <a:srgbClr val="0070C0"/>
                </a:solidFill>
                <a:latin typeface="Arial" panose="020B0604020202020204" pitchFamily="34" charset="0"/>
                <a:cs typeface="Segoe UI Semilight" panose="020B0402040204020203" pitchFamily="34" charset="0"/>
              </a:rPr>
              <a:t>thuốc </a:t>
            </a:r>
            <a:r>
              <a:rPr lang="vi-VN" sz="2000" kern="0" dirty="0">
                <a:solidFill>
                  <a:srgbClr val="0070C0"/>
                </a:solidFill>
                <a:latin typeface="Arial" panose="020B0604020202020204" pitchFamily="34" charset="0"/>
                <a:cs typeface="Segoe UI Semilight" panose="020B0402040204020203" pitchFamily="34" charset="0"/>
              </a:rPr>
              <a:t>vô trùng/ </a:t>
            </a:r>
            <a:r>
              <a:rPr lang="vi-VN" sz="2000" kern="0" dirty="0">
                <a:solidFill>
                  <a:srgbClr val="C00000"/>
                </a:solidFill>
                <a:latin typeface="Arial" panose="020B0604020202020204" pitchFamily="34" charset="0"/>
                <a:cs typeface="Segoe UI Semilight" panose="020B0402040204020203" pitchFamily="34" charset="0"/>
              </a:rPr>
              <a:t>rà soát hồ sơ </a:t>
            </a:r>
            <a:r>
              <a:rPr lang="vi-VN" sz="2000" kern="0" dirty="0">
                <a:solidFill>
                  <a:srgbClr val="0070C0"/>
                </a:solidFill>
                <a:latin typeface="Arial" panose="020B0604020202020204" pitchFamily="34" charset="0"/>
                <a:cs typeface="Segoe UI Semilight" panose="020B0402040204020203" pitchFamily="34" charset="0"/>
              </a:rPr>
              <a:t>đối với cơ sở khác.</a:t>
            </a:r>
          </a:p>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a:solidFill>
                  <a:srgbClr val="0070C0"/>
                </a:solidFill>
                <a:latin typeface="Arial" panose="020B0604020202020204" pitchFamily="34" charset="0"/>
                <a:cs typeface="Segoe UI Semilight" panose="020B0402040204020203" pitchFamily="34" charset="0"/>
              </a:rPr>
              <a:t>CSSX </a:t>
            </a:r>
            <a:r>
              <a:rPr lang="vi-VN" sz="2000" kern="0" dirty="0">
                <a:solidFill>
                  <a:srgbClr val="C00000"/>
                </a:solidFill>
                <a:latin typeface="Arial" panose="020B0604020202020204" pitchFamily="34" charset="0"/>
                <a:cs typeface="Segoe UI Semilight" panose="020B0402040204020203" pitchFamily="34" charset="0"/>
              </a:rPr>
              <a:t>chuyển đổi phạm vi </a:t>
            </a:r>
            <a:r>
              <a:rPr lang="vi-VN" sz="2000" kern="0" dirty="0">
                <a:solidFill>
                  <a:srgbClr val="0070C0"/>
                </a:solidFill>
                <a:latin typeface="Arial" panose="020B0604020202020204" pitchFamily="34" charset="0"/>
                <a:cs typeface="Segoe UI Semilight" panose="020B0402040204020203" pitchFamily="34" charset="0"/>
              </a:rPr>
              <a:t>sản xuất giữa phạm vi thuốc hóa dược (kê đơn + không kê đơn) và phạm vi chỉ sản xuất thuốc hóa dược không kê đơn: </a:t>
            </a:r>
            <a:r>
              <a:rPr lang="vi-VN" sz="2000" kern="0" dirty="0">
                <a:solidFill>
                  <a:srgbClr val="C00000"/>
                </a:solidFill>
                <a:latin typeface="Arial" panose="020B0604020202020204" pitchFamily="34" charset="0"/>
                <a:cs typeface="Segoe UI Semilight" panose="020B0402040204020203" pitchFamily="34" charset="0"/>
              </a:rPr>
              <a:t>điều chỉnh Giấy chứng nhận đủ ĐKKD</a:t>
            </a:r>
          </a:p>
          <a:p>
            <a:pPr marL="228600" indent="0" algn="just">
              <a:lnSpc>
                <a:spcPct val="120000"/>
              </a:lnSpc>
              <a:spcBef>
                <a:spcPts val="400"/>
              </a:spcBef>
              <a:spcAft>
                <a:spcPts val="400"/>
              </a:spcAft>
              <a:buSzPct val="110000"/>
              <a:buNone/>
            </a:pPr>
            <a:r>
              <a:rPr lang="en-US" sz="2000" i="1" kern="0" dirty="0" smtClean="0">
                <a:solidFill>
                  <a:srgbClr val="0070C0"/>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a:t>
            </a:r>
            <a:r>
              <a:rPr lang="en-US" sz="2000" i="1" kern="0" dirty="0" err="1" smtClean="0">
                <a:solidFill>
                  <a:srgbClr val="004E9A"/>
                </a:solidFill>
                <a:latin typeface="Arial"/>
                <a:cs typeface="Segoe UI Semilight" panose="020B0402040204020203" pitchFamily="34" charset="0"/>
              </a:rPr>
              <a:t>Khoản</a:t>
            </a:r>
            <a:r>
              <a:rPr lang="en-US" sz="2000" i="1" kern="0" dirty="0" smtClean="0">
                <a:solidFill>
                  <a:srgbClr val="004E9A"/>
                </a:solidFill>
                <a:latin typeface="Arial"/>
                <a:cs typeface="Segoe UI Semilight" panose="020B0402040204020203" pitchFamily="34" charset="0"/>
              </a:rPr>
              <a:t> 2, 4, 5 </a:t>
            </a:r>
            <a:r>
              <a:rPr lang="en-US" sz="2000" i="1" kern="0" dirty="0" err="1" smtClean="0">
                <a:solidFill>
                  <a:srgbClr val="004E9A"/>
                </a:solidFill>
                <a:latin typeface="Arial"/>
                <a:cs typeface="Segoe UI Semilight" panose="020B0402040204020203" pitchFamily="34" charset="0"/>
              </a:rPr>
              <a:t>và</a:t>
            </a:r>
            <a:r>
              <a:rPr lang="en-US" sz="2000" i="1" kern="0" dirty="0" smtClean="0">
                <a:solidFill>
                  <a:srgbClr val="004E9A"/>
                </a:solidFill>
                <a:latin typeface="Arial"/>
                <a:cs typeface="Segoe UI Semilight" panose="020B0402040204020203" pitchFamily="34" charset="0"/>
              </a:rPr>
              <a:t> 6 </a:t>
            </a:r>
            <a:r>
              <a:rPr lang="en-US" sz="2000" i="1" kern="0" dirty="0" err="1">
                <a:solidFill>
                  <a:srgbClr val="004E9A"/>
                </a:solidFill>
                <a:latin typeface="Arial"/>
                <a:cs typeface="Segoe UI Semilight" panose="020B0402040204020203" pitchFamily="34" charset="0"/>
              </a:rPr>
              <a:t>Điều</a:t>
            </a:r>
            <a:r>
              <a:rPr lang="en-US" sz="2000" i="1" kern="0" dirty="0">
                <a:solidFill>
                  <a:srgbClr val="004E9A"/>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11)</a:t>
            </a:r>
            <a:endParaRPr lang="en-US" sz="2000" i="1" kern="0" dirty="0">
              <a:solidFill>
                <a:srgbClr val="004E9A"/>
              </a:solidFill>
              <a:latin typeface="Arial"/>
              <a:cs typeface="Segoe UI Semilight" panose="020B0402040204020203" pitchFamily="34" charset="0"/>
            </a:endParaRP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8028"/>
            <a:ext cx="854487" cy="843144"/>
          </a:xfrm>
          <a:prstGeom prst="rect">
            <a:avLst/>
          </a:prstGeom>
        </p:spPr>
      </p:pic>
    </p:spTree>
    <p:extLst>
      <p:ext uri="{BB962C8B-B14F-4D97-AF65-F5344CB8AC3E}">
        <p14:creationId xmlns:p14="http://schemas.microsoft.com/office/powerpoint/2010/main" val="2374643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en-US" sz="2400" dirty="0">
                <a:solidFill>
                  <a:srgbClr val="0070C0"/>
                </a:solidFill>
                <a:latin typeface="+mn-lt"/>
                <a:ea typeface="Segoe UI Black" panose="020B0A02040204020203" pitchFamily="34" charset="0"/>
              </a:rPr>
              <a:t>2</a:t>
            </a:r>
            <a:r>
              <a:rPr lang="en-US" sz="2400" dirty="0" smtClean="0">
                <a:solidFill>
                  <a:srgbClr val="0070C0"/>
                </a:solidFill>
                <a:latin typeface="+mn-lt"/>
                <a:ea typeface="Segoe UI Black" panose="020B0A02040204020203" pitchFamily="34" charset="0"/>
              </a:rPr>
              <a:t>.</a:t>
            </a:r>
            <a:r>
              <a:rPr lang="vi-VN" sz="2400" dirty="0" smtClean="0">
                <a:solidFill>
                  <a:srgbClr val="0070C0"/>
                </a:solidFill>
                <a:latin typeface="+mn-lt"/>
                <a:ea typeface="Segoe UI Black" panose="020B0A02040204020203" pitchFamily="34" charset="0"/>
              </a:rPr>
              <a:t> </a:t>
            </a:r>
            <a:r>
              <a:rPr lang="vi-VN" sz="2400" dirty="0">
                <a:solidFill>
                  <a:srgbClr val="0070C0"/>
                </a:solidFill>
                <a:latin typeface="+mn-lt"/>
                <a:ea typeface="Segoe UI Black" panose="020B0A02040204020203" pitchFamily="34" charset="0"/>
              </a:rPr>
              <a:t>Nội dung </a:t>
            </a:r>
            <a:r>
              <a:rPr lang="en-US" sz="2400" dirty="0" err="1">
                <a:solidFill>
                  <a:srgbClr val="0070C0"/>
                </a:solidFill>
                <a:latin typeface="+mn-lt"/>
                <a:ea typeface="Segoe UI Black" panose="020B0A02040204020203" pitchFamily="34" charset="0"/>
              </a:rPr>
              <a:t>Đánh</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giá</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duy</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trì</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đáp</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ứng</a:t>
            </a:r>
            <a:r>
              <a:rPr lang="en-US" sz="2400" dirty="0">
                <a:solidFill>
                  <a:srgbClr val="0070C0"/>
                </a:solidFill>
                <a:latin typeface="+mn-lt"/>
                <a:ea typeface="Segoe UI Black" panose="020B0A02040204020203" pitchFamily="34" charset="0"/>
              </a:rPr>
              <a:t> GMP</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Mới</a:t>
            </a:r>
            <a:r>
              <a:rPr lang="en-US" sz="1867" b="1" kern="0" dirty="0">
                <a:solidFill>
                  <a:srgbClr val="0070C0"/>
                </a:solidFill>
                <a:ea typeface="Alexandria" pitchFamily="34" charset="-122"/>
                <a:cs typeface="Times New Roman" panose="02020603050405020304" pitchFamily="18" charset="0"/>
                <a:sym typeface="Arial"/>
              </a:rPr>
              <a:t> – </a:t>
            </a:r>
            <a:r>
              <a:rPr lang="en-US" sz="2000" b="1" kern="0" dirty="0" err="1">
                <a:solidFill>
                  <a:srgbClr val="00B050"/>
                </a:solidFill>
                <a:latin typeface="Arial" panose="020B0604020202020204" pitchFamily="34" charset="0"/>
                <a:cs typeface="Segoe UI Semilight" panose="020B0402040204020203" pitchFamily="34" charset="0"/>
              </a:rPr>
              <a:t>Công</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bố</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cơ</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sở</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trong</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nước</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đáp</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ứng</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smtClean="0">
                <a:solidFill>
                  <a:srgbClr val="00B050"/>
                </a:solidFill>
                <a:latin typeface="Arial" panose="020B0604020202020204" pitchFamily="34" charset="0"/>
                <a:cs typeface="Segoe UI Semilight" panose="020B0402040204020203" pitchFamily="34" charset="0"/>
              </a:rPr>
              <a:t>EU-GMP</a:t>
            </a:r>
            <a:endParaRPr lang="en-US" sz="1867"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3"/>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4"/>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5"/>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2556" y="1518755"/>
            <a:ext cx="9304048" cy="35687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smtClean="0">
                <a:solidFill>
                  <a:srgbClr val="0070C0"/>
                </a:solidFill>
                <a:latin typeface="Arial" panose="020B0604020202020204" pitchFamily="34" charset="0"/>
                <a:cs typeface="Segoe UI Semilight" panose="020B0402040204020203" pitchFamily="34" charset="0"/>
              </a:rPr>
              <a:t>Cơ sở</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sản</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xuất</a:t>
            </a:r>
            <a:r>
              <a:rPr lang="en-US" sz="2000" kern="0" dirty="0" smtClean="0">
                <a:solidFill>
                  <a:srgbClr val="0070C0"/>
                </a:solidFill>
                <a:latin typeface="Arial" panose="020B0604020202020204" pitchFamily="34" charset="0"/>
                <a:cs typeface="Segoe UI Semilight" panose="020B0402040204020203" pitchFamily="34" charset="0"/>
              </a:rPr>
              <a:t>:</a:t>
            </a:r>
          </a:p>
          <a:p>
            <a:pPr marL="571500" indent="-123825" algn="just">
              <a:lnSpc>
                <a:spcPct val="120000"/>
              </a:lnSpc>
              <a:spcAft>
                <a:spcPts val="400"/>
              </a:spcAft>
              <a:buSzPct val="110000"/>
              <a:buFont typeface="Wingdings" panose="05000000000000000000" pitchFamily="2" charset="2"/>
              <a:buChar char="ü"/>
            </a:pP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a:solidFill>
                  <a:srgbClr val="0070C0"/>
                </a:solidFill>
                <a:latin typeface="Arial" panose="020B0604020202020204" pitchFamily="34" charset="0"/>
                <a:cs typeface="Segoe UI Semilight" panose="020B0402040204020203" pitchFamily="34" charset="0"/>
              </a:rPr>
              <a:t>C</a:t>
            </a:r>
            <a:r>
              <a:rPr lang="vi-VN" sz="2000" kern="0" dirty="0" smtClean="0">
                <a:solidFill>
                  <a:srgbClr val="0070C0"/>
                </a:solidFill>
                <a:latin typeface="Arial" panose="020B0604020202020204" pitchFamily="34" charset="0"/>
                <a:cs typeface="Segoe UI Semilight" panose="020B0402040204020203" pitchFamily="34" charset="0"/>
              </a:rPr>
              <a:t>ó văn bản đề nghị công bố </a:t>
            </a:r>
            <a:endParaRPr lang="en-US" sz="2000" kern="0" dirty="0" smtClean="0">
              <a:solidFill>
                <a:srgbClr val="0070C0"/>
              </a:solidFill>
              <a:latin typeface="Arial" panose="020B0604020202020204" pitchFamily="34" charset="0"/>
              <a:cs typeface="Segoe UI Semilight" panose="020B0402040204020203" pitchFamily="34" charset="0"/>
            </a:endParaRPr>
          </a:p>
          <a:p>
            <a:pPr marL="571500" indent="-123825" algn="just">
              <a:lnSpc>
                <a:spcPct val="120000"/>
              </a:lnSpc>
              <a:spcAft>
                <a:spcPts val="400"/>
              </a:spcAft>
              <a:buSzPct val="110000"/>
              <a:buFont typeface="Wingdings" panose="05000000000000000000" pitchFamily="2" charset="2"/>
              <a:buChar char="ü"/>
            </a:pPr>
            <a:r>
              <a:rPr lang="en-US" sz="2000" kern="0" dirty="0" smtClean="0">
                <a:solidFill>
                  <a:srgbClr val="0070C0"/>
                </a:solidFill>
                <a:latin typeface="Arial" panose="020B0604020202020204" pitchFamily="34" charset="0"/>
                <a:cs typeface="Segoe UI Semilight" panose="020B0402040204020203" pitchFamily="34" charset="0"/>
              </a:rPr>
              <a:t> </a:t>
            </a:r>
            <a:r>
              <a:rPr lang="vi-VN" sz="2000" kern="0" dirty="0" smtClean="0">
                <a:solidFill>
                  <a:srgbClr val="0070C0"/>
                </a:solidFill>
                <a:latin typeface="Arial" panose="020B0604020202020204" pitchFamily="34" charset="0"/>
                <a:cs typeface="Segoe UI Semilight" panose="020B0402040204020203" pitchFamily="34" charset="0"/>
              </a:rPr>
              <a:t>Giấy chứng nhận </a:t>
            </a:r>
            <a:r>
              <a:rPr lang="en-US" sz="2000" kern="0" dirty="0" smtClean="0">
                <a:solidFill>
                  <a:srgbClr val="0070C0"/>
                </a:solidFill>
                <a:latin typeface="Arial" panose="020B0604020202020204" pitchFamily="34" charset="0"/>
                <a:cs typeface="Segoe UI Semilight" panose="020B0402040204020203" pitchFamily="34" charset="0"/>
              </a:rPr>
              <a:t>EU-</a:t>
            </a:r>
            <a:r>
              <a:rPr lang="vi-VN" sz="2000" kern="0" dirty="0" smtClean="0">
                <a:solidFill>
                  <a:srgbClr val="0070C0"/>
                </a:solidFill>
                <a:latin typeface="Arial" panose="020B0604020202020204" pitchFamily="34" charset="0"/>
                <a:cs typeface="Segoe UI Semilight" panose="020B0402040204020203" pitchFamily="34" charset="0"/>
              </a:rPr>
              <a:t>GMP</a:t>
            </a:r>
            <a:r>
              <a:rPr lang="en-US" sz="2000" kern="0" dirty="0" smtClean="0">
                <a:solidFill>
                  <a:srgbClr val="0070C0"/>
                </a:solidFill>
                <a:latin typeface="Arial" panose="020B0604020202020204" pitchFamily="34" charset="0"/>
                <a:cs typeface="Segoe UI Semilight" panose="020B0402040204020203" pitchFamily="34" charset="0"/>
              </a:rPr>
              <a:t>/</a:t>
            </a:r>
            <a:r>
              <a:rPr lang="vi-VN" sz="2000" kern="0" dirty="0" smtClean="0">
                <a:solidFill>
                  <a:srgbClr val="0070C0"/>
                </a:solidFill>
                <a:latin typeface="Arial" panose="020B0604020202020204" pitchFamily="34" charset="0"/>
                <a:cs typeface="Segoe UI Semilight" panose="020B0402040204020203" pitchFamily="34" charset="0"/>
              </a:rPr>
              <a:t>văn bản kết luận cơ sở đáp ứng EU-GMP</a:t>
            </a:r>
            <a:endParaRPr lang="en-US" sz="2000" kern="0" dirty="0" smtClean="0">
              <a:solidFill>
                <a:srgbClr val="0070C0"/>
              </a:solidFill>
              <a:latin typeface="Arial" panose="020B0604020202020204" pitchFamily="34" charset="0"/>
              <a:cs typeface="Segoe UI Semilight" panose="020B0402040204020203" pitchFamily="34" charset="0"/>
            </a:endParaRPr>
          </a:p>
          <a:p>
            <a:pPr marL="571500" indent="-123825" algn="just">
              <a:lnSpc>
                <a:spcPct val="120000"/>
              </a:lnSpc>
              <a:spcAft>
                <a:spcPts val="400"/>
              </a:spcAft>
              <a:buSzPct val="110000"/>
              <a:buFont typeface="Wingdings" panose="05000000000000000000" pitchFamily="2" charset="2"/>
              <a:buChar char="ü"/>
            </a:pPr>
            <a:r>
              <a:rPr lang="en-US" sz="2000" kern="0" dirty="0">
                <a:solidFill>
                  <a:srgbClr val="0070C0"/>
                </a:solidFill>
                <a:latin typeface="Arial" panose="020B0604020202020204" pitchFamily="34" charset="0"/>
                <a:cs typeface="Segoe UI Semilight" panose="020B0402040204020203" pitchFamily="34" charset="0"/>
              </a:rPr>
              <a:t> B</a:t>
            </a:r>
            <a:r>
              <a:rPr lang="vi-VN" sz="2000" kern="0" dirty="0" smtClean="0">
                <a:solidFill>
                  <a:srgbClr val="0070C0"/>
                </a:solidFill>
                <a:latin typeface="Arial" panose="020B0604020202020204" pitchFamily="34" charset="0"/>
                <a:cs typeface="Segoe UI Semilight" panose="020B0402040204020203" pitchFamily="34" charset="0"/>
              </a:rPr>
              <a:t>áo cáo kiểm tra </a:t>
            </a:r>
            <a:r>
              <a:rPr lang="en-US" sz="2000" kern="0" dirty="0" smtClean="0">
                <a:solidFill>
                  <a:srgbClr val="0070C0"/>
                </a:solidFill>
                <a:latin typeface="Arial" panose="020B0604020202020204" pitchFamily="34" charset="0"/>
                <a:cs typeface="Segoe UI Semilight" panose="020B0402040204020203" pitchFamily="34" charset="0"/>
              </a:rPr>
              <a:t>EU-</a:t>
            </a:r>
            <a:r>
              <a:rPr lang="vi-VN" sz="2000" kern="0" dirty="0" smtClean="0">
                <a:solidFill>
                  <a:srgbClr val="0070C0"/>
                </a:solidFill>
                <a:latin typeface="Arial" panose="020B0604020202020204" pitchFamily="34" charset="0"/>
                <a:cs typeface="Segoe UI Semilight" panose="020B0402040204020203" pitchFamily="34" charset="0"/>
              </a:rPr>
              <a:t>GMP </a:t>
            </a:r>
            <a:endParaRPr lang="en-US" sz="2000" kern="0" dirty="0" smtClean="0">
              <a:solidFill>
                <a:srgbClr val="0070C0"/>
              </a:solidFill>
              <a:latin typeface="Arial" panose="020B0604020202020204" pitchFamily="34" charset="0"/>
              <a:cs typeface="Segoe UI Semilight" panose="020B0402040204020203" pitchFamily="34" charset="0"/>
            </a:endParaRPr>
          </a:p>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smtClean="0">
                <a:solidFill>
                  <a:srgbClr val="0070C0"/>
                </a:solidFill>
                <a:latin typeface="Arial" panose="020B0604020202020204" pitchFamily="34" charset="0"/>
                <a:cs typeface="Segoe UI Semilight" panose="020B0402040204020203" pitchFamily="34" charset="0"/>
              </a:rPr>
              <a:t>Trong </a:t>
            </a:r>
            <a:r>
              <a:rPr lang="vi-VN" sz="2000" kern="0" dirty="0">
                <a:solidFill>
                  <a:srgbClr val="0070C0"/>
                </a:solidFill>
                <a:latin typeface="Arial" panose="020B0604020202020204" pitchFamily="34" charset="0"/>
                <a:cs typeface="Segoe UI Semilight" panose="020B0402040204020203" pitchFamily="34" charset="0"/>
              </a:rPr>
              <a:t>thời gian 15 </a:t>
            </a:r>
            <a:r>
              <a:rPr lang="vi-VN" sz="2000" kern="0" dirty="0" smtClean="0">
                <a:solidFill>
                  <a:srgbClr val="0070C0"/>
                </a:solidFill>
                <a:latin typeface="Arial" panose="020B0604020202020204" pitchFamily="34" charset="0"/>
                <a:cs typeface="Segoe UI Semilight" panose="020B0402040204020203" pitchFamily="34" charset="0"/>
              </a:rPr>
              <a:t>ngày, </a:t>
            </a:r>
            <a:r>
              <a:rPr lang="en-US" sz="2000" kern="0" dirty="0" err="1" smtClean="0">
                <a:solidFill>
                  <a:srgbClr val="0070C0"/>
                </a:solidFill>
                <a:latin typeface="Arial" panose="020B0604020202020204" pitchFamily="34" charset="0"/>
                <a:cs typeface="Segoe UI Semilight" panose="020B0402040204020203" pitchFamily="34" charset="0"/>
              </a:rPr>
              <a:t>Cục</a:t>
            </a:r>
            <a:r>
              <a:rPr lang="en-US" sz="2000" kern="0" dirty="0" smtClean="0">
                <a:solidFill>
                  <a:srgbClr val="0070C0"/>
                </a:solidFill>
                <a:latin typeface="Arial" panose="020B0604020202020204" pitchFamily="34" charset="0"/>
                <a:cs typeface="Segoe UI Semilight" panose="020B0402040204020203" pitchFamily="34" charset="0"/>
              </a:rPr>
              <a:t> QLD/</a:t>
            </a:r>
            <a:r>
              <a:rPr lang="en-US" sz="2000" kern="0" dirty="0" err="1" smtClean="0">
                <a:solidFill>
                  <a:srgbClr val="0070C0"/>
                </a:solidFill>
                <a:latin typeface="Arial" panose="020B0604020202020204" pitchFamily="34" charset="0"/>
                <a:cs typeface="Segoe UI Semilight" panose="020B0402040204020203" pitchFamily="34" charset="0"/>
              </a:rPr>
              <a:t>Cục</a:t>
            </a:r>
            <a:r>
              <a:rPr lang="en-US" sz="2000" kern="0" dirty="0" smtClean="0">
                <a:solidFill>
                  <a:srgbClr val="0070C0"/>
                </a:solidFill>
                <a:latin typeface="Arial" panose="020B0604020202020204" pitchFamily="34" charset="0"/>
                <a:cs typeface="Segoe UI Semilight" panose="020B0402040204020203" pitchFamily="34" charset="0"/>
              </a:rPr>
              <a:t> YDCT:</a:t>
            </a:r>
          </a:p>
          <a:p>
            <a:pPr marL="571500" indent="-123825" algn="just">
              <a:lnSpc>
                <a:spcPct val="120000"/>
              </a:lnSpc>
              <a:spcAft>
                <a:spcPts val="400"/>
              </a:spcAft>
              <a:buSzPct val="110000"/>
              <a:buFont typeface="Wingdings" panose="05000000000000000000" pitchFamily="2" charset="2"/>
              <a:buChar char="ü"/>
            </a:pP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a:solidFill>
                  <a:srgbClr val="0070C0"/>
                </a:solidFill>
                <a:latin typeface="Arial" panose="020B0604020202020204" pitchFamily="34" charset="0"/>
                <a:cs typeface="Segoe UI Semilight" panose="020B0402040204020203" pitchFamily="34" charset="0"/>
              </a:rPr>
              <a:t>R</a:t>
            </a:r>
            <a:r>
              <a:rPr lang="vi-VN" sz="2000" kern="0" dirty="0" smtClean="0">
                <a:solidFill>
                  <a:srgbClr val="0070C0"/>
                </a:solidFill>
                <a:latin typeface="Arial" panose="020B0604020202020204" pitchFamily="34" charset="0"/>
                <a:cs typeface="Segoe UI Semilight" panose="020B0402040204020203" pitchFamily="34" charset="0"/>
              </a:rPr>
              <a:t>à </a:t>
            </a:r>
            <a:r>
              <a:rPr lang="vi-VN" sz="2000" kern="0" dirty="0">
                <a:solidFill>
                  <a:srgbClr val="0070C0"/>
                </a:solidFill>
                <a:latin typeface="Arial" panose="020B0604020202020204" pitchFamily="34" charset="0"/>
                <a:cs typeface="Segoe UI Semilight" panose="020B0402040204020203" pitchFamily="34" charset="0"/>
              </a:rPr>
              <a:t>soát hồ sơ đề nghị và đối chiếu với thông tin về hoạt động sản xuất </a:t>
            </a:r>
            <a:r>
              <a:rPr lang="en-US" sz="2000" kern="0" dirty="0" smtClean="0">
                <a:solidFill>
                  <a:srgbClr val="0070C0"/>
                </a:solidFill>
                <a:latin typeface="Arial" panose="020B0604020202020204" pitchFamily="34" charset="0"/>
                <a:cs typeface="Segoe UI Semilight" panose="020B0402040204020203" pitchFamily="34" charset="0"/>
              </a:rPr>
              <a:t>t</a:t>
            </a:r>
            <a:r>
              <a:rPr lang="vi-VN" sz="2000" kern="0" dirty="0" smtClean="0">
                <a:solidFill>
                  <a:srgbClr val="0070C0"/>
                </a:solidFill>
                <a:latin typeface="Arial" panose="020B0604020202020204" pitchFamily="34" charset="0"/>
                <a:cs typeface="Segoe UI Semilight" panose="020B0402040204020203" pitchFamily="34" charset="0"/>
              </a:rPr>
              <a:t>rên </a:t>
            </a:r>
            <a:r>
              <a:rPr lang="vi-VN" sz="2000" kern="0" dirty="0">
                <a:solidFill>
                  <a:srgbClr val="0070C0"/>
                </a:solidFill>
                <a:latin typeface="Arial" panose="020B0604020202020204" pitchFamily="34" charset="0"/>
                <a:cs typeface="Segoe UI Semilight" panose="020B0402040204020203" pitchFamily="34" charset="0"/>
              </a:rPr>
              <a:t>Giấy chứng nhận đủ điều kiện kinh doanh dược </a:t>
            </a:r>
            <a:endParaRPr lang="en-US" sz="2000" kern="0" dirty="0" smtClean="0">
              <a:solidFill>
                <a:srgbClr val="0070C0"/>
              </a:solidFill>
              <a:latin typeface="Arial" panose="020B0604020202020204" pitchFamily="34" charset="0"/>
              <a:cs typeface="Segoe UI Semilight" panose="020B0402040204020203" pitchFamily="34" charset="0"/>
            </a:endParaRPr>
          </a:p>
          <a:p>
            <a:pPr marL="571500" indent="-123825" algn="just">
              <a:lnSpc>
                <a:spcPct val="120000"/>
              </a:lnSpc>
              <a:spcAft>
                <a:spcPts val="400"/>
              </a:spcAft>
              <a:buSzPct val="110000"/>
              <a:buFont typeface="Wingdings" panose="05000000000000000000" pitchFamily="2" charset="2"/>
              <a:buChar char="ü"/>
            </a:pP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a:solidFill>
                  <a:srgbClr val="0070C0"/>
                </a:solidFill>
                <a:latin typeface="Arial" panose="020B0604020202020204" pitchFamily="34" charset="0"/>
                <a:cs typeface="Segoe UI Semilight" panose="020B0402040204020203" pitchFamily="34" charset="0"/>
              </a:rPr>
              <a:t>C</a:t>
            </a:r>
            <a:r>
              <a:rPr lang="vi-VN" sz="2000" kern="0" dirty="0" smtClean="0">
                <a:solidFill>
                  <a:srgbClr val="0070C0"/>
                </a:solidFill>
                <a:latin typeface="Arial" panose="020B0604020202020204" pitchFamily="34" charset="0"/>
                <a:cs typeface="Segoe UI Semilight" panose="020B0402040204020203" pitchFamily="34" charset="0"/>
              </a:rPr>
              <a:t>ông </a:t>
            </a:r>
            <a:r>
              <a:rPr lang="vi-VN" sz="2000" kern="0" dirty="0">
                <a:solidFill>
                  <a:srgbClr val="0070C0"/>
                </a:solidFill>
                <a:latin typeface="Arial" panose="020B0604020202020204" pitchFamily="34" charset="0"/>
                <a:cs typeface="Segoe UI Semilight" panose="020B0402040204020203" pitchFamily="34" charset="0"/>
              </a:rPr>
              <a:t>bố trên </a:t>
            </a:r>
            <a:r>
              <a:rPr lang="en-US" sz="2000" kern="0" dirty="0" smtClean="0">
                <a:solidFill>
                  <a:srgbClr val="0070C0"/>
                </a:solidFill>
                <a:latin typeface="Arial" panose="020B0604020202020204" pitchFamily="34" charset="0"/>
                <a:cs typeface="Segoe UI Semilight" panose="020B0402040204020203" pitchFamily="34" charset="0"/>
              </a:rPr>
              <a:t>website </a:t>
            </a:r>
            <a:r>
              <a:rPr lang="vi-VN" sz="2000" kern="0" dirty="0" smtClean="0">
                <a:solidFill>
                  <a:srgbClr val="0070C0"/>
                </a:solidFill>
                <a:latin typeface="Arial" panose="020B0604020202020204" pitchFamily="34" charset="0"/>
                <a:cs typeface="Segoe UI Semilight" panose="020B0402040204020203" pitchFamily="34" charset="0"/>
              </a:rPr>
              <a:t>của B</a:t>
            </a:r>
            <a:r>
              <a:rPr lang="en-US" sz="2000" kern="0" dirty="0" smtClean="0">
                <a:solidFill>
                  <a:srgbClr val="0070C0"/>
                </a:solidFill>
                <a:latin typeface="Arial" panose="020B0604020202020204" pitchFamily="34" charset="0"/>
                <a:cs typeface="Segoe UI Semilight" panose="020B0402040204020203" pitchFamily="34" charset="0"/>
              </a:rPr>
              <a:t>YT</a:t>
            </a:r>
            <a:r>
              <a:rPr lang="vi-VN" sz="2000" kern="0" dirty="0" smtClean="0">
                <a:solidFill>
                  <a:srgbClr val="0070C0"/>
                </a:solidFill>
                <a:latin typeface="Arial" panose="020B0604020202020204" pitchFamily="34" charset="0"/>
                <a:cs typeface="Segoe UI Semilight" panose="020B0402040204020203" pitchFamily="34" charset="0"/>
              </a:rPr>
              <a:t>,</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Cục</a:t>
            </a:r>
            <a:r>
              <a:rPr lang="en-US" sz="2000" kern="0" dirty="0" smtClean="0">
                <a:solidFill>
                  <a:srgbClr val="0070C0"/>
                </a:solidFill>
                <a:latin typeface="Arial" panose="020B0604020202020204" pitchFamily="34" charset="0"/>
                <a:cs typeface="Segoe UI Semilight" panose="020B0402040204020203" pitchFamily="34" charset="0"/>
              </a:rPr>
              <a:t> QLD/</a:t>
            </a:r>
            <a:r>
              <a:rPr lang="en-US" sz="2000" kern="0" dirty="0" err="1" smtClean="0">
                <a:solidFill>
                  <a:srgbClr val="0070C0"/>
                </a:solidFill>
                <a:latin typeface="Arial" panose="020B0604020202020204" pitchFamily="34" charset="0"/>
                <a:cs typeface="Segoe UI Semilight" panose="020B0402040204020203" pitchFamily="34" charset="0"/>
              </a:rPr>
              <a:t>Cục</a:t>
            </a:r>
            <a:r>
              <a:rPr lang="en-US" sz="2000" kern="0" dirty="0" smtClean="0">
                <a:solidFill>
                  <a:srgbClr val="0070C0"/>
                </a:solidFill>
                <a:latin typeface="Arial" panose="020B0604020202020204" pitchFamily="34" charset="0"/>
                <a:cs typeface="Segoe UI Semilight" panose="020B0402040204020203" pitchFamily="34" charset="0"/>
              </a:rPr>
              <a:t> YDCT</a:t>
            </a:r>
            <a:r>
              <a:rPr lang="vi-VN" sz="2000" kern="0" dirty="0" smtClean="0">
                <a:solidFill>
                  <a:srgbClr val="0070C0"/>
                </a:solidFill>
                <a:latin typeface="Arial" panose="020B0604020202020204" pitchFamily="34" charset="0"/>
                <a:cs typeface="Segoe UI Semilight" panose="020B0402040204020203" pitchFamily="34" charset="0"/>
              </a:rPr>
              <a:t>.</a:t>
            </a:r>
            <a:endParaRPr lang="vi-VN" sz="2000" kern="0" dirty="0">
              <a:solidFill>
                <a:srgbClr val="0070C0"/>
              </a:solidFill>
              <a:latin typeface="Arial" panose="020B0604020202020204" pitchFamily="34" charset="0"/>
              <a:cs typeface="Segoe UI Semilight" panose="020B0402040204020203" pitchFamily="34" charset="0"/>
            </a:endParaRPr>
          </a:p>
          <a:p>
            <a:pPr marL="228600" indent="0" algn="just">
              <a:lnSpc>
                <a:spcPct val="120000"/>
              </a:lnSpc>
              <a:spcBef>
                <a:spcPts val="400"/>
              </a:spcBef>
              <a:spcAft>
                <a:spcPts val="400"/>
              </a:spcAft>
              <a:buSzPct val="110000"/>
              <a:buNone/>
            </a:pPr>
            <a:r>
              <a:rPr lang="en-US" sz="2000" i="1" kern="0" dirty="0" smtClean="0">
                <a:solidFill>
                  <a:srgbClr val="0070C0"/>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a:t>
            </a:r>
            <a:r>
              <a:rPr lang="en-US" sz="2000" i="1" kern="0" dirty="0" err="1" smtClean="0">
                <a:solidFill>
                  <a:srgbClr val="004E9A"/>
                </a:solidFill>
                <a:latin typeface="Arial"/>
                <a:cs typeface="Segoe UI Semilight" panose="020B0402040204020203" pitchFamily="34" charset="0"/>
              </a:rPr>
              <a:t>Khoản</a:t>
            </a:r>
            <a:r>
              <a:rPr lang="en-US" sz="2000" i="1" kern="0" dirty="0" smtClean="0">
                <a:solidFill>
                  <a:srgbClr val="004E9A"/>
                </a:solidFill>
                <a:latin typeface="Arial"/>
                <a:cs typeface="Segoe UI Semilight" panose="020B0402040204020203" pitchFamily="34" charset="0"/>
              </a:rPr>
              <a:t> 7 </a:t>
            </a:r>
            <a:r>
              <a:rPr lang="en-US" sz="2000" i="1" kern="0" dirty="0" err="1" smtClean="0">
                <a:solidFill>
                  <a:srgbClr val="004E9A"/>
                </a:solidFill>
                <a:latin typeface="Arial"/>
                <a:cs typeface="Segoe UI Semilight" panose="020B0402040204020203" pitchFamily="34" charset="0"/>
              </a:rPr>
              <a:t>Điều</a:t>
            </a:r>
            <a:r>
              <a:rPr lang="en-US" sz="2000" i="1" kern="0" dirty="0" smtClean="0">
                <a:solidFill>
                  <a:srgbClr val="004E9A"/>
                </a:solidFill>
                <a:latin typeface="Arial"/>
                <a:cs typeface="Segoe UI Semilight" panose="020B0402040204020203" pitchFamily="34" charset="0"/>
              </a:rPr>
              <a:t> 11)</a:t>
            </a:r>
            <a:endParaRPr lang="en-US" sz="2000" i="1" kern="0" dirty="0">
              <a:solidFill>
                <a:srgbClr val="004E9A"/>
              </a:solidFill>
              <a:latin typeface="Arial"/>
              <a:cs typeface="Segoe UI Semilight" panose="020B0402040204020203" pitchFamily="34" charset="0"/>
            </a:endParaRP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8028"/>
            <a:ext cx="854487" cy="843144"/>
          </a:xfrm>
          <a:prstGeom prst="rect">
            <a:avLst/>
          </a:prstGeom>
        </p:spPr>
      </p:pic>
    </p:spTree>
    <p:extLst>
      <p:ext uri="{BB962C8B-B14F-4D97-AF65-F5344CB8AC3E}">
        <p14:creationId xmlns:p14="http://schemas.microsoft.com/office/powerpoint/2010/main" val="3046971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en-US" sz="2400" dirty="0">
                <a:solidFill>
                  <a:srgbClr val="0070C0"/>
                </a:solidFill>
                <a:latin typeface="+mn-lt"/>
                <a:ea typeface="Segoe UI Black" panose="020B0A02040204020203" pitchFamily="34" charset="0"/>
              </a:rPr>
              <a:t>3</a:t>
            </a:r>
            <a:r>
              <a:rPr lang="en-US" sz="2400" dirty="0" smtClean="0">
                <a:solidFill>
                  <a:srgbClr val="0070C0"/>
                </a:solidFill>
                <a:latin typeface="+mn-lt"/>
                <a:ea typeface="Segoe UI Black" panose="020B0A02040204020203" pitchFamily="34" charset="0"/>
              </a:rPr>
              <a:t>.</a:t>
            </a:r>
            <a:r>
              <a:rPr lang="vi-VN" sz="2400" dirty="0" smtClean="0">
                <a:solidFill>
                  <a:srgbClr val="0070C0"/>
                </a:solidFill>
                <a:latin typeface="+mn-lt"/>
                <a:ea typeface="Segoe UI Black" panose="020B0A02040204020203" pitchFamily="34" charset="0"/>
              </a:rPr>
              <a:t> </a:t>
            </a:r>
            <a:r>
              <a:rPr lang="vi-VN" sz="2400" dirty="0">
                <a:solidFill>
                  <a:srgbClr val="0070C0"/>
                </a:solidFill>
                <a:latin typeface="+mn-lt"/>
                <a:ea typeface="Segoe UI Black" panose="020B0A02040204020203" pitchFamily="34" charset="0"/>
              </a:rPr>
              <a:t>Nội dung </a:t>
            </a:r>
            <a:r>
              <a:rPr lang="en-US" sz="2400" dirty="0" err="1" smtClean="0">
                <a:solidFill>
                  <a:srgbClr val="0070C0"/>
                </a:solidFill>
                <a:latin typeface="+mn-lt"/>
                <a:ea typeface="Segoe UI Black" panose="020B0A02040204020203" pitchFamily="34" charset="0"/>
              </a:rPr>
              <a:t>Đánh</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giá</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đáp</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ứng</a:t>
            </a:r>
            <a:r>
              <a:rPr lang="en-US" sz="2400" dirty="0" smtClean="0">
                <a:solidFill>
                  <a:srgbClr val="0070C0"/>
                </a:solidFill>
                <a:latin typeface="+mn-lt"/>
                <a:ea typeface="Segoe UI Black" panose="020B0A02040204020203" pitchFamily="34" charset="0"/>
              </a:rPr>
              <a:t> GMP </a:t>
            </a:r>
            <a:r>
              <a:rPr lang="en-US" sz="2400" dirty="0" err="1" smtClean="0">
                <a:solidFill>
                  <a:srgbClr val="0070C0"/>
                </a:solidFill>
                <a:latin typeface="+mn-lt"/>
                <a:ea typeface="Segoe UI Black" panose="020B0A02040204020203" pitchFamily="34" charset="0"/>
              </a:rPr>
              <a:t>cơ</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sở</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nước</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ngoài</a:t>
            </a:r>
            <a:r>
              <a:rPr lang="en-US" sz="2400" dirty="0" smtClean="0">
                <a:solidFill>
                  <a:srgbClr val="0070C0"/>
                </a:solidFill>
                <a:latin typeface="+mn-lt"/>
                <a:ea typeface="Segoe UI Black" panose="020B0A02040204020203" pitchFamily="34" charset="0"/>
              </a:rPr>
              <a:t> </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Mới</a:t>
            </a:r>
            <a:r>
              <a:rPr lang="en-US" sz="1867" b="1" kern="0" dirty="0">
                <a:solidFill>
                  <a:srgbClr val="0070C0"/>
                </a:solidFill>
                <a:ea typeface="Alexandria" pitchFamily="34" charset="-122"/>
                <a:cs typeface="Times New Roman" panose="02020603050405020304" pitchFamily="18" charset="0"/>
                <a:sym typeface="Arial"/>
              </a:rPr>
              <a:t> – </a:t>
            </a:r>
            <a:r>
              <a:rPr lang="en-US" sz="2000" b="1" kern="0" dirty="0" err="1">
                <a:solidFill>
                  <a:srgbClr val="00B050"/>
                </a:solidFill>
                <a:latin typeface="Arial" panose="020B0604020202020204" pitchFamily="34" charset="0"/>
                <a:cs typeface="Segoe UI Semilight" panose="020B0402040204020203" pitchFamily="34" charset="0"/>
              </a:rPr>
              <a:t>Tiếp</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nhận</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hồ</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sơ</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đề</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smtClean="0">
                <a:solidFill>
                  <a:srgbClr val="00B050"/>
                </a:solidFill>
                <a:latin typeface="Arial" panose="020B0604020202020204" pitchFamily="34" charset="0"/>
                <a:cs typeface="Segoe UI Semilight" panose="020B0402040204020203" pitchFamily="34" charset="0"/>
              </a:rPr>
              <a:t>nghị</a:t>
            </a:r>
            <a:r>
              <a:rPr lang="en-US" sz="2000" b="1" kern="0" dirty="0" smtClean="0">
                <a:solidFill>
                  <a:srgbClr val="00B050"/>
                </a:solidFill>
                <a:latin typeface="Arial" panose="020B0604020202020204" pitchFamily="34" charset="0"/>
                <a:cs typeface="Segoe UI Semilight" panose="020B0402040204020203" pitchFamily="34" charset="0"/>
              </a:rPr>
              <a:t> </a:t>
            </a:r>
            <a:endParaRPr lang="en-US" sz="1867"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3"/>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4"/>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5"/>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1139" y="1581541"/>
            <a:ext cx="9304048" cy="35687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smtClean="0">
                <a:solidFill>
                  <a:srgbClr val="0070C0"/>
                </a:solidFill>
                <a:latin typeface="Arial" panose="020B0604020202020204" pitchFamily="34" charset="0"/>
                <a:cs typeface="Segoe UI Semilight" panose="020B0402040204020203" pitchFamily="34" charset="0"/>
              </a:rPr>
              <a:t>Cục </a:t>
            </a:r>
            <a:r>
              <a:rPr lang="en-US" sz="2000" kern="0" dirty="0" smtClean="0">
                <a:solidFill>
                  <a:srgbClr val="0070C0"/>
                </a:solidFill>
                <a:latin typeface="Arial" panose="020B0604020202020204" pitchFamily="34" charset="0"/>
                <a:cs typeface="Segoe UI Semilight" panose="020B0402040204020203" pitchFamily="34" charset="0"/>
              </a:rPr>
              <a:t>YDCT </a:t>
            </a:r>
            <a:r>
              <a:rPr lang="vi-VN" sz="2000" kern="0" dirty="0" smtClean="0">
                <a:solidFill>
                  <a:srgbClr val="0070C0"/>
                </a:solidFill>
                <a:latin typeface="Arial" panose="020B0604020202020204" pitchFamily="34" charset="0"/>
                <a:cs typeface="Segoe UI Semilight" panose="020B0402040204020203" pitchFamily="34" charset="0"/>
              </a:rPr>
              <a:t>đối </a:t>
            </a:r>
            <a:r>
              <a:rPr lang="vi-VN" sz="2000" kern="0" dirty="0">
                <a:solidFill>
                  <a:srgbClr val="0070C0"/>
                </a:solidFill>
                <a:latin typeface="Arial" panose="020B0604020202020204" pitchFamily="34" charset="0"/>
                <a:cs typeface="Segoe UI Semilight" panose="020B0402040204020203" pitchFamily="34" charset="0"/>
              </a:rPr>
              <a:t>với cơ sở sản xuất </a:t>
            </a:r>
            <a:r>
              <a:rPr lang="vi-VN" sz="2000" kern="0" dirty="0" smtClean="0">
                <a:solidFill>
                  <a:srgbClr val="0070C0"/>
                </a:solidFill>
                <a:latin typeface="Arial" panose="020B0604020202020204" pitchFamily="34" charset="0"/>
                <a:cs typeface="Segoe UI Semilight" panose="020B0402040204020203" pitchFamily="34" charset="0"/>
              </a:rPr>
              <a:t>chỉ </a:t>
            </a:r>
            <a:r>
              <a:rPr lang="vi-VN" sz="2000" kern="0" dirty="0">
                <a:solidFill>
                  <a:srgbClr val="0070C0"/>
                </a:solidFill>
                <a:latin typeface="Arial" panose="020B0604020202020204" pitchFamily="34" charset="0"/>
                <a:cs typeface="Segoe UI Semilight" panose="020B0402040204020203" pitchFamily="34" charset="0"/>
              </a:rPr>
              <a:t>sản xuất dược liệu, thuốc cổ truyền, vị thuốc cổ truyền tại thời điểm nộp hồ sơ </a:t>
            </a:r>
            <a:r>
              <a:rPr lang="en-US" sz="2000" i="1" kern="0" dirty="0" smtClean="0">
                <a:solidFill>
                  <a:srgbClr val="00B050"/>
                </a:solidFill>
                <a:latin typeface="Arial" panose="020B0604020202020204" pitchFamily="34" charset="0"/>
                <a:cs typeface="Segoe UI Semilight" panose="020B0402040204020203" pitchFamily="34" charset="0"/>
              </a:rPr>
              <a:t>(a)</a:t>
            </a:r>
            <a:r>
              <a:rPr lang="vi-VN" sz="2000" kern="0" dirty="0" smtClean="0">
                <a:solidFill>
                  <a:srgbClr val="0070C0"/>
                </a:solidFill>
                <a:latin typeface="Arial" panose="020B0604020202020204" pitchFamily="34" charset="0"/>
                <a:cs typeface="Segoe UI Semilight" panose="020B0402040204020203" pitchFamily="34" charset="0"/>
              </a:rPr>
              <a:t>;</a:t>
            </a:r>
            <a:endParaRPr lang="vi-VN" sz="2000" kern="0" dirty="0">
              <a:solidFill>
                <a:srgbClr val="0070C0"/>
              </a:solidFill>
              <a:latin typeface="Arial" panose="020B0604020202020204" pitchFamily="34" charset="0"/>
              <a:cs typeface="Segoe UI Semilight" panose="020B0402040204020203" pitchFamily="34" charset="0"/>
            </a:endParaRPr>
          </a:p>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a:solidFill>
                  <a:srgbClr val="0070C0"/>
                </a:solidFill>
                <a:latin typeface="Arial" panose="020B0604020202020204" pitchFamily="34" charset="0"/>
                <a:cs typeface="Segoe UI Semilight" panose="020B0402040204020203" pitchFamily="34" charset="0"/>
              </a:rPr>
              <a:t>Cục </a:t>
            </a:r>
            <a:r>
              <a:rPr lang="vi-VN" sz="2000" kern="0" dirty="0" smtClean="0">
                <a:solidFill>
                  <a:srgbClr val="0070C0"/>
                </a:solidFill>
                <a:latin typeface="Arial" panose="020B0604020202020204" pitchFamily="34" charset="0"/>
                <a:cs typeface="Segoe UI Semilight" panose="020B0402040204020203" pitchFamily="34" charset="0"/>
              </a:rPr>
              <a:t>Q</a:t>
            </a:r>
            <a:r>
              <a:rPr lang="en-US" sz="2000" kern="0" dirty="0" smtClean="0">
                <a:solidFill>
                  <a:srgbClr val="0070C0"/>
                </a:solidFill>
                <a:latin typeface="Arial" panose="020B0604020202020204" pitchFamily="34" charset="0"/>
                <a:cs typeface="Segoe UI Semilight" panose="020B0402040204020203" pitchFamily="34" charset="0"/>
              </a:rPr>
              <a:t>LD đ</a:t>
            </a:r>
            <a:r>
              <a:rPr lang="vi-VN" sz="2000" kern="0" dirty="0" smtClean="0">
                <a:solidFill>
                  <a:srgbClr val="0070C0"/>
                </a:solidFill>
                <a:latin typeface="Arial" panose="020B0604020202020204" pitchFamily="34" charset="0"/>
                <a:cs typeface="Segoe UI Semilight" panose="020B0402040204020203" pitchFamily="34" charset="0"/>
              </a:rPr>
              <a:t>ối </a:t>
            </a:r>
            <a:r>
              <a:rPr lang="vi-VN" sz="2000" kern="0" dirty="0">
                <a:solidFill>
                  <a:srgbClr val="0070C0"/>
                </a:solidFill>
                <a:latin typeface="Arial" panose="020B0604020202020204" pitchFamily="34" charset="0"/>
                <a:cs typeface="Segoe UI Semilight" panose="020B0402040204020203" pitchFamily="34" charset="0"/>
              </a:rPr>
              <a:t>với cơ sở sản </a:t>
            </a:r>
            <a:r>
              <a:rPr lang="vi-VN" sz="2000" kern="0" dirty="0" smtClean="0">
                <a:solidFill>
                  <a:srgbClr val="0070C0"/>
                </a:solidFill>
                <a:latin typeface="Arial" panose="020B0604020202020204" pitchFamily="34" charset="0"/>
                <a:cs typeface="Segoe UI Semilight" panose="020B0402040204020203" pitchFamily="34" charset="0"/>
              </a:rPr>
              <a:t>xuất</a:t>
            </a:r>
            <a:r>
              <a:rPr lang="en-US" sz="2000" kern="0" dirty="0" smtClean="0">
                <a:solidFill>
                  <a:srgbClr val="0070C0"/>
                </a:solidFill>
                <a:latin typeface="Arial" panose="020B0604020202020204" pitchFamily="34" charset="0"/>
                <a:cs typeface="Segoe UI Semilight" panose="020B0402040204020203" pitchFamily="34" charset="0"/>
              </a:rPr>
              <a:t>:</a:t>
            </a:r>
          </a:p>
          <a:p>
            <a:pPr marL="571500" indent="-212725" algn="just">
              <a:lnSpc>
                <a:spcPct val="120000"/>
              </a:lnSpc>
              <a:spcBef>
                <a:spcPts val="400"/>
              </a:spcBef>
              <a:spcAft>
                <a:spcPts val="400"/>
              </a:spcAft>
              <a:buSzPct val="110000"/>
              <a:buFont typeface="Wingdings" panose="05000000000000000000" pitchFamily="2" charset="2"/>
              <a:buChar char="ü"/>
            </a:pPr>
            <a:r>
              <a:rPr lang="vi-VN" sz="2000" kern="0" dirty="0" smtClean="0">
                <a:solidFill>
                  <a:srgbClr val="0070C0"/>
                </a:solidFill>
                <a:latin typeface="Arial" panose="020B0604020202020204" pitchFamily="34" charset="0"/>
                <a:cs typeface="Segoe UI Semilight" panose="020B0402040204020203" pitchFamily="34" charset="0"/>
              </a:rPr>
              <a:t>sản </a:t>
            </a:r>
            <a:r>
              <a:rPr lang="vi-VN" sz="2000" kern="0" dirty="0">
                <a:solidFill>
                  <a:srgbClr val="0070C0"/>
                </a:solidFill>
                <a:latin typeface="Arial" panose="020B0604020202020204" pitchFamily="34" charset="0"/>
                <a:cs typeface="Segoe UI Semilight" panose="020B0402040204020203" pitchFamily="34" charset="0"/>
              </a:rPr>
              <a:t>xuất nguyên liệu làm thuốc (không bao gồm dược liệu), thuốc hóa dược, thuốc dược liệu, vắc xin, sinh phẩm tại thời điểm nộp hồ sơ </a:t>
            </a:r>
            <a:r>
              <a:rPr lang="en-US" sz="2000" i="1" kern="0" dirty="0" smtClean="0">
                <a:solidFill>
                  <a:srgbClr val="00B050"/>
                </a:solidFill>
                <a:latin typeface="Arial" panose="020B0604020202020204" pitchFamily="34" charset="0"/>
                <a:cs typeface="Segoe UI Semilight" panose="020B0402040204020203" pitchFamily="34" charset="0"/>
              </a:rPr>
              <a:t>(b)</a:t>
            </a:r>
            <a:r>
              <a:rPr lang="vi-VN" sz="2000" kern="0" dirty="0" smtClean="0">
                <a:solidFill>
                  <a:srgbClr val="0070C0"/>
                </a:solidFill>
                <a:latin typeface="Arial" panose="020B0604020202020204" pitchFamily="34" charset="0"/>
                <a:cs typeface="Segoe UI Semilight" panose="020B0402040204020203" pitchFamily="34" charset="0"/>
              </a:rPr>
              <a:t>;</a:t>
            </a:r>
            <a:endParaRPr lang="vi-VN" sz="2000" kern="0" dirty="0">
              <a:solidFill>
                <a:srgbClr val="0070C0"/>
              </a:solidFill>
              <a:latin typeface="Arial" panose="020B0604020202020204" pitchFamily="34" charset="0"/>
              <a:cs typeface="Segoe UI Semilight" panose="020B0402040204020203" pitchFamily="34" charset="0"/>
            </a:endParaRPr>
          </a:p>
          <a:p>
            <a:pPr marL="571500" indent="-212725" algn="just">
              <a:lnSpc>
                <a:spcPct val="120000"/>
              </a:lnSpc>
              <a:spcBef>
                <a:spcPts val="400"/>
              </a:spcBef>
              <a:spcAft>
                <a:spcPts val="400"/>
              </a:spcAft>
              <a:buSzPct val="110000"/>
              <a:buFont typeface="Wingdings" panose="05000000000000000000" pitchFamily="2" charset="2"/>
              <a:buChar char="ü"/>
            </a:pPr>
            <a:r>
              <a:rPr lang="vi-VN" sz="2000" kern="0" dirty="0" smtClean="0">
                <a:solidFill>
                  <a:srgbClr val="0070C0"/>
                </a:solidFill>
                <a:latin typeface="Arial" panose="020B0604020202020204" pitchFamily="34" charset="0"/>
                <a:cs typeface="Segoe UI Semilight" panose="020B0402040204020203" pitchFamily="34" charset="0"/>
              </a:rPr>
              <a:t>đồng </a:t>
            </a:r>
            <a:r>
              <a:rPr lang="vi-VN" sz="2000" kern="0" dirty="0">
                <a:solidFill>
                  <a:srgbClr val="0070C0"/>
                </a:solidFill>
                <a:latin typeface="Arial" panose="020B0604020202020204" pitchFamily="34" charset="0"/>
                <a:cs typeface="Segoe UI Semilight" panose="020B0402040204020203" pitchFamily="34" charset="0"/>
              </a:rPr>
              <a:t>thời sản xuất một trong các thuốc, nguyên liệu làm thuốc </a:t>
            </a:r>
            <a:r>
              <a:rPr lang="vi-VN" sz="2000" kern="0" dirty="0" smtClean="0">
                <a:solidFill>
                  <a:srgbClr val="0070C0"/>
                </a:solidFill>
                <a:latin typeface="Arial" panose="020B0604020202020204" pitchFamily="34" charset="0"/>
                <a:cs typeface="Segoe UI Semilight" panose="020B0402040204020203" pitchFamily="34" charset="0"/>
              </a:rPr>
              <a:t>tại </a:t>
            </a:r>
            <a:r>
              <a:rPr lang="en-US" sz="2000" i="1" kern="0" dirty="0" smtClean="0">
                <a:solidFill>
                  <a:srgbClr val="0070C0"/>
                </a:solidFill>
                <a:latin typeface="Arial" panose="020B0604020202020204" pitchFamily="34" charset="0"/>
                <a:cs typeface="Segoe UI Semilight" panose="020B0402040204020203" pitchFamily="34" charset="0"/>
              </a:rPr>
              <a:t>(</a:t>
            </a:r>
            <a:r>
              <a:rPr lang="vi-VN" sz="2000" i="1" kern="0" dirty="0" smtClean="0">
                <a:solidFill>
                  <a:srgbClr val="00B050"/>
                </a:solidFill>
                <a:latin typeface="Arial" panose="020B0604020202020204" pitchFamily="34" charset="0"/>
                <a:cs typeface="Segoe UI Semilight" panose="020B0402040204020203" pitchFamily="34" charset="0"/>
              </a:rPr>
              <a:t>a</a:t>
            </a:r>
            <a:r>
              <a:rPr lang="en-US" sz="2000" i="1" kern="0" dirty="0" smtClean="0">
                <a:solidFill>
                  <a:srgbClr val="00B050"/>
                </a:solidFill>
                <a:latin typeface="Arial" panose="020B0604020202020204" pitchFamily="34" charset="0"/>
                <a:cs typeface="Segoe UI Semilight" panose="020B0402040204020203" pitchFamily="34" charset="0"/>
              </a:rPr>
              <a:t>)</a:t>
            </a:r>
            <a:r>
              <a:rPr lang="en-US" sz="2000" i="1" kern="0" dirty="0" smtClean="0">
                <a:solidFill>
                  <a:srgbClr val="0070C0"/>
                </a:solidFill>
                <a:latin typeface="Arial" panose="020B0604020202020204" pitchFamily="34" charset="0"/>
                <a:cs typeface="Segoe UI Semilight" panose="020B0402040204020203" pitchFamily="34" charset="0"/>
              </a:rPr>
              <a:t> </a:t>
            </a:r>
            <a:r>
              <a:rPr lang="vi-VN" sz="2000" kern="0" dirty="0" smtClean="0">
                <a:solidFill>
                  <a:srgbClr val="0070C0"/>
                </a:solidFill>
                <a:latin typeface="Arial" panose="020B0604020202020204" pitchFamily="34" charset="0"/>
                <a:cs typeface="Segoe UI Semilight" panose="020B0402040204020203" pitchFamily="34" charset="0"/>
              </a:rPr>
              <a:t>và </a:t>
            </a:r>
            <a:r>
              <a:rPr lang="vi-VN" sz="2000" kern="0" dirty="0">
                <a:solidFill>
                  <a:srgbClr val="0070C0"/>
                </a:solidFill>
                <a:latin typeface="Arial" panose="020B0604020202020204" pitchFamily="34" charset="0"/>
                <a:cs typeface="Segoe UI Semilight" panose="020B0402040204020203" pitchFamily="34" charset="0"/>
              </a:rPr>
              <a:t>một trong các thuốc, nguyên liệu làm thuốc được quy định tại </a:t>
            </a:r>
            <a:r>
              <a:rPr lang="en-US" sz="2000" i="1" kern="0" dirty="0" smtClean="0">
                <a:solidFill>
                  <a:srgbClr val="00B050"/>
                </a:solidFill>
                <a:latin typeface="Arial" panose="020B0604020202020204" pitchFamily="34" charset="0"/>
                <a:cs typeface="Segoe UI Semilight" panose="020B0402040204020203" pitchFamily="34" charset="0"/>
              </a:rPr>
              <a:t>(</a:t>
            </a:r>
            <a:r>
              <a:rPr lang="vi-VN" sz="2000" i="1" kern="0" dirty="0" smtClean="0">
                <a:solidFill>
                  <a:srgbClr val="00B050"/>
                </a:solidFill>
                <a:latin typeface="Arial" panose="020B0604020202020204" pitchFamily="34" charset="0"/>
                <a:cs typeface="Segoe UI Semilight" panose="020B0402040204020203" pitchFamily="34" charset="0"/>
              </a:rPr>
              <a:t>b</a:t>
            </a:r>
            <a:r>
              <a:rPr lang="en-US" sz="2000" i="1" kern="0" dirty="0" smtClean="0">
                <a:solidFill>
                  <a:srgbClr val="00B050"/>
                </a:solidFill>
                <a:latin typeface="Arial" panose="020B0604020202020204" pitchFamily="34" charset="0"/>
                <a:cs typeface="Segoe UI Semilight" panose="020B0402040204020203" pitchFamily="34" charset="0"/>
              </a:rPr>
              <a:t>)</a:t>
            </a:r>
            <a:r>
              <a:rPr lang="vi-VN" sz="2000" kern="0" dirty="0" smtClean="0">
                <a:solidFill>
                  <a:srgbClr val="0070C0"/>
                </a:solidFill>
                <a:latin typeface="Arial" panose="020B0604020202020204" pitchFamily="34" charset="0"/>
                <a:cs typeface="Segoe UI Semilight" panose="020B0402040204020203" pitchFamily="34" charset="0"/>
              </a:rPr>
              <a:t> tại </a:t>
            </a:r>
            <a:r>
              <a:rPr lang="vi-VN" sz="2000" kern="0" dirty="0">
                <a:solidFill>
                  <a:srgbClr val="0070C0"/>
                </a:solidFill>
                <a:latin typeface="Arial" panose="020B0604020202020204" pitchFamily="34" charset="0"/>
                <a:cs typeface="Segoe UI Semilight" panose="020B0402040204020203" pitchFamily="34" charset="0"/>
              </a:rPr>
              <a:t>thời điểm nộp hồ sơ </a:t>
            </a:r>
            <a:endParaRPr lang="en-US" sz="2000" kern="0" dirty="0" smtClean="0">
              <a:solidFill>
                <a:srgbClr val="0070C0"/>
              </a:solidFill>
              <a:latin typeface="Arial" panose="020B0604020202020204" pitchFamily="34" charset="0"/>
              <a:cs typeface="Segoe UI Semilight" panose="020B0402040204020203" pitchFamily="34" charset="0"/>
            </a:endParaRPr>
          </a:p>
          <a:p>
            <a:pPr marL="228600" indent="0" algn="just">
              <a:lnSpc>
                <a:spcPct val="120000"/>
              </a:lnSpc>
              <a:spcBef>
                <a:spcPts val="400"/>
              </a:spcBef>
              <a:spcAft>
                <a:spcPts val="400"/>
              </a:spcAft>
              <a:buSzPct val="110000"/>
              <a:buNone/>
            </a:pPr>
            <a:r>
              <a:rPr lang="en-US" sz="2000" i="1" kern="0" dirty="0">
                <a:solidFill>
                  <a:srgbClr val="0070C0"/>
                </a:solidFill>
                <a:latin typeface="Arial" panose="020B0604020202020204" pitchFamily="34" charset="0"/>
                <a:cs typeface="Segoe UI Semilight" panose="020B0402040204020203" pitchFamily="34" charset="0"/>
              </a:rPr>
              <a:t> </a:t>
            </a:r>
            <a:r>
              <a:rPr lang="en-US" sz="2000" i="1" kern="0" dirty="0" smtClean="0">
                <a:solidFill>
                  <a:srgbClr val="0070C0"/>
                </a:solidFill>
                <a:latin typeface="Arial" panose="020B0604020202020204" pitchFamily="34" charset="0"/>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a:t>
            </a:r>
            <a:r>
              <a:rPr lang="en-US" sz="2000" i="1" kern="0" dirty="0" err="1" smtClean="0">
                <a:solidFill>
                  <a:srgbClr val="004E9A"/>
                </a:solidFill>
                <a:latin typeface="Arial"/>
                <a:cs typeface="Segoe UI Semilight" panose="020B0402040204020203" pitchFamily="34" charset="0"/>
              </a:rPr>
              <a:t>Khoản</a:t>
            </a:r>
            <a:r>
              <a:rPr lang="en-US" sz="2000" i="1" kern="0" dirty="0" smtClean="0">
                <a:solidFill>
                  <a:srgbClr val="004E9A"/>
                </a:solidFill>
                <a:latin typeface="Arial"/>
                <a:cs typeface="Segoe UI Semilight" panose="020B0402040204020203" pitchFamily="34" charset="0"/>
              </a:rPr>
              <a:t> 1 </a:t>
            </a:r>
            <a:r>
              <a:rPr lang="en-US" sz="2000" i="1" kern="0" dirty="0" err="1" smtClean="0">
                <a:solidFill>
                  <a:srgbClr val="004E9A"/>
                </a:solidFill>
                <a:latin typeface="Arial"/>
                <a:cs typeface="Segoe UI Semilight" panose="020B0402040204020203" pitchFamily="34" charset="0"/>
              </a:rPr>
              <a:t>Điều</a:t>
            </a:r>
            <a:r>
              <a:rPr lang="en-US" sz="2000" i="1" kern="0" dirty="0" smtClean="0">
                <a:solidFill>
                  <a:srgbClr val="004E9A"/>
                </a:solidFill>
                <a:latin typeface="Arial"/>
                <a:cs typeface="Segoe UI Semilight" panose="020B0402040204020203" pitchFamily="34" charset="0"/>
              </a:rPr>
              <a:t> 14)</a:t>
            </a:r>
            <a:endParaRPr lang="en-US" sz="2000" i="1" kern="0" dirty="0">
              <a:solidFill>
                <a:srgbClr val="004E9A"/>
              </a:solidFill>
              <a:latin typeface="Arial"/>
              <a:cs typeface="Segoe UI Semilight" panose="020B0402040204020203" pitchFamily="34" charset="0"/>
            </a:endParaRP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8028"/>
            <a:ext cx="854487" cy="843144"/>
          </a:xfrm>
          <a:prstGeom prst="rect">
            <a:avLst/>
          </a:prstGeom>
        </p:spPr>
      </p:pic>
    </p:spTree>
    <p:extLst>
      <p:ext uri="{BB962C8B-B14F-4D97-AF65-F5344CB8AC3E}">
        <p14:creationId xmlns:p14="http://schemas.microsoft.com/office/powerpoint/2010/main" val="2121294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en-US" sz="2400" dirty="0">
                <a:solidFill>
                  <a:srgbClr val="0070C0"/>
                </a:solidFill>
                <a:latin typeface="+mn-lt"/>
                <a:ea typeface="Segoe UI Black" panose="020B0A02040204020203" pitchFamily="34" charset="0"/>
              </a:rPr>
              <a:t>3</a:t>
            </a:r>
            <a:r>
              <a:rPr lang="en-US" sz="2400" dirty="0" smtClean="0">
                <a:solidFill>
                  <a:srgbClr val="0070C0"/>
                </a:solidFill>
                <a:latin typeface="+mn-lt"/>
                <a:ea typeface="Segoe UI Black" panose="020B0A02040204020203" pitchFamily="34" charset="0"/>
              </a:rPr>
              <a:t>.</a:t>
            </a:r>
            <a:r>
              <a:rPr lang="vi-VN" sz="2400" dirty="0" smtClean="0">
                <a:solidFill>
                  <a:srgbClr val="0070C0"/>
                </a:solidFill>
                <a:latin typeface="+mn-lt"/>
                <a:ea typeface="Segoe UI Black" panose="020B0A02040204020203" pitchFamily="34" charset="0"/>
              </a:rPr>
              <a:t> </a:t>
            </a:r>
            <a:r>
              <a:rPr lang="vi-VN" sz="2400" dirty="0">
                <a:solidFill>
                  <a:srgbClr val="0070C0"/>
                </a:solidFill>
                <a:latin typeface="+mn-lt"/>
                <a:ea typeface="Segoe UI Black" panose="020B0A02040204020203" pitchFamily="34" charset="0"/>
              </a:rPr>
              <a:t>Nội dung </a:t>
            </a:r>
            <a:r>
              <a:rPr lang="en-US" sz="2400" dirty="0" err="1" smtClean="0">
                <a:solidFill>
                  <a:srgbClr val="0070C0"/>
                </a:solidFill>
                <a:latin typeface="+mn-lt"/>
                <a:ea typeface="Segoe UI Black" panose="020B0A02040204020203" pitchFamily="34" charset="0"/>
              </a:rPr>
              <a:t>Đánh</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giá</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đáp</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ứng</a:t>
            </a:r>
            <a:r>
              <a:rPr lang="en-US" sz="2400" dirty="0" smtClean="0">
                <a:solidFill>
                  <a:srgbClr val="0070C0"/>
                </a:solidFill>
                <a:latin typeface="+mn-lt"/>
                <a:ea typeface="Segoe UI Black" panose="020B0A02040204020203" pitchFamily="34" charset="0"/>
              </a:rPr>
              <a:t> GMP </a:t>
            </a:r>
            <a:r>
              <a:rPr lang="en-US" sz="2400" dirty="0" err="1" smtClean="0">
                <a:solidFill>
                  <a:srgbClr val="0070C0"/>
                </a:solidFill>
                <a:latin typeface="+mn-lt"/>
                <a:ea typeface="Segoe UI Black" panose="020B0A02040204020203" pitchFamily="34" charset="0"/>
              </a:rPr>
              <a:t>cơ</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sở</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nước</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ngoài</a:t>
            </a:r>
            <a:r>
              <a:rPr lang="en-US" sz="2400" dirty="0" smtClean="0">
                <a:solidFill>
                  <a:srgbClr val="0070C0"/>
                </a:solidFill>
                <a:latin typeface="+mn-lt"/>
                <a:ea typeface="Segoe UI Black" panose="020B0A02040204020203" pitchFamily="34" charset="0"/>
              </a:rPr>
              <a:t> </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Mới</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smtClean="0">
                <a:solidFill>
                  <a:srgbClr val="0070C0"/>
                </a:solidFill>
                <a:ea typeface="Alexandria" pitchFamily="34" charset="-122"/>
                <a:cs typeface="Times New Roman" panose="02020603050405020304" pitchFamily="18" charset="0"/>
                <a:sym typeface="Arial"/>
              </a:rPr>
              <a:t>– </a:t>
            </a:r>
            <a:r>
              <a:rPr lang="en-US" sz="2000" b="1" kern="0" dirty="0" err="1" smtClean="0">
                <a:solidFill>
                  <a:srgbClr val="00B050"/>
                </a:solidFill>
                <a:ea typeface="Alexandria" pitchFamily="34" charset="-122"/>
                <a:cs typeface="Times New Roman" panose="02020603050405020304" pitchFamily="18" charset="0"/>
                <a:sym typeface="Arial"/>
              </a:rPr>
              <a:t>Hoạt</a:t>
            </a:r>
            <a:r>
              <a:rPr lang="en-US" sz="2000" b="1" kern="0" dirty="0" smtClean="0">
                <a:solidFill>
                  <a:srgbClr val="00B050"/>
                </a:solidFill>
                <a:ea typeface="Alexandria" pitchFamily="34" charset="-122"/>
                <a:cs typeface="Times New Roman" panose="02020603050405020304" pitchFamily="18" charset="0"/>
                <a:sym typeface="Arial"/>
              </a:rPr>
              <a:t> </a:t>
            </a:r>
            <a:r>
              <a:rPr lang="en-US" sz="2000" b="1" kern="0" dirty="0" err="1" smtClean="0">
                <a:solidFill>
                  <a:srgbClr val="00B050"/>
                </a:solidFill>
                <a:ea typeface="Alexandria" pitchFamily="34" charset="-122"/>
                <a:cs typeface="Times New Roman" panose="02020603050405020304" pitchFamily="18" charset="0"/>
                <a:sym typeface="Arial"/>
              </a:rPr>
              <a:t>động</a:t>
            </a:r>
            <a:r>
              <a:rPr lang="en-US" sz="2000" b="1" kern="0" dirty="0" smtClean="0">
                <a:solidFill>
                  <a:srgbClr val="00B050"/>
                </a:solidFill>
                <a:ea typeface="Alexandria" pitchFamily="34" charset="-122"/>
                <a:cs typeface="Times New Roman" panose="02020603050405020304" pitchFamily="18" charset="0"/>
                <a:sym typeface="Arial"/>
              </a:rPr>
              <a:t> </a:t>
            </a:r>
            <a:r>
              <a:rPr lang="en-US" sz="2000" b="1" kern="0" dirty="0" err="1" smtClean="0">
                <a:solidFill>
                  <a:srgbClr val="00B050"/>
                </a:solidFill>
                <a:ea typeface="Alexandria" pitchFamily="34" charset="-122"/>
                <a:cs typeface="Times New Roman" panose="02020603050405020304" pitchFamily="18" charset="0"/>
                <a:sym typeface="Arial"/>
              </a:rPr>
              <a:t>đánh</a:t>
            </a:r>
            <a:r>
              <a:rPr lang="en-US" sz="2000" b="1" kern="0" dirty="0" smtClean="0">
                <a:solidFill>
                  <a:srgbClr val="00B050"/>
                </a:solidFill>
                <a:ea typeface="Alexandria" pitchFamily="34" charset="-122"/>
                <a:cs typeface="Times New Roman" panose="02020603050405020304" pitchFamily="18" charset="0"/>
                <a:sym typeface="Arial"/>
              </a:rPr>
              <a:t> </a:t>
            </a:r>
            <a:r>
              <a:rPr lang="en-US" sz="2000" b="1" kern="0" dirty="0" err="1" smtClean="0">
                <a:solidFill>
                  <a:srgbClr val="00B050"/>
                </a:solidFill>
                <a:ea typeface="Alexandria" pitchFamily="34" charset="-122"/>
                <a:cs typeface="Times New Roman" panose="02020603050405020304" pitchFamily="18" charset="0"/>
                <a:sym typeface="Arial"/>
              </a:rPr>
              <a:t>giá</a:t>
            </a:r>
            <a:r>
              <a:rPr lang="en-US" sz="2000" b="1" kern="0" dirty="0" smtClean="0">
                <a:solidFill>
                  <a:srgbClr val="00B050"/>
                </a:solidFill>
                <a:ea typeface="Alexandria" pitchFamily="34" charset="-122"/>
                <a:cs typeface="Times New Roman" panose="02020603050405020304" pitchFamily="18" charset="0"/>
                <a:sym typeface="Arial"/>
              </a:rPr>
              <a:t> </a:t>
            </a:r>
            <a:r>
              <a:rPr lang="en-US" sz="2000" b="1" kern="0" dirty="0" err="1" smtClean="0">
                <a:solidFill>
                  <a:srgbClr val="00B050"/>
                </a:solidFill>
                <a:ea typeface="Alexandria" pitchFamily="34" charset="-122"/>
                <a:cs typeface="Times New Roman" panose="02020603050405020304" pitchFamily="18" charset="0"/>
                <a:sym typeface="Arial"/>
              </a:rPr>
              <a:t>hồ</a:t>
            </a:r>
            <a:r>
              <a:rPr lang="en-US" sz="2000" b="1" kern="0" dirty="0" smtClean="0">
                <a:solidFill>
                  <a:srgbClr val="00B050"/>
                </a:solidFill>
                <a:ea typeface="Alexandria" pitchFamily="34" charset="-122"/>
                <a:cs typeface="Times New Roman" panose="02020603050405020304" pitchFamily="18" charset="0"/>
                <a:sym typeface="Arial"/>
              </a:rPr>
              <a:t> </a:t>
            </a:r>
            <a:r>
              <a:rPr lang="en-US" sz="2000" b="1" kern="0" dirty="0" err="1" smtClean="0">
                <a:solidFill>
                  <a:srgbClr val="00B050"/>
                </a:solidFill>
                <a:ea typeface="Alexandria" pitchFamily="34" charset="-122"/>
                <a:cs typeface="Times New Roman" panose="02020603050405020304" pitchFamily="18" charset="0"/>
                <a:sym typeface="Arial"/>
              </a:rPr>
              <a:t>sơ</a:t>
            </a:r>
            <a:r>
              <a:rPr lang="en-US" sz="2000" b="1" kern="0" dirty="0" smtClean="0">
                <a:solidFill>
                  <a:srgbClr val="00B050"/>
                </a:solidFill>
                <a:ea typeface="Alexandria" pitchFamily="34" charset="-122"/>
                <a:cs typeface="Times New Roman" panose="02020603050405020304" pitchFamily="18" charset="0"/>
                <a:sym typeface="Arial"/>
              </a:rPr>
              <a:t> GMP </a:t>
            </a:r>
            <a:endParaRPr lang="en-US" sz="2000"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3"/>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4"/>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5"/>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2556" y="1518755"/>
            <a:ext cx="9304048" cy="35687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571500" indent="-342900" algn="just">
              <a:lnSpc>
                <a:spcPct val="120000"/>
              </a:lnSpc>
              <a:spcBef>
                <a:spcPts val="400"/>
              </a:spcBef>
              <a:spcAft>
                <a:spcPts val="400"/>
              </a:spcAft>
              <a:buSzPct val="110000"/>
              <a:buFont typeface="Wingdings" panose="05000000000000000000" pitchFamily="2" charset="2"/>
              <a:buChar char="v"/>
            </a:pPr>
            <a:r>
              <a:rPr lang="en-US" sz="2000" kern="0" dirty="0" err="1" smtClean="0">
                <a:solidFill>
                  <a:srgbClr val="0070C0"/>
                </a:solidFill>
                <a:latin typeface="Arial" panose="020B0604020202020204" pitchFamily="34" charset="0"/>
                <a:cs typeface="Segoe UI Semilight" panose="020B0402040204020203" pitchFamily="34" charset="0"/>
              </a:rPr>
              <a:t>Cục</a:t>
            </a:r>
            <a:r>
              <a:rPr lang="en-US" sz="2000" kern="0" dirty="0" smtClean="0">
                <a:solidFill>
                  <a:srgbClr val="0070C0"/>
                </a:solidFill>
                <a:latin typeface="Arial" panose="020B0604020202020204" pitchFamily="34" charset="0"/>
                <a:cs typeface="Segoe UI Semilight" panose="020B0402040204020203" pitchFamily="34" charset="0"/>
              </a:rPr>
              <a:t> QLD, </a:t>
            </a:r>
            <a:r>
              <a:rPr lang="en-US" sz="2000" kern="0" dirty="0" err="1" smtClean="0">
                <a:solidFill>
                  <a:srgbClr val="0070C0"/>
                </a:solidFill>
                <a:latin typeface="Arial" panose="020B0604020202020204" pitchFamily="34" charset="0"/>
                <a:cs typeface="Segoe UI Semilight" panose="020B0402040204020203" pitchFamily="34" charset="0"/>
              </a:rPr>
              <a:t>Cục</a:t>
            </a:r>
            <a:r>
              <a:rPr lang="en-US" sz="2000" kern="0" dirty="0" smtClean="0">
                <a:solidFill>
                  <a:srgbClr val="0070C0"/>
                </a:solidFill>
                <a:latin typeface="Arial" panose="020B0604020202020204" pitchFamily="34" charset="0"/>
                <a:cs typeface="Segoe UI Semilight" panose="020B0402040204020203" pitchFamily="34" charset="0"/>
              </a:rPr>
              <a:t> YDCT:</a:t>
            </a:r>
          </a:p>
          <a:p>
            <a:pPr marL="806450" indent="-271463" algn="just">
              <a:lnSpc>
                <a:spcPct val="120000"/>
              </a:lnSpc>
              <a:spcBef>
                <a:spcPts val="400"/>
              </a:spcBef>
              <a:spcAft>
                <a:spcPts val="400"/>
              </a:spcAft>
              <a:buSzPct val="110000"/>
              <a:buFont typeface="Wingdings" panose="05000000000000000000" pitchFamily="2" charset="2"/>
              <a:buChar char="ü"/>
            </a:pPr>
            <a:r>
              <a:rPr lang="en-US" sz="2000" kern="0" dirty="0" err="1" smtClean="0">
                <a:solidFill>
                  <a:srgbClr val="0070C0"/>
                </a:solidFill>
                <a:latin typeface="Arial" panose="020B0604020202020204" pitchFamily="34" charset="0"/>
                <a:cs typeface="Segoe UI Semilight" panose="020B0402040204020203" pitchFamily="34" charset="0"/>
              </a:rPr>
              <a:t>Thành</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lập</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tổ</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chuyên</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gia</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thẩm</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định</a:t>
            </a:r>
            <a:endParaRPr lang="en-US" sz="2000" kern="0" dirty="0">
              <a:solidFill>
                <a:srgbClr val="0070C0"/>
              </a:solidFill>
              <a:latin typeface="Arial" panose="020B0604020202020204" pitchFamily="34" charset="0"/>
              <a:cs typeface="Segoe UI Semilight" panose="020B0402040204020203" pitchFamily="34" charset="0"/>
            </a:endParaRPr>
          </a:p>
          <a:p>
            <a:pPr marL="806450" indent="-271463" algn="just">
              <a:lnSpc>
                <a:spcPct val="120000"/>
              </a:lnSpc>
              <a:spcBef>
                <a:spcPts val="400"/>
              </a:spcBef>
              <a:spcAft>
                <a:spcPts val="400"/>
              </a:spcAft>
              <a:buSzPct val="110000"/>
              <a:buFont typeface="Wingdings" panose="05000000000000000000" pitchFamily="2" charset="2"/>
              <a:buChar char="ü"/>
            </a:pPr>
            <a:r>
              <a:rPr lang="en-US" sz="2000" kern="0" dirty="0" err="1" smtClean="0">
                <a:solidFill>
                  <a:srgbClr val="0070C0"/>
                </a:solidFill>
                <a:latin typeface="Arial" panose="020B0604020202020204" pitchFamily="34" charset="0"/>
                <a:cs typeface="Segoe UI Semilight" panose="020B0402040204020203" pitchFamily="34" charset="0"/>
              </a:rPr>
              <a:t>Xây</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dựng</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quy</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chế</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và</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tổ</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chức</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hoạt</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động</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của</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tổ</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chuyên</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gia</a:t>
            </a:r>
            <a:endParaRPr lang="vi-VN" sz="2000" kern="0" dirty="0">
              <a:solidFill>
                <a:srgbClr val="0070C0"/>
              </a:solidFill>
              <a:latin typeface="Arial" panose="020B0604020202020204" pitchFamily="34" charset="0"/>
              <a:cs typeface="Segoe UI Semilight" panose="020B0402040204020203" pitchFamily="34" charset="0"/>
            </a:endParaRPr>
          </a:p>
          <a:p>
            <a:pPr marL="571500" indent="-342900" algn="just">
              <a:lnSpc>
                <a:spcPct val="120000"/>
              </a:lnSpc>
              <a:spcBef>
                <a:spcPts val="400"/>
              </a:spcBef>
              <a:spcAft>
                <a:spcPts val="400"/>
              </a:spcAft>
              <a:buSzPct val="110000"/>
              <a:buFont typeface="Wingdings" panose="05000000000000000000" pitchFamily="2" charset="2"/>
              <a:buChar char="v"/>
            </a:pPr>
            <a:r>
              <a:rPr lang="en-US" sz="2000" kern="0" dirty="0" err="1" smtClean="0">
                <a:solidFill>
                  <a:srgbClr val="0070C0"/>
                </a:solidFill>
                <a:latin typeface="Arial" panose="020B0604020202020204" pitchFamily="34" charset="0"/>
                <a:cs typeface="Segoe UI Semilight" panose="020B0402040204020203" pitchFamily="34" charset="0"/>
              </a:rPr>
              <a:t>Nguyên</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tắc</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hoạt</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động</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của</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chuyên</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gia</a:t>
            </a:r>
            <a:r>
              <a:rPr lang="en-US" sz="2000" kern="0" dirty="0" smtClean="0">
                <a:solidFill>
                  <a:srgbClr val="0070C0"/>
                </a:solidFill>
                <a:latin typeface="Arial" panose="020B0604020202020204" pitchFamily="34" charset="0"/>
                <a:cs typeface="Segoe UI Semilight" panose="020B0402040204020203" pitchFamily="34" charset="0"/>
              </a:rPr>
              <a:t>:</a:t>
            </a:r>
          </a:p>
          <a:p>
            <a:pPr marL="806450" indent="-271463" algn="just">
              <a:lnSpc>
                <a:spcPct val="120000"/>
              </a:lnSpc>
              <a:spcBef>
                <a:spcPts val="400"/>
              </a:spcBef>
              <a:spcAft>
                <a:spcPts val="400"/>
              </a:spcAft>
              <a:buSzPct val="110000"/>
              <a:buFont typeface="Wingdings" panose="05000000000000000000" pitchFamily="2" charset="2"/>
              <a:buChar char="ü"/>
            </a:pPr>
            <a:r>
              <a:rPr lang="en-US" sz="2000" kern="0" dirty="0">
                <a:solidFill>
                  <a:srgbClr val="0070C0"/>
                </a:solidFill>
                <a:latin typeface="Arial" panose="020B0604020202020204" pitchFamily="34" charset="0"/>
                <a:cs typeface="Segoe UI Semilight" panose="020B0402040204020203" pitchFamily="34" charset="0"/>
              </a:rPr>
              <a:t>Ý</a:t>
            </a:r>
            <a:r>
              <a:rPr lang="vi-VN" sz="2000" kern="0" dirty="0" smtClean="0">
                <a:solidFill>
                  <a:srgbClr val="0070C0"/>
                </a:solidFill>
                <a:latin typeface="Arial" panose="020B0604020202020204" pitchFamily="34" charset="0"/>
                <a:cs typeface="Segoe UI Semilight" panose="020B0402040204020203" pitchFamily="34" charset="0"/>
              </a:rPr>
              <a:t> </a:t>
            </a:r>
            <a:r>
              <a:rPr lang="vi-VN" sz="2000" kern="0" dirty="0">
                <a:solidFill>
                  <a:srgbClr val="0070C0"/>
                </a:solidFill>
                <a:latin typeface="Arial" panose="020B0604020202020204" pitchFamily="34" charset="0"/>
                <a:cs typeface="Segoe UI Semilight" panose="020B0402040204020203" pitchFamily="34" charset="0"/>
              </a:rPr>
              <a:t>kiến thẩm định phải bảo đảm căn cứ pháp lý, cơ sở khoa học và phải được thể hiện trong biên bản thẩm </a:t>
            </a:r>
            <a:r>
              <a:rPr lang="vi-VN" sz="2000" kern="0" dirty="0" smtClean="0">
                <a:solidFill>
                  <a:srgbClr val="0070C0"/>
                </a:solidFill>
                <a:latin typeface="Arial" panose="020B0604020202020204" pitchFamily="34" charset="0"/>
                <a:cs typeface="Segoe UI Semilight" panose="020B0402040204020203" pitchFamily="34" charset="0"/>
              </a:rPr>
              <a:t>định</a:t>
            </a:r>
            <a:endParaRPr lang="vi-VN" sz="2000" kern="0" dirty="0">
              <a:solidFill>
                <a:srgbClr val="0070C0"/>
              </a:solidFill>
              <a:latin typeface="Arial" panose="020B0604020202020204" pitchFamily="34" charset="0"/>
              <a:cs typeface="Segoe UI Semilight" panose="020B0402040204020203" pitchFamily="34" charset="0"/>
            </a:endParaRPr>
          </a:p>
          <a:p>
            <a:pPr marL="806450" indent="-271463" algn="just">
              <a:lnSpc>
                <a:spcPct val="120000"/>
              </a:lnSpc>
              <a:spcBef>
                <a:spcPts val="400"/>
              </a:spcBef>
              <a:spcAft>
                <a:spcPts val="400"/>
              </a:spcAft>
              <a:buSzPct val="110000"/>
              <a:buFont typeface="Wingdings" panose="05000000000000000000" pitchFamily="2" charset="2"/>
              <a:buChar char="ü"/>
            </a:pPr>
            <a:r>
              <a:rPr lang="en-US" sz="2000" kern="0" dirty="0" smtClean="0">
                <a:solidFill>
                  <a:srgbClr val="0070C0"/>
                </a:solidFill>
                <a:latin typeface="Arial" panose="020B0604020202020204" pitchFamily="34" charset="0"/>
                <a:cs typeface="Segoe UI Semilight" panose="020B0402040204020203" pitchFamily="34" charset="0"/>
              </a:rPr>
              <a:t>C</a:t>
            </a:r>
            <a:r>
              <a:rPr lang="vi-VN" sz="2000" kern="0" dirty="0" smtClean="0">
                <a:solidFill>
                  <a:srgbClr val="0070C0"/>
                </a:solidFill>
                <a:latin typeface="Arial" panose="020B0604020202020204" pitchFamily="34" charset="0"/>
                <a:cs typeface="Segoe UI Semilight" panose="020B0402040204020203" pitchFamily="34" charset="0"/>
              </a:rPr>
              <a:t>hịu </a:t>
            </a:r>
            <a:r>
              <a:rPr lang="vi-VN" sz="2000" kern="0" dirty="0">
                <a:solidFill>
                  <a:srgbClr val="0070C0"/>
                </a:solidFill>
                <a:latin typeface="Arial" panose="020B0604020202020204" pitchFamily="34" charset="0"/>
                <a:cs typeface="Segoe UI Semilight" panose="020B0402040204020203" pitchFamily="34" charset="0"/>
              </a:rPr>
              <a:t>trách nhiệm trước lãnh đạo </a:t>
            </a:r>
            <a:r>
              <a:rPr lang="en-US" sz="2000" kern="0" dirty="0" err="1" smtClean="0">
                <a:solidFill>
                  <a:srgbClr val="0070C0"/>
                </a:solidFill>
                <a:latin typeface="Arial" panose="020B0604020202020204" pitchFamily="34" charset="0"/>
                <a:cs typeface="Segoe UI Semilight" panose="020B0402040204020203" pitchFamily="34" charset="0"/>
              </a:rPr>
              <a:t>Cục</a:t>
            </a:r>
            <a:r>
              <a:rPr lang="en-US" sz="2000" kern="0" dirty="0" smtClean="0">
                <a:solidFill>
                  <a:srgbClr val="0070C0"/>
                </a:solidFill>
                <a:latin typeface="Arial" panose="020B0604020202020204" pitchFamily="34" charset="0"/>
                <a:cs typeface="Segoe UI Semilight" panose="020B0402040204020203" pitchFamily="34" charset="0"/>
              </a:rPr>
              <a:t> QLD, </a:t>
            </a:r>
            <a:r>
              <a:rPr lang="en-US" sz="2000" kern="0" dirty="0" err="1" smtClean="0">
                <a:solidFill>
                  <a:srgbClr val="0070C0"/>
                </a:solidFill>
                <a:latin typeface="Arial" panose="020B0604020202020204" pitchFamily="34" charset="0"/>
                <a:cs typeface="Segoe UI Semilight" panose="020B0402040204020203" pitchFamily="34" charset="0"/>
              </a:rPr>
              <a:t>Cục</a:t>
            </a:r>
            <a:r>
              <a:rPr lang="en-US" sz="2000" kern="0" dirty="0" smtClean="0">
                <a:solidFill>
                  <a:srgbClr val="0070C0"/>
                </a:solidFill>
                <a:latin typeface="Arial" panose="020B0604020202020204" pitchFamily="34" charset="0"/>
                <a:cs typeface="Segoe UI Semilight" panose="020B0402040204020203" pitchFamily="34" charset="0"/>
              </a:rPr>
              <a:t> YDCT </a:t>
            </a:r>
            <a:r>
              <a:rPr lang="vi-VN" sz="2000" kern="0" dirty="0" smtClean="0">
                <a:solidFill>
                  <a:srgbClr val="0070C0"/>
                </a:solidFill>
                <a:latin typeface="Arial" panose="020B0604020202020204" pitchFamily="34" charset="0"/>
                <a:cs typeface="Segoe UI Semilight" panose="020B0402040204020203" pitchFamily="34" charset="0"/>
              </a:rPr>
              <a:t>về </a:t>
            </a:r>
            <a:r>
              <a:rPr lang="vi-VN" sz="2000" kern="0" dirty="0">
                <a:solidFill>
                  <a:srgbClr val="0070C0"/>
                </a:solidFill>
                <a:latin typeface="Arial" panose="020B0604020202020204" pitchFamily="34" charset="0"/>
                <a:cs typeface="Segoe UI Semilight" panose="020B0402040204020203" pitchFamily="34" charset="0"/>
              </a:rPr>
              <a:t>các nội dung thẩm định, ý kiến đề xuất liên quan đến công tác thẩm </a:t>
            </a:r>
            <a:r>
              <a:rPr lang="vi-VN" sz="2000" kern="0" dirty="0" smtClean="0">
                <a:solidFill>
                  <a:srgbClr val="0070C0"/>
                </a:solidFill>
                <a:latin typeface="Arial" panose="020B0604020202020204" pitchFamily="34" charset="0"/>
                <a:cs typeface="Segoe UI Semilight" panose="020B0402040204020203" pitchFamily="34" charset="0"/>
              </a:rPr>
              <a:t>định</a:t>
            </a:r>
            <a:endParaRPr lang="en-US" sz="2000" kern="0" dirty="0" smtClean="0">
              <a:solidFill>
                <a:srgbClr val="0070C0"/>
              </a:solidFill>
              <a:latin typeface="Arial" panose="020B0604020202020204" pitchFamily="34" charset="0"/>
              <a:cs typeface="Segoe UI Semilight" panose="020B0402040204020203" pitchFamily="34" charset="0"/>
            </a:endParaRPr>
          </a:p>
          <a:p>
            <a:pPr marL="806450" indent="-271463" algn="just">
              <a:lnSpc>
                <a:spcPct val="120000"/>
              </a:lnSpc>
              <a:spcBef>
                <a:spcPts val="400"/>
              </a:spcBef>
              <a:spcAft>
                <a:spcPts val="400"/>
              </a:spcAft>
              <a:buSzPct val="110000"/>
              <a:buFont typeface="Wingdings" panose="05000000000000000000" pitchFamily="2" charset="2"/>
              <a:buChar char="ü"/>
            </a:pPr>
            <a:r>
              <a:rPr lang="en-US" sz="2000" kern="0" dirty="0" err="1" smtClean="0">
                <a:solidFill>
                  <a:srgbClr val="0070C0"/>
                </a:solidFill>
                <a:latin typeface="Arial" panose="020B0604020202020204" pitchFamily="34" charset="0"/>
                <a:cs typeface="Segoe UI Semilight" panose="020B0402040204020203" pitchFamily="34" charset="0"/>
              </a:rPr>
              <a:t>Không</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có</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xung</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đột</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lợi</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ích</a:t>
            </a:r>
            <a:endParaRPr lang="vi-VN" sz="2000" kern="0" dirty="0">
              <a:solidFill>
                <a:srgbClr val="0070C0"/>
              </a:solidFill>
              <a:latin typeface="Arial" panose="020B0604020202020204" pitchFamily="34" charset="0"/>
              <a:cs typeface="Segoe UI Semilight" panose="020B0402040204020203" pitchFamily="34" charset="0"/>
            </a:endParaRPr>
          </a:p>
          <a:p>
            <a:pPr marL="228600" indent="0" algn="just">
              <a:lnSpc>
                <a:spcPct val="120000"/>
              </a:lnSpc>
              <a:spcBef>
                <a:spcPts val="400"/>
              </a:spcBef>
              <a:spcAft>
                <a:spcPts val="400"/>
              </a:spcAft>
              <a:buSzPct val="110000"/>
              <a:buNone/>
            </a:pPr>
            <a:r>
              <a:rPr lang="en-US" sz="2000" i="1" kern="0" dirty="0" smtClean="0">
                <a:solidFill>
                  <a:srgbClr val="004E9A"/>
                </a:solidFill>
                <a:latin typeface="Arial"/>
                <a:cs typeface="Segoe UI Semilight" panose="020B0402040204020203" pitchFamily="34" charset="0"/>
              </a:rPr>
              <a:t>       (</a:t>
            </a:r>
            <a:r>
              <a:rPr lang="en-US" sz="2000" i="1" kern="0" dirty="0" err="1" smtClean="0">
                <a:solidFill>
                  <a:srgbClr val="004E9A"/>
                </a:solidFill>
                <a:latin typeface="Arial"/>
                <a:cs typeface="Segoe UI Semilight" panose="020B0402040204020203" pitchFamily="34" charset="0"/>
              </a:rPr>
              <a:t>Khoản</a:t>
            </a:r>
            <a:r>
              <a:rPr lang="en-US" sz="2000" i="1" kern="0" dirty="0" smtClean="0">
                <a:solidFill>
                  <a:srgbClr val="004E9A"/>
                </a:solidFill>
                <a:latin typeface="Arial"/>
                <a:cs typeface="Segoe UI Semilight" panose="020B0402040204020203" pitchFamily="34" charset="0"/>
              </a:rPr>
              <a:t> 4, 5 </a:t>
            </a:r>
            <a:r>
              <a:rPr lang="en-US" sz="2000" i="1" kern="0" dirty="0" err="1" smtClean="0">
                <a:solidFill>
                  <a:srgbClr val="004E9A"/>
                </a:solidFill>
                <a:latin typeface="Arial"/>
                <a:cs typeface="Segoe UI Semilight" panose="020B0402040204020203" pitchFamily="34" charset="0"/>
              </a:rPr>
              <a:t>Điều</a:t>
            </a:r>
            <a:r>
              <a:rPr lang="en-US" sz="2000" i="1" kern="0" dirty="0" smtClean="0">
                <a:solidFill>
                  <a:srgbClr val="004E9A"/>
                </a:solidFill>
                <a:latin typeface="Arial"/>
                <a:cs typeface="Segoe UI Semilight" panose="020B0402040204020203" pitchFamily="34" charset="0"/>
              </a:rPr>
              <a:t> 14; </a:t>
            </a:r>
            <a:r>
              <a:rPr lang="en-US" sz="2000" i="1" kern="0" dirty="0" err="1" smtClean="0">
                <a:solidFill>
                  <a:srgbClr val="004E9A"/>
                </a:solidFill>
                <a:latin typeface="Arial"/>
                <a:cs typeface="Segoe UI Semilight" panose="020B0402040204020203" pitchFamily="34" charset="0"/>
              </a:rPr>
              <a:t>khoản</a:t>
            </a:r>
            <a:r>
              <a:rPr lang="en-US" sz="2000" i="1" kern="0" dirty="0" smtClean="0">
                <a:solidFill>
                  <a:srgbClr val="004E9A"/>
                </a:solidFill>
                <a:latin typeface="Arial"/>
                <a:cs typeface="Segoe UI Semilight" panose="020B0402040204020203" pitchFamily="34" charset="0"/>
              </a:rPr>
              <a:t> 4 </a:t>
            </a:r>
            <a:r>
              <a:rPr lang="en-US" sz="2000" i="1" kern="0" dirty="0" err="1" smtClean="0">
                <a:solidFill>
                  <a:srgbClr val="004E9A"/>
                </a:solidFill>
                <a:latin typeface="Arial"/>
                <a:cs typeface="Segoe UI Semilight" panose="020B0402040204020203" pitchFamily="34" charset="0"/>
              </a:rPr>
              <a:t>Điều</a:t>
            </a:r>
            <a:r>
              <a:rPr lang="en-US" sz="2000" i="1" kern="0" dirty="0" smtClean="0">
                <a:solidFill>
                  <a:srgbClr val="004E9A"/>
                </a:solidFill>
                <a:latin typeface="Arial"/>
                <a:cs typeface="Segoe UI Semilight" panose="020B0402040204020203" pitchFamily="34" charset="0"/>
              </a:rPr>
              <a:t> 18)</a:t>
            </a:r>
            <a:endParaRPr lang="en-US" sz="2000" i="1" kern="0" dirty="0">
              <a:solidFill>
                <a:srgbClr val="004E9A"/>
              </a:solidFill>
              <a:latin typeface="Arial"/>
              <a:cs typeface="Segoe UI Semilight" panose="020B0402040204020203" pitchFamily="34" charset="0"/>
            </a:endParaRP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8028"/>
            <a:ext cx="854487" cy="843144"/>
          </a:xfrm>
          <a:prstGeom prst="rect">
            <a:avLst/>
          </a:prstGeom>
        </p:spPr>
      </p:pic>
    </p:spTree>
    <p:extLst>
      <p:ext uri="{BB962C8B-B14F-4D97-AF65-F5344CB8AC3E}">
        <p14:creationId xmlns:p14="http://schemas.microsoft.com/office/powerpoint/2010/main" val="3221992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4"/>
          <p:cNvSpPr txBox="1">
            <a:spLocks noGrp="1"/>
          </p:cNvSpPr>
          <p:nvPr>
            <p:ph type="title"/>
          </p:nvPr>
        </p:nvSpPr>
        <p:spPr>
          <a:xfrm>
            <a:off x="1090997" y="181543"/>
            <a:ext cx="10010000" cy="763600"/>
          </a:xfrm>
          <a:prstGeom prst="rect">
            <a:avLst/>
          </a:prstGeom>
        </p:spPr>
        <p:txBody>
          <a:bodyPr spcFirstLastPara="1" wrap="square" lIns="121900" tIns="121900" rIns="121900" bIns="121900" anchor="t" anchorCtr="0">
            <a:noAutofit/>
          </a:bodyPr>
          <a:lstStyle/>
          <a:p>
            <a:r>
              <a:rPr lang="en-US">
                <a:solidFill>
                  <a:srgbClr val="0070C0"/>
                </a:solidFill>
                <a:latin typeface="+mj-lt"/>
                <a:ea typeface="Segoe UI Black" panose="020B0A02040204020203" pitchFamily="34" charset="0"/>
              </a:rPr>
              <a:t>TÓM TẮT NỘI DUNG</a:t>
            </a:r>
          </a:p>
        </p:txBody>
      </p:sp>
      <p:sp>
        <p:nvSpPr>
          <p:cNvPr id="303" name="Google Shape;303;p54"/>
          <p:cNvSpPr txBox="1">
            <a:spLocks noGrp="1"/>
          </p:cNvSpPr>
          <p:nvPr>
            <p:ph type="body" idx="1"/>
          </p:nvPr>
        </p:nvSpPr>
        <p:spPr>
          <a:xfrm>
            <a:off x="658719" y="1237558"/>
            <a:ext cx="11191968" cy="1481521"/>
          </a:xfrm>
          <a:prstGeom prst="rect">
            <a:avLst/>
          </a:prstGeom>
        </p:spPr>
        <p:txBody>
          <a:bodyPr spcFirstLastPara="1" wrap="square" lIns="121900" tIns="121900" rIns="121900" bIns="121900" anchor="t" anchorCtr="0">
            <a:noAutofit/>
          </a:bodyPr>
          <a:lstStyle/>
          <a:p>
            <a:pPr marL="457189" indent="-457189">
              <a:spcAft>
                <a:spcPts val="2133"/>
              </a:spcAft>
              <a:buSzPct val="110000"/>
            </a:pPr>
            <a:r>
              <a:rPr lang="en-US" sz="2667" dirty="0" err="1">
                <a:solidFill>
                  <a:srgbClr val="004D86"/>
                </a:solidFill>
                <a:latin typeface="Arial (Body)"/>
                <a:cs typeface="Segoe UI Semilight" panose="020B0402040204020203" pitchFamily="34" charset="0"/>
              </a:rPr>
              <a:t>Căn</a:t>
            </a:r>
            <a:r>
              <a:rPr lang="en-US" sz="2667" dirty="0">
                <a:solidFill>
                  <a:srgbClr val="004D86"/>
                </a:solidFill>
                <a:latin typeface="Arial (Body)"/>
                <a:cs typeface="Segoe UI Semilight" panose="020B0402040204020203" pitchFamily="34" charset="0"/>
              </a:rPr>
              <a:t> </a:t>
            </a:r>
            <a:r>
              <a:rPr lang="en-US" sz="2667" dirty="0" err="1">
                <a:solidFill>
                  <a:srgbClr val="004D86"/>
                </a:solidFill>
                <a:latin typeface="Arial (Body)"/>
                <a:cs typeface="Segoe UI Semilight" panose="020B0402040204020203" pitchFamily="34" charset="0"/>
              </a:rPr>
              <a:t>cứ</a:t>
            </a:r>
            <a:r>
              <a:rPr lang="en-US" sz="2667" dirty="0">
                <a:solidFill>
                  <a:srgbClr val="004D86"/>
                </a:solidFill>
                <a:latin typeface="Arial (Body)"/>
                <a:cs typeface="Segoe UI Semilight" panose="020B0402040204020203" pitchFamily="34" charset="0"/>
              </a:rPr>
              <a:t> </a:t>
            </a:r>
            <a:r>
              <a:rPr lang="en-US" sz="2667" dirty="0" err="1">
                <a:solidFill>
                  <a:srgbClr val="004D86"/>
                </a:solidFill>
                <a:latin typeface="Arial (Body)"/>
                <a:cs typeface="Segoe UI Semilight" panose="020B0402040204020203" pitchFamily="34" charset="0"/>
              </a:rPr>
              <a:t>pháp</a:t>
            </a:r>
            <a:r>
              <a:rPr lang="en-US" sz="2667" dirty="0">
                <a:solidFill>
                  <a:srgbClr val="004D86"/>
                </a:solidFill>
                <a:latin typeface="Arial (Body)"/>
                <a:cs typeface="Segoe UI Semilight" panose="020B0402040204020203" pitchFamily="34" charset="0"/>
              </a:rPr>
              <a:t> </a:t>
            </a:r>
            <a:r>
              <a:rPr lang="en-US" sz="2667" dirty="0" err="1">
                <a:solidFill>
                  <a:srgbClr val="004D86"/>
                </a:solidFill>
                <a:latin typeface="Arial (Body)"/>
                <a:cs typeface="Segoe UI Semilight" panose="020B0402040204020203" pitchFamily="34" charset="0"/>
              </a:rPr>
              <a:t>lý</a:t>
            </a:r>
            <a:r>
              <a:rPr lang="en-US" sz="2667" dirty="0">
                <a:solidFill>
                  <a:srgbClr val="004D86"/>
                </a:solidFill>
                <a:latin typeface="Arial (Body)"/>
                <a:cs typeface="Segoe UI Semilight" panose="020B0402040204020203" pitchFamily="34" charset="0"/>
              </a:rPr>
              <a:t> </a:t>
            </a:r>
            <a:r>
              <a:rPr lang="en-US" sz="2667" dirty="0" err="1">
                <a:solidFill>
                  <a:srgbClr val="004D86"/>
                </a:solidFill>
                <a:latin typeface="Arial (Body)"/>
                <a:cs typeface="Segoe UI Semilight" panose="020B0402040204020203" pitchFamily="34" charset="0"/>
              </a:rPr>
              <a:t>và</a:t>
            </a:r>
            <a:r>
              <a:rPr lang="en-US" sz="2667" dirty="0">
                <a:solidFill>
                  <a:srgbClr val="004D86"/>
                </a:solidFill>
                <a:latin typeface="Arial (Body)"/>
                <a:cs typeface="Segoe UI Semilight" panose="020B0402040204020203" pitchFamily="34" charset="0"/>
              </a:rPr>
              <a:t> </a:t>
            </a:r>
            <a:r>
              <a:rPr lang="en-US" sz="2667" dirty="0" err="1">
                <a:solidFill>
                  <a:srgbClr val="004D86"/>
                </a:solidFill>
                <a:latin typeface="Arial (Body)"/>
                <a:cs typeface="Segoe UI Semilight" panose="020B0402040204020203" pitchFamily="34" charset="0"/>
              </a:rPr>
              <a:t>cơ</a:t>
            </a:r>
            <a:r>
              <a:rPr lang="en-US" sz="2667" dirty="0">
                <a:solidFill>
                  <a:srgbClr val="004D86"/>
                </a:solidFill>
                <a:latin typeface="Arial (Body)"/>
                <a:cs typeface="Segoe UI Semilight" panose="020B0402040204020203" pitchFamily="34" charset="0"/>
              </a:rPr>
              <a:t> </a:t>
            </a:r>
            <a:r>
              <a:rPr lang="en-US" sz="2667" dirty="0" err="1">
                <a:solidFill>
                  <a:srgbClr val="004D86"/>
                </a:solidFill>
                <a:latin typeface="Arial (Body)"/>
                <a:cs typeface="Segoe UI Semilight" panose="020B0402040204020203" pitchFamily="34" charset="0"/>
              </a:rPr>
              <a:t>sở</a:t>
            </a:r>
            <a:r>
              <a:rPr lang="en-US" sz="2667" dirty="0">
                <a:solidFill>
                  <a:srgbClr val="004D86"/>
                </a:solidFill>
                <a:latin typeface="Arial (Body)"/>
                <a:cs typeface="Segoe UI Semilight" panose="020B0402040204020203" pitchFamily="34" charset="0"/>
              </a:rPr>
              <a:t> </a:t>
            </a:r>
            <a:r>
              <a:rPr lang="en-US" sz="2667" dirty="0" err="1">
                <a:solidFill>
                  <a:srgbClr val="004D86"/>
                </a:solidFill>
                <a:latin typeface="Arial (Body)"/>
                <a:cs typeface="Segoe UI Semilight" panose="020B0402040204020203" pitchFamily="34" charset="0"/>
              </a:rPr>
              <a:t>xây</a:t>
            </a:r>
            <a:r>
              <a:rPr lang="en-US" sz="2667" dirty="0">
                <a:solidFill>
                  <a:srgbClr val="004D86"/>
                </a:solidFill>
                <a:latin typeface="Arial (Body)"/>
                <a:cs typeface="Segoe UI Semilight" panose="020B0402040204020203" pitchFamily="34" charset="0"/>
              </a:rPr>
              <a:t> </a:t>
            </a:r>
            <a:r>
              <a:rPr lang="en-US" sz="2667" dirty="0" err="1">
                <a:solidFill>
                  <a:srgbClr val="004D86"/>
                </a:solidFill>
                <a:latin typeface="Arial (Body)"/>
                <a:cs typeface="Segoe UI Semilight" panose="020B0402040204020203" pitchFamily="34" charset="0"/>
              </a:rPr>
              <a:t>dựng</a:t>
            </a:r>
            <a:r>
              <a:rPr lang="en-US" sz="2667" dirty="0">
                <a:solidFill>
                  <a:srgbClr val="004D86"/>
                </a:solidFill>
                <a:latin typeface="Arial (Body)"/>
                <a:cs typeface="Segoe UI Semilight" panose="020B0402040204020203" pitchFamily="34" charset="0"/>
              </a:rPr>
              <a:t> </a:t>
            </a:r>
            <a:r>
              <a:rPr lang="en-US" sz="2667" dirty="0" err="1">
                <a:solidFill>
                  <a:srgbClr val="004D86"/>
                </a:solidFill>
                <a:latin typeface="Arial (Body)"/>
                <a:cs typeface="Segoe UI Semilight" panose="020B0402040204020203" pitchFamily="34" charset="0"/>
              </a:rPr>
              <a:t>Thông</a:t>
            </a:r>
            <a:r>
              <a:rPr lang="en-US" sz="2667" dirty="0">
                <a:solidFill>
                  <a:srgbClr val="004D86"/>
                </a:solidFill>
                <a:latin typeface="Arial (Body)"/>
                <a:cs typeface="Segoe UI Semilight" panose="020B0402040204020203" pitchFamily="34" charset="0"/>
              </a:rPr>
              <a:t> </a:t>
            </a:r>
            <a:r>
              <a:rPr lang="en-US" sz="2667" dirty="0" err="1">
                <a:solidFill>
                  <a:srgbClr val="004D86"/>
                </a:solidFill>
                <a:latin typeface="Arial (Body)"/>
                <a:cs typeface="Segoe UI Semilight" panose="020B0402040204020203" pitchFamily="34" charset="0"/>
              </a:rPr>
              <a:t>tư</a:t>
            </a:r>
            <a:r>
              <a:rPr lang="en-US" sz="2667" dirty="0">
                <a:solidFill>
                  <a:srgbClr val="004D86"/>
                </a:solidFill>
                <a:latin typeface="Arial (Body)"/>
                <a:cs typeface="Segoe UI Semilight" panose="020B0402040204020203" pitchFamily="34" charset="0"/>
              </a:rPr>
              <a:t> </a:t>
            </a:r>
            <a:r>
              <a:rPr lang="en-US" sz="2667" dirty="0" err="1">
                <a:solidFill>
                  <a:srgbClr val="004D86"/>
                </a:solidFill>
                <a:latin typeface="Arial (Body)"/>
                <a:cs typeface="Segoe UI Semilight" panose="020B0402040204020203" pitchFamily="34" charset="0"/>
              </a:rPr>
              <a:t>mới</a:t>
            </a:r>
            <a:endParaRPr lang="vi-VN" sz="2667" dirty="0">
              <a:solidFill>
                <a:srgbClr val="004D86"/>
              </a:solidFill>
              <a:latin typeface="Arial (Body)"/>
              <a:cs typeface="Segoe UI Semilight" panose="020B0402040204020203" pitchFamily="34" charset="0"/>
            </a:endParaRPr>
          </a:p>
          <a:p>
            <a:pPr marL="457189" indent="-457189">
              <a:spcAft>
                <a:spcPts val="2133"/>
              </a:spcAft>
              <a:buSzPct val="110000"/>
            </a:pPr>
            <a:r>
              <a:rPr lang="vi-VN" sz="2667" dirty="0">
                <a:solidFill>
                  <a:srgbClr val="004D86"/>
                </a:solidFill>
                <a:latin typeface="Arial (Body)"/>
                <a:cs typeface="Segoe UI Semilight" panose="020B0402040204020203" pitchFamily="34" charset="0"/>
              </a:rPr>
              <a:t>Các nội dung </a:t>
            </a:r>
            <a:r>
              <a:rPr lang="en-US" sz="2667" dirty="0" err="1">
                <a:solidFill>
                  <a:srgbClr val="004D86"/>
                </a:solidFill>
                <a:latin typeface="Arial (Body)"/>
                <a:cs typeface="Segoe UI Semilight" panose="020B0402040204020203" pitchFamily="34" charset="0"/>
              </a:rPr>
              <a:t>chính</a:t>
            </a:r>
            <a:r>
              <a:rPr lang="en-US" sz="2667" dirty="0">
                <a:solidFill>
                  <a:srgbClr val="004D86"/>
                </a:solidFill>
                <a:latin typeface="Arial (Body)"/>
                <a:cs typeface="Segoe UI Semilight" panose="020B0402040204020203" pitchFamily="34" charset="0"/>
              </a:rPr>
              <a:t> </a:t>
            </a:r>
            <a:r>
              <a:rPr lang="en-US" sz="2667" dirty="0" err="1">
                <a:solidFill>
                  <a:srgbClr val="004D86"/>
                </a:solidFill>
                <a:latin typeface="Arial (Body)"/>
                <a:cs typeface="Segoe UI Semilight" panose="020B0402040204020203" pitchFamily="34" charset="0"/>
              </a:rPr>
              <a:t>được</a:t>
            </a:r>
            <a:r>
              <a:rPr lang="en-US" sz="2667" dirty="0">
                <a:solidFill>
                  <a:srgbClr val="004D86"/>
                </a:solidFill>
                <a:latin typeface="Arial (Body)"/>
                <a:cs typeface="Segoe UI Semilight" panose="020B0402040204020203" pitchFamily="34" charset="0"/>
              </a:rPr>
              <a:t> </a:t>
            </a:r>
            <a:r>
              <a:rPr lang="vi-VN" sz="2667" dirty="0">
                <a:solidFill>
                  <a:srgbClr val="004D86"/>
                </a:solidFill>
                <a:latin typeface="Arial (Body)"/>
                <a:cs typeface="Segoe UI Semilight" panose="020B0402040204020203" pitchFamily="34" charset="0"/>
              </a:rPr>
              <a:t>sửa đổi</a:t>
            </a:r>
            <a:r>
              <a:rPr lang="en-US" sz="2667" dirty="0">
                <a:solidFill>
                  <a:srgbClr val="004D86"/>
                </a:solidFill>
                <a:latin typeface="Arial (Body)"/>
                <a:cs typeface="Segoe UI Semilight" panose="020B0402040204020203" pitchFamily="34" charset="0"/>
              </a:rPr>
              <a:t>, </a:t>
            </a:r>
            <a:r>
              <a:rPr lang="en-US" sz="2667" dirty="0" err="1">
                <a:solidFill>
                  <a:srgbClr val="004D86"/>
                </a:solidFill>
                <a:latin typeface="Arial (Body)"/>
                <a:cs typeface="Segoe UI Semilight" panose="020B0402040204020203" pitchFamily="34" charset="0"/>
              </a:rPr>
              <a:t>thay</a:t>
            </a:r>
            <a:r>
              <a:rPr lang="en-US" sz="2667" dirty="0">
                <a:solidFill>
                  <a:srgbClr val="004D86"/>
                </a:solidFill>
                <a:latin typeface="Arial (Body)"/>
                <a:cs typeface="Segoe UI Semilight" panose="020B0402040204020203" pitchFamily="34" charset="0"/>
              </a:rPr>
              <a:t> </a:t>
            </a:r>
            <a:r>
              <a:rPr lang="en-US" sz="2667" dirty="0" err="1">
                <a:solidFill>
                  <a:srgbClr val="004D86"/>
                </a:solidFill>
                <a:latin typeface="Arial (Body)"/>
                <a:cs typeface="Segoe UI Semilight" panose="020B0402040204020203" pitchFamily="34" charset="0"/>
              </a:rPr>
              <a:t>thế</a:t>
            </a:r>
            <a:r>
              <a:rPr lang="vi-VN" sz="2667" dirty="0">
                <a:solidFill>
                  <a:srgbClr val="004D86"/>
                </a:solidFill>
                <a:latin typeface="Arial (Body)"/>
                <a:cs typeface="Segoe UI Semilight" panose="020B0402040204020203" pitchFamily="34" charset="0"/>
              </a:rPr>
              <a:t> </a:t>
            </a:r>
            <a:r>
              <a:rPr lang="en-US" sz="2667" dirty="0" err="1">
                <a:solidFill>
                  <a:srgbClr val="004D86"/>
                </a:solidFill>
                <a:latin typeface="Arial (Body)"/>
                <a:cs typeface="Segoe UI Semilight" panose="020B0402040204020203" pitchFamily="34" charset="0"/>
              </a:rPr>
              <a:t>trong</a:t>
            </a:r>
            <a:r>
              <a:rPr lang="en-US" sz="2667" dirty="0">
                <a:solidFill>
                  <a:srgbClr val="004D86"/>
                </a:solidFill>
                <a:latin typeface="Arial (Body)"/>
                <a:cs typeface="Segoe UI Semilight" panose="020B0402040204020203" pitchFamily="34" charset="0"/>
              </a:rPr>
              <a:t> </a:t>
            </a:r>
            <a:r>
              <a:rPr lang="vi-VN" sz="2667" dirty="0">
                <a:solidFill>
                  <a:srgbClr val="004D86"/>
                </a:solidFill>
                <a:latin typeface="Arial (Body)"/>
                <a:cs typeface="Segoe UI Semilight" panose="020B0402040204020203" pitchFamily="34" charset="0"/>
              </a:rPr>
              <a:t>Thông tư</a:t>
            </a:r>
            <a:endParaRPr sz="2667" dirty="0">
              <a:solidFill>
                <a:srgbClr val="004D86"/>
              </a:solidFill>
              <a:latin typeface="Arial (Body)"/>
              <a:cs typeface="Segoe UI Semilight" panose="020B0402040204020203" pitchFamily="34" charset="0"/>
            </a:endParaRPr>
          </a:p>
        </p:txBody>
      </p:sp>
      <p:cxnSp>
        <p:nvCxnSpPr>
          <p:cNvPr id="305" name="Google Shape;305;p54"/>
          <p:cNvCxnSpPr/>
          <p:nvPr/>
        </p:nvCxnSpPr>
        <p:spPr>
          <a:xfrm>
            <a:off x="1241333" y="1190567"/>
            <a:ext cx="7041600" cy="0"/>
          </a:xfrm>
          <a:prstGeom prst="straightConnector1">
            <a:avLst/>
          </a:prstGeom>
          <a:noFill/>
          <a:ln w="19050" cap="flat" cmpd="sng">
            <a:solidFill>
              <a:schemeClr val="accent3"/>
            </a:solidFill>
            <a:prstDash val="solid"/>
            <a:round/>
            <a:headEnd type="none" w="med" len="med"/>
            <a:tailEnd type="none" w="med" len="med"/>
          </a:ln>
        </p:spPr>
      </p:cxnSp>
      <p:pic>
        <p:nvPicPr>
          <p:cNvPr id="2" name="Google Shape;385;p60">
            <a:extLst>
              <a:ext uri="{FF2B5EF4-FFF2-40B4-BE49-F238E27FC236}">
                <a16:creationId xmlns:a16="http://schemas.microsoft.com/office/drawing/2014/main" xmlns="" id="{1813D50C-E584-50A0-2781-0E384C512689}"/>
              </a:ext>
            </a:extLst>
          </p:cNvPr>
          <p:cNvPicPr preferRelativeResize="0"/>
          <p:nvPr/>
        </p:nvPicPr>
        <p:blipFill rotWithShape="1">
          <a:blip r:embed="rId3">
            <a:alphaModFix/>
          </a:blip>
          <a:srcRect t="31505" b="34422"/>
          <a:stretch/>
        </p:blipFill>
        <p:spPr>
          <a:xfrm>
            <a:off x="5" y="2972667"/>
            <a:ext cx="12191995" cy="2937068"/>
          </a:xfrm>
          <a:prstGeom prst="rect">
            <a:avLst/>
          </a:prstGeom>
          <a:noFill/>
          <a:ln>
            <a:noFill/>
          </a:ln>
        </p:spPr>
      </p:pic>
      <p:pic>
        <p:nvPicPr>
          <p:cNvPr id="4" name="Picture 3">
            <a:extLst>
              <a:ext uri="{FF2B5EF4-FFF2-40B4-BE49-F238E27FC236}">
                <a16:creationId xmlns:a16="http://schemas.microsoft.com/office/drawing/2014/main" xmlns="" id="{92008452-F958-CF45-D517-546EB6F265B1}"/>
              </a:ext>
            </a:extLst>
          </p:cNvPr>
          <p:cNvPicPr>
            <a:picLocks noChangeAspect="1"/>
          </p:cNvPicPr>
          <p:nvPr/>
        </p:nvPicPr>
        <p:blipFill>
          <a:blip r:embed="rId4"/>
          <a:stretch>
            <a:fillRect/>
          </a:stretch>
        </p:blipFill>
        <p:spPr>
          <a:xfrm>
            <a:off x="1" y="6328994"/>
            <a:ext cx="12191999" cy="529007"/>
          </a:xfrm>
          <a:prstGeom prst="rect">
            <a:avLst/>
          </a:prstGeom>
        </p:spPr>
      </p:pic>
      <p:sp>
        <p:nvSpPr>
          <p:cNvPr id="5" name="Rectangle 4">
            <a:extLst>
              <a:ext uri="{FF2B5EF4-FFF2-40B4-BE49-F238E27FC236}">
                <a16:creationId xmlns:a16="http://schemas.microsoft.com/office/drawing/2014/main" xmlns="" id="{99B9CCA8-01D6-CDDC-F70C-3027D09C1541}"/>
              </a:ext>
            </a:extLst>
          </p:cNvPr>
          <p:cNvSpPr/>
          <p:nvPr/>
        </p:nvSpPr>
        <p:spPr>
          <a:xfrm>
            <a:off x="9258138" y="6075406"/>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dirty="0" err="1">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a:t>
            </a:r>
            <a:r>
              <a:rPr lang="en-US" sz="1467" kern="0" dirty="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 </a:t>
            </a:r>
            <a:r>
              <a:rPr lang="en-US" sz="1467" kern="0" dirty="0" err="1">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lượng</a:t>
            </a:r>
            <a:r>
              <a:rPr lang="en-US" sz="1467" kern="0" dirty="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 – An </a:t>
            </a:r>
            <a:r>
              <a:rPr lang="en-US" sz="1467" kern="0" dirty="0" err="1">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toàn</a:t>
            </a:r>
            <a:r>
              <a:rPr lang="en-US" sz="1467" kern="0" dirty="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 – </a:t>
            </a:r>
            <a:r>
              <a:rPr lang="en-US" sz="1467" kern="0" dirty="0" err="1">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Hiệu</a:t>
            </a:r>
            <a:r>
              <a:rPr lang="en-US" sz="1467" kern="0" dirty="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 </a:t>
            </a:r>
            <a:r>
              <a:rPr lang="en-US" sz="1467" kern="0" dirty="0" err="1">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quả</a:t>
            </a:r>
            <a:endParaRPr lang="en-US" sz="1467" kern="0" dirty="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8028"/>
            <a:ext cx="854487" cy="843144"/>
          </a:xfrm>
          <a:prstGeom prst="rect">
            <a:avLst/>
          </a:prstGeom>
        </p:spPr>
      </p:pic>
    </p:spTree>
    <p:extLst>
      <p:ext uri="{BB962C8B-B14F-4D97-AF65-F5344CB8AC3E}">
        <p14:creationId xmlns:p14="http://schemas.microsoft.com/office/powerpoint/2010/main" val="1808254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en-US" sz="2400" dirty="0">
                <a:solidFill>
                  <a:srgbClr val="0070C0"/>
                </a:solidFill>
                <a:latin typeface="+mn-lt"/>
                <a:ea typeface="Segoe UI Black" panose="020B0A02040204020203" pitchFamily="34" charset="0"/>
              </a:rPr>
              <a:t>3</a:t>
            </a:r>
            <a:r>
              <a:rPr lang="en-US" sz="2400" dirty="0" smtClean="0">
                <a:solidFill>
                  <a:srgbClr val="0070C0"/>
                </a:solidFill>
                <a:latin typeface="+mn-lt"/>
                <a:ea typeface="Segoe UI Black" panose="020B0A02040204020203" pitchFamily="34" charset="0"/>
              </a:rPr>
              <a:t>.</a:t>
            </a:r>
            <a:r>
              <a:rPr lang="vi-VN" sz="2400" dirty="0" smtClean="0">
                <a:solidFill>
                  <a:srgbClr val="0070C0"/>
                </a:solidFill>
                <a:latin typeface="+mn-lt"/>
                <a:ea typeface="Segoe UI Black" panose="020B0A02040204020203" pitchFamily="34" charset="0"/>
              </a:rPr>
              <a:t> </a:t>
            </a:r>
            <a:r>
              <a:rPr lang="vi-VN" sz="2400" dirty="0">
                <a:solidFill>
                  <a:srgbClr val="0070C0"/>
                </a:solidFill>
                <a:latin typeface="+mn-lt"/>
                <a:ea typeface="Segoe UI Black" panose="020B0A02040204020203" pitchFamily="34" charset="0"/>
              </a:rPr>
              <a:t>Nội dung </a:t>
            </a:r>
            <a:r>
              <a:rPr lang="en-US" sz="2400" dirty="0" err="1" smtClean="0">
                <a:solidFill>
                  <a:srgbClr val="0070C0"/>
                </a:solidFill>
                <a:latin typeface="+mn-lt"/>
                <a:ea typeface="Segoe UI Black" panose="020B0A02040204020203" pitchFamily="34" charset="0"/>
              </a:rPr>
              <a:t>Đánh</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giá</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đáp</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ứng</a:t>
            </a:r>
            <a:r>
              <a:rPr lang="en-US" sz="2400" dirty="0" smtClean="0">
                <a:solidFill>
                  <a:srgbClr val="0070C0"/>
                </a:solidFill>
                <a:latin typeface="+mn-lt"/>
                <a:ea typeface="Segoe UI Black" panose="020B0A02040204020203" pitchFamily="34" charset="0"/>
              </a:rPr>
              <a:t> GMP </a:t>
            </a:r>
            <a:r>
              <a:rPr lang="en-US" sz="2400" dirty="0" err="1" smtClean="0">
                <a:solidFill>
                  <a:srgbClr val="0070C0"/>
                </a:solidFill>
                <a:latin typeface="+mn-lt"/>
                <a:ea typeface="Segoe UI Black" panose="020B0A02040204020203" pitchFamily="34" charset="0"/>
              </a:rPr>
              <a:t>cơ</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sở</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nước</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ngoài</a:t>
            </a:r>
            <a:r>
              <a:rPr lang="en-US" sz="2400" dirty="0" smtClean="0">
                <a:solidFill>
                  <a:srgbClr val="0070C0"/>
                </a:solidFill>
                <a:latin typeface="+mn-lt"/>
                <a:ea typeface="Segoe UI Black" panose="020B0A02040204020203" pitchFamily="34" charset="0"/>
              </a:rPr>
              <a:t> </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Mới</a:t>
            </a:r>
            <a:r>
              <a:rPr lang="en-US" sz="1867" b="1" kern="0" dirty="0">
                <a:solidFill>
                  <a:srgbClr val="0070C0"/>
                </a:solidFill>
                <a:ea typeface="Alexandria" pitchFamily="34" charset="-122"/>
                <a:cs typeface="Times New Roman" panose="02020603050405020304" pitchFamily="18" charset="0"/>
                <a:sym typeface="Arial"/>
              </a:rPr>
              <a:t> – </a:t>
            </a:r>
            <a:r>
              <a:rPr lang="en-US" sz="1867" b="1" kern="0" dirty="0" err="1" smtClean="0">
                <a:solidFill>
                  <a:srgbClr val="00B050"/>
                </a:solidFill>
                <a:ea typeface="Alexandria" pitchFamily="34" charset="-122"/>
                <a:cs typeface="Times New Roman" panose="02020603050405020304" pitchFamily="18" charset="0"/>
                <a:sym typeface="Arial"/>
              </a:rPr>
              <a:t>Thông</a:t>
            </a:r>
            <a:r>
              <a:rPr lang="en-US" sz="1867" b="1" kern="0" dirty="0" smtClean="0">
                <a:solidFill>
                  <a:srgbClr val="00B050"/>
                </a:solidFill>
                <a:ea typeface="Alexandria" pitchFamily="34" charset="-122"/>
                <a:cs typeface="Times New Roman" panose="02020603050405020304" pitchFamily="18" charset="0"/>
                <a:sym typeface="Arial"/>
              </a:rPr>
              <a:t> tin </a:t>
            </a:r>
            <a:r>
              <a:rPr lang="en-US" sz="1867" b="1" kern="0" dirty="0" err="1" smtClean="0">
                <a:solidFill>
                  <a:srgbClr val="00B050"/>
                </a:solidFill>
                <a:ea typeface="Alexandria" pitchFamily="34" charset="-122"/>
                <a:cs typeface="Times New Roman" panose="02020603050405020304" pitchFamily="18" charset="0"/>
                <a:sym typeface="Arial"/>
              </a:rPr>
              <a:t>công</a:t>
            </a:r>
            <a:r>
              <a:rPr lang="en-US" sz="1867" b="1" kern="0" dirty="0" smtClean="0">
                <a:solidFill>
                  <a:srgbClr val="00B05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bố</a:t>
            </a:r>
            <a:endParaRPr lang="en-US" sz="1867"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3"/>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4"/>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5"/>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2556" y="1518755"/>
            <a:ext cx="9304048" cy="35687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380990" indent="-380990" algn="just">
              <a:lnSpc>
                <a:spcPct val="120000"/>
              </a:lnSpc>
              <a:spcBef>
                <a:spcPts val="400"/>
              </a:spcBef>
              <a:spcAft>
                <a:spcPts val="400"/>
              </a:spcAft>
              <a:buSzPct val="110000"/>
              <a:buFont typeface="Wingdings" panose="05000000000000000000" pitchFamily="2" charset="2"/>
              <a:buChar char="v"/>
            </a:pPr>
            <a:r>
              <a:rPr lang="en-US" sz="2000" b="1" kern="0" dirty="0" err="1" smtClean="0">
                <a:solidFill>
                  <a:srgbClr val="00B050"/>
                </a:solidFill>
                <a:latin typeface="Arial" panose="020B0604020202020204" pitchFamily="34" charset="0"/>
                <a:cs typeface="Segoe UI Semilight" panose="020B0402040204020203" pitchFamily="34" charset="0"/>
              </a:rPr>
              <a:t>Thời</a:t>
            </a:r>
            <a:r>
              <a:rPr lang="en-US" sz="2000" b="1" kern="0" dirty="0" smtClean="0">
                <a:solidFill>
                  <a:srgbClr val="00B050"/>
                </a:solidFill>
                <a:latin typeface="Arial" panose="020B0604020202020204" pitchFamily="34" charset="0"/>
                <a:cs typeface="Segoe UI Semilight" panose="020B0402040204020203" pitchFamily="34" charset="0"/>
              </a:rPr>
              <a:t> </a:t>
            </a:r>
            <a:r>
              <a:rPr lang="en-US" sz="2000" b="1" kern="0" dirty="0" err="1" smtClean="0">
                <a:solidFill>
                  <a:srgbClr val="00B050"/>
                </a:solidFill>
                <a:latin typeface="Arial" panose="020B0604020202020204" pitchFamily="34" charset="0"/>
                <a:cs typeface="Segoe UI Semilight" panose="020B0402040204020203" pitchFamily="34" charset="0"/>
              </a:rPr>
              <a:t>hạn</a:t>
            </a:r>
            <a:r>
              <a:rPr lang="en-US" sz="2000" b="1" kern="0" dirty="0" smtClean="0">
                <a:solidFill>
                  <a:srgbClr val="00B050"/>
                </a:solidFill>
                <a:latin typeface="Arial" panose="020B0604020202020204" pitchFamily="34" charset="0"/>
                <a:cs typeface="Segoe UI Semilight" panose="020B0402040204020203" pitchFamily="34" charset="0"/>
              </a:rPr>
              <a:t> </a:t>
            </a:r>
            <a:r>
              <a:rPr lang="en-US" sz="2000" b="1" kern="0" dirty="0" err="1" smtClean="0">
                <a:solidFill>
                  <a:srgbClr val="00B050"/>
                </a:solidFill>
                <a:latin typeface="Arial" panose="020B0604020202020204" pitchFamily="34" charset="0"/>
                <a:cs typeface="Segoe UI Semilight" panose="020B0402040204020203" pitchFamily="34" charset="0"/>
              </a:rPr>
              <a:t>hiệu</a:t>
            </a:r>
            <a:r>
              <a:rPr lang="en-US" sz="2000" b="1" kern="0" dirty="0" smtClean="0">
                <a:solidFill>
                  <a:srgbClr val="00B050"/>
                </a:solidFill>
                <a:latin typeface="Arial" panose="020B0604020202020204" pitchFamily="34" charset="0"/>
                <a:cs typeface="Segoe UI Semilight" panose="020B0402040204020203" pitchFamily="34" charset="0"/>
              </a:rPr>
              <a:t> </a:t>
            </a:r>
            <a:r>
              <a:rPr lang="en-US" sz="2000" b="1" kern="0" dirty="0" err="1" smtClean="0">
                <a:solidFill>
                  <a:srgbClr val="00B050"/>
                </a:solidFill>
                <a:latin typeface="Arial" panose="020B0604020202020204" pitchFamily="34" charset="0"/>
                <a:cs typeface="Segoe UI Semilight" panose="020B0402040204020203" pitchFamily="34" charset="0"/>
              </a:rPr>
              <a:t>lực</a:t>
            </a:r>
            <a:r>
              <a:rPr lang="en-US" sz="2000" b="1" kern="0" dirty="0" smtClean="0">
                <a:solidFill>
                  <a:srgbClr val="00B050"/>
                </a:solidFill>
                <a:latin typeface="Arial" panose="020B0604020202020204" pitchFamily="34" charset="0"/>
                <a:cs typeface="Segoe UI Semilight" panose="020B0402040204020203" pitchFamily="34" charset="0"/>
              </a:rPr>
              <a:t> GMP</a:t>
            </a:r>
            <a:r>
              <a:rPr lang="en-US" sz="2000" kern="0" dirty="0" smtClean="0">
                <a:solidFill>
                  <a:srgbClr val="0070C0"/>
                </a:solidFill>
                <a:latin typeface="Arial" panose="020B0604020202020204" pitchFamily="34" charset="0"/>
                <a:cs typeface="Segoe UI Semilight" panose="020B0402040204020203" pitchFamily="34" charset="0"/>
              </a:rPr>
              <a:t>:</a:t>
            </a:r>
            <a:endParaRPr lang="vi-VN" sz="2000" kern="0" dirty="0" smtClean="0">
              <a:solidFill>
                <a:srgbClr val="0070C0"/>
              </a:solidFill>
              <a:latin typeface="Arial" panose="020B0604020202020204" pitchFamily="34" charset="0"/>
              <a:cs typeface="Segoe UI Semilight" panose="020B0402040204020203" pitchFamily="34" charset="0"/>
            </a:endParaRPr>
          </a:p>
          <a:p>
            <a:pPr marL="514350" indent="-285750" algn="just">
              <a:lnSpc>
                <a:spcPct val="120000"/>
              </a:lnSpc>
              <a:spcBef>
                <a:spcPts val="400"/>
              </a:spcBef>
              <a:spcAft>
                <a:spcPts val="400"/>
              </a:spcAft>
              <a:buSzPct val="110000"/>
              <a:buFont typeface="Arial" panose="020B0604020202020204" pitchFamily="34" charset="0"/>
              <a:buChar char="•"/>
            </a:pPr>
            <a:r>
              <a:rPr lang="vi-VN" sz="2000" kern="0" dirty="0" smtClean="0">
                <a:solidFill>
                  <a:srgbClr val="0070C0"/>
                </a:solidFill>
                <a:latin typeface="Arial" panose="020B0604020202020204" pitchFamily="34" charset="0"/>
                <a:cs typeface="Segoe UI Semilight" panose="020B0402040204020203" pitchFamily="34" charset="0"/>
              </a:rPr>
              <a:t>Thời </a:t>
            </a:r>
            <a:r>
              <a:rPr lang="vi-VN" sz="2000" kern="0" dirty="0">
                <a:solidFill>
                  <a:srgbClr val="0070C0"/>
                </a:solidFill>
                <a:latin typeface="Arial" panose="020B0604020202020204" pitchFamily="34" charset="0"/>
                <a:cs typeface="Segoe UI Semilight" panose="020B0402040204020203" pitchFamily="34" charset="0"/>
              </a:rPr>
              <a:t>hạn hiệu lực ghi trên Giấy chứng nhận GMP, Giấy phép sản xuất hoặc Báo cáo kiểm tra </a:t>
            </a:r>
            <a:r>
              <a:rPr lang="en-US" sz="2000" kern="0" dirty="0" smtClean="0">
                <a:solidFill>
                  <a:srgbClr val="0070C0"/>
                </a:solidFill>
                <a:latin typeface="Arial" panose="020B0604020202020204" pitchFamily="34" charset="0"/>
                <a:cs typeface="Segoe UI Semilight" panose="020B0402040204020203" pitchFamily="34" charset="0"/>
              </a:rPr>
              <a:t>GMP</a:t>
            </a:r>
            <a:r>
              <a:rPr lang="vi-VN" sz="2000" kern="0" dirty="0" smtClean="0">
                <a:solidFill>
                  <a:srgbClr val="0070C0"/>
                </a:solidFill>
                <a:latin typeface="Arial" panose="020B0604020202020204" pitchFamily="34" charset="0"/>
                <a:cs typeface="Segoe UI Semilight" panose="020B0402040204020203" pitchFamily="34" charset="0"/>
              </a:rPr>
              <a:t>;</a:t>
            </a:r>
            <a:endParaRPr lang="vi-VN" sz="2000" kern="0" dirty="0">
              <a:solidFill>
                <a:srgbClr val="0070C0"/>
              </a:solidFill>
              <a:latin typeface="Arial" panose="020B0604020202020204" pitchFamily="34" charset="0"/>
              <a:cs typeface="Segoe UI Semilight" panose="020B0402040204020203" pitchFamily="34" charset="0"/>
            </a:endParaRPr>
          </a:p>
          <a:p>
            <a:pPr marL="514350" indent="-285750" algn="just">
              <a:lnSpc>
                <a:spcPct val="120000"/>
              </a:lnSpc>
              <a:spcBef>
                <a:spcPts val="400"/>
              </a:spcBef>
              <a:spcAft>
                <a:spcPts val="400"/>
              </a:spcAft>
              <a:buSzPct val="110000"/>
              <a:buFont typeface="Arial" panose="020B0604020202020204" pitchFamily="34" charset="0"/>
              <a:buChar char="•"/>
            </a:pPr>
            <a:r>
              <a:rPr lang="vi-VN" sz="2000" kern="0" dirty="0" smtClean="0">
                <a:solidFill>
                  <a:srgbClr val="0070C0"/>
                </a:solidFill>
                <a:latin typeface="Arial" panose="020B0604020202020204" pitchFamily="34" charset="0"/>
                <a:cs typeface="Segoe UI Semilight" panose="020B0402040204020203" pitchFamily="34" charset="0"/>
              </a:rPr>
              <a:t>Quy </a:t>
            </a:r>
            <a:r>
              <a:rPr lang="vi-VN" sz="2000" kern="0" dirty="0">
                <a:solidFill>
                  <a:srgbClr val="0070C0"/>
                </a:solidFill>
                <a:latin typeface="Arial" panose="020B0604020202020204" pitchFamily="34" charset="0"/>
                <a:cs typeface="Segoe UI Semilight" panose="020B0402040204020203" pitchFamily="34" charset="0"/>
              </a:rPr>
              <a:t>định của cơ quan quản lý dược/cơ quan quản lý có thẩm quyền nước cấp, đánh giá đáp ứng GMP;</a:t>
            </a:r>
          </a:p>
          <a:p>
            <a:pPr marL="514350" indent="-285750" algn="just">
              <a:lnSpc>
                <a:spcPct val="120000"/>
              </a:lnSpc>
              <a:spcBef>
                <a:spcPts val="400"/>
              </a:spcBef>
              <a:spcAft>
                <a:spcPts val="400"/>
              </a:spcAft>
              <a:buSzPct val="110000"/>
              <a:buFont typeface="Arial" panose="020B0604020202020204" pitchFamily="34" charset="0"/>
              <a:buChar char="•"/>
            </a:pPr>
            <a:r>
              <a:rPr lang="vi-VN" sz="2000" kern="0" dirty="0" smtClean="0">
                <a:solidFill>
                  <a:srgbClr val="0070C0"/>
                </a:solidFill>
                <a:latin typeface="Arial" panose="020B0604020202020204" pitchFamily="34" charset="0"/>
                <a:cs typeface="Segoe UI Semilight" panose="020B0402040204020203" pitchFamily="34" charset="0"/>
              </a:rPr>
              <a:t>Chính </a:t>
            </a:r>
            <a:r>
              <a:rPr lang="vi-VN" sz="2000" kern="0" dirty="0">
                <a:solidFill>
                  <a:srgbClr val="0070C0"/>
                </a:solidFill>
                <a:latin typeface="Arial" panose="020B0604020202020204" pitchFamily="34" charset="0"/>
                <a:cs typeface="Segoe UI Semilight" panose="020B0402040204020203" pitchFamily="34" charset="0"/>
              </a:rPr>
              <a:t>sách về gia hạn, kéo dài thời hạn hiệu lực đáp ứng GMP của cơ quan cấp, đánh giá GMP</a:t>
            </a:r>
          </a:p>
          <a:p>
            <a:pPr marL="228600" indent="0" algn="just">
              <a:lnSpc>
                <a:spcPct val="120000"/>
              </a:lnSpc>
              <a:spcBef>
                <a:spcPts val="400"/>
              </a:spcBef>
              <a:spcAft>
                <a:spcPts val="400"/>
              </a:spcAft>
              <a:buSzPct val="110000"/>
              <a:buNone/>
            </a:pPr>
            <a:r>
              <a:rPr lang="en-US" sz="2000" i="1" kern="0" dirty="0" smtClean="0">
                <a:solidFill>
                  <a:srgbClr val="004E9A"/>
                </a:solidFill>
                <a:latin typeface="Arial"/>
                <a:cs typeface="Segoe UI Semilight" panose="020B0402040204020203" pitchFamily="34" charset="0"/>
              </a:rPr>
              <a:t>       (</a:t>
            </a:r>
            <a:r>
              <a:rPr lang="en-US" sz="2000" i="1" kern="0" dirty="0" err="1" smtClean="0">
                <a:solidFill>
                  <a:srgbClr val="004E9A"/>
                </a:solidFill>
                <a:latin typeface="Arial"/>
                <a:cs typeface="Segoe UI Semilight" panose="020B0402040204020203" pitchFamily="34" charset="0"/>
              </a:rPr>
              <a:t>Khoản</a:t>
            </a:r>
            <a:r>
              <a:rPr lang="en-US" sz="2000" i="1" kern="0" dirty="0" smtClean="0">
                <a:solidFill>
                  <a:srgbClr val="004E9A"/>
                </a:solidFill>
                <a:latin typeface="Arial"/>
                <a:cs typeface="Segoe UI Semilight" panose="020B0402040204020203" pitchFamily="34" charset="0"/>
              </a:rPr>
              <a:t> 2 </a:t>
            </a:r>
            <a:r>
              <a:rPr lang="en-US" sz="2000" i="1" kern="0" dirty="0" err="1" smtClean="0">
                <a:solidFill>
                  <a:srgbClr val="004E9A"/>
                </a:solidFill>
                <a:latin typeface="Arial"/>
                <a:cs typeface="Segoe UI Semilight" panose="020B0402040204020203" pitchFamily="34" charset="0"/>
              </a:rPr>
              <a:t>Điều</a:t>
            </a:r>
            <a:r>
              <a:rPr lang="en-US" sz="2000" i="1" kern="0" dirty="0" smtClean="0">
                <a:solidFill>
                  <a:srgbClr val="004E9A"/>
                </a:solidFill>
                <a:latin typeface="Arial"/>
                <a:cs typeface="Segoe UI Semilight" panose="020B0402040204020203" pitchFamily="34" charset="0"/>
              </a:rPr>
              <a:t> 17)</a:t>
            </a:r>
            <a:endParaRPr lang="en-US" sz="2000" i="1" kern="0" dirty="0">
              <a:solidFill>
                <a:srgbClr val="004E9A"/>
              </a:solidFill>
              <a:latin typeface="Arial"/>
              <a:cs typeface="Segoe UI Semilight" panose="020B0402040204020203" pitchFamily="34" charset="0"/>
            </a:endParaRP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8028"/>
            <a:ext cx="854487" cy="843144"/>
          </a:xfrm>
          <a:prstGeom prst="rect">
            <a:avLst/>
          </a:prstGeom>
        </p:spPr>
      </p:pic>
    </p:spTree>
    <p:extLst>
      <p:ext uri="{BB962C8B-B14F-4D97-AF65-F5344CB8AC3E}">
        <p14:creationId xmlns:p14="http://schemas.microsoft.com/office/powerpoint/2010/main" val="3239230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en-US" sz="2400" dirty="0">
                <a:solidFill>
                  <a:srgbClr val="0070C0"/>
                </a:solidFill>
                <a:latin typeface="+mn-lt"/>
                <a:ea typeface="Segoe UI Black" panose="020B0A02040204020203" pitchFamily="34" charset="0"/>
              </a:rPr>
              <a:t>3</a:t>
            </a:r>
            <a:r>
              <a:rPr lang="en-US" sz="2400" dirty="0" smtClean="0">
                <a:solidFill>
                  <a:srgbClr val="0070C0"/>
                </a:solidFill>
                <a:latin typeface="+mn-lt"/>
                <a:ea typeface="Segoe UI Black" panose="020B0A02040204020203" pitchFamily="34" charset="0"/>
              </a:rPr>
              <a:t>.</a:t>
            </a:r>
            <a:r>
              <a:rPr lang="vi-VN" sz="2400" dirty="0" smtClean="0">
                <a:solidFill>
                  <a:srgbClr val="0070C0"/>
                </a:solidFill>
                <a:latin typeface="+mn-lt"/>
                <a:ea typeface="Segoe UI Black" panose="020B0A02040204020203" pitchFamily="34" charset="0"/>
              </a:rPr>
              <a:t> </a:t>
            </a:r>
            <a:r>
              <a:rPr lang="vi-VN" sz="2400" dirty="0">
                <a:solidFill>
                  <a:srgbClr val="0070C0"/>
                </a:solidFill>
                <a:latin typeface="+mn-lt"/>
                <a:ea typeface="Segoe UI Black" panose="020B0A02040204020203" pitchFamily="34" charset="0"/>
              </a:rPr>
              <a:t>Nội dung </a:t>
            </a:r>
            <a:r>
              <a:rPr lang="en-US" sz="2400" dirty="0" err="1" smtClean="0">
                <a:solidFill>
                  <a:srgbClr val="0070C0"/>
                </a:solidFill>
                <a:latin typeface="+mn-lt"/>
                <a:ea typeface="Segoe UI Black" panose="020B0A02040204020203" pitchFamily="34" charset="0"/>
              </a:rPr>
              <a:t>Đánh</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giá</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đáp</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ứng</a:t>
            </a:r>
            <a:r>
              <a:rPr lang="en-US" sz="2400" dirty="0" smtClean="0">
                <a:solidFill>
                  <a:srgbClr val="0070C0"/>
                </a:solidFill>
                <a:latin typeface="+mn-lt"/>
                <a:ea typeface="Segoe UI Black" panose="020B0A02040204020203" pitchFamily="34" charset="0"/>
              </a:rPr>
              <a:t> GMP </a:t>
            </a:r>
            <a:r>
              <a:rPr lang="en-US" sz="2400" dirty="0" err="1" smtClean="0">
                <a:solidFill>
                  <a:srgbClr val="0070C0"/>
                </a:solidFill>
                <a:latin typeface="+mn-lt"/>
                <a:ea typeface="Segoe UI Black" panose="020B0A02040204020203" pitchFamily="34" charset="0"/>
              </a:rPr>
              <a:t>cơ</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sở</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nước</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ngoài</a:t>
            </a:r>
            <a:r>
              <a:rPr lang="en-US" sz="2400" dirty="0" smtClean="0">
                <a:solidFill>
                  <a:srgbClr val="0070C0"/>
                </a:solidFill>
                <a:latin typeface="+mn-lt"/>
                <a:ea typeface="Segoe UI Black" panose="020B0A02040204020203" pitchFamily="34" charset="0"/>
              </a:rPr>
              <a:t> </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Mới</a:t>
            </a:r>
            <a:r>
              <a:rPr lang="en-US" sz="1867" b="1" kern="0" dirty="0">
                <a:solidFill>
                  <a:srgbClr val="0070C0"/>
                </a:solidFill>
                <a:ea typeface="Alexandria" pitchFamily="34" charset="-122"/>
                <a:cs typeface="Times New Roman" panose="02020603050405020304" pitchFamily="18" charset="0"/>
                <a:sym typeface="Arial"/>
              </a:rPr>
              <a:t> – </a:t>
            </a:r>
            <a:r>
              <a:rPr lang="en-US" sz="1867" b="1" kern="0" dirty="0" err="1" smtClean="0">
                <a:solidFill>
                  <a:srgbClr val="00B050"/>
                </a:solidFill>
                <a:ea typeface="Alexandria" pitchFamily="34" charset="-122"/>
                <a:cs typeface="Times New Roman" panose="02020603050405020304" pitchFamily="18" charset="0"/>
                <a:sym typeface="Arial"/>
              </a:rPr>
              <a:t>Thông</a:t>
            </a:r>
            <a:r>
              <a:rPr lang="en-US" sz="1867" b="1" kern="0" dirty="0" smtClean="0">
                <a:solidFill>
                  <a:srgbClr val="00B050"/>
                </a:solidFill>
                <a:ea typeface="Alexandria" pitchFamily="34" charset="-122"/>
                <a:cs typeface="Times New Roman" panose="02020603050405020304" pitchFamily="18" charset="0"/>
                <a:sym typeface="Arial"/>
              </a:rPr>
              <a:t> tin </a:t>
            </a:r>
            <a:r>
              <a:rPr lang="en-US" sz="1867" b="1" kern="0" dirty="0" err="1" smtClean="0">
                <a:solidFill>
                  <a:srgbClr val="00B050"/>
                </a:solidFill>
                <a:ea typeface="Alexandria" pitchFamily="34" charset="-122"/>
                <a:cs typeface="Times New Roman" panose="02020603050405020304" pitchFamily="18" charset="0"/>
                <a:sym typeface="Arial"/>
              </a:rPr>
              <a:t>công</a:t>
            </a:r>
            <a:r>
              <a:rPr lang="en-US" sz="1867" b="1" kern="0" dirty="0" smtClean="0">
                <a:solidFill>
                  <a:srgbClr val="00B05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bố</a:t>
            </a:r>
            <a:endParaRPr lang="en-US" sz="1867"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3"/>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4"/>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5"/>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2556" y="1518755"/>
            <a:ext cx="9304048" cy="35687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380990" indent="-380990" algn="just">
              <a:lnSpc>
                <a:spcPct val="120000"/>
              </a:lnSpc>
              <a:spcBef>
                <a:spcPts val="400"/>
              </a:spcBef>
              <a:spcAft>
                <a:spcPts val="400"/>
              </a:spcAft>
              <a:buSzPct val="110000"/>
              <a:buFont typeface="Wingdings" panose="05000000000000000000" pitchFamily="2" charset="2"/>
              <a:buChar char="v"/>
            </a:pPr>
            <a:r>
              <a:rPr lang="en-US" sz="2000" b="1" kern="0" dirty="0" err="1" smtClean="0">
                <a:solidFill>
                  <a:srgbClr val="00B050"/>
                </a:solidFill>
                <a:latin typeface="Arial" panose="020B0604020202020204" pitchFamily="34" charset="0"/>
                <a:cs typeface="Segoe UI Semilight" panose="020B0402040204020203" pitchFamily="34" charset="0"/>
              </a:rPr>
              <a:t>Phạm</a:t>
            </a:r>
            <a:r>
              <a:rPr lang="en-US" sz="2000" b="1" kern="0" dirty="0" smtClean="0">
                <a:solidFill>
                  <a:srgbClr val="00B050"/>
                </a:solidFill>
                <a:latin typeface="Arial" panose="020B0604020202020204" pitchFamily="34" charset="0"/>
                <a:cs typeface="Segoe UI Semilight" panose="020B0402040204020203" pitchFamily="34" charset="0"/>
              </a:rPr>
              <a:t> vi </a:t>
            </a:r>
            <a:r>
              <a:rPr lang="en-US" sz="2000" b="1" kern="0" dirty="0" err="1" smtClean="0">
                <a:solidFill>
                  <a:srgbClr val="00B050"/>
                </a:solidFill>
                <a:latin typeface="Arial" panose="020B0604020202020204" pitchFamily="34" charset="0"/>
                <a:cs typeface="Segoe UI Semilight" panose="020B0402040204020203" pitchFamily="34" charset="0"/>
              </a:rPr>
              <a:t>chứng</a:t>
            </a:r>
            <a:r>
              <a:rPr lang="en-US" sz="2000" b="1" kern="0" dirty="0" smtClean="0">
                <a:solidFill>
                  <a:srgbClr val="00B050"/>
                </a:solidFill>
                <a:latin typeface="Arial" panose="020B0604020202020204" pitchFamily="34" charset="0"/>
                <a:cs typeface="Segoe UI Semilight" panose="020B0402040204020203" pitchFamily="34" charset="0"/>
              </a:rPr>
              <a:t> </a:t>
            </a:r>
            <a:r>
              <a:rPr lang="en-US" sz="2000" b="1" kern="0" dirty="0" err="1" smtClean="0">
                <a:solidFill>
                  <a:srgbClr val="00B050"/>
                </a:solidFill>
                <a:latin typeface="Arial" panose="020B0604020202020204" pitchFamily="34" charset="0"/>
                <a:cs typeface="Segoe UI Semilight" panose="020B0402040204020203" pitchFamily="34" charset="0"/>
              </a:rPr>
              <a:t>nhận</a:t>
            </a:r>
            <a:r>
              <a:rPr lang="en-US" sz="2000" b="1" kern="0" dirty="0" smtClean="0">
                <a:solidFill>
                  <a:srgbClr val="00B050"/>
                </a:solidFill>
                <a:latin typeface="Arial" panose="020B0604020202020204" pitchFamily="34" charset="0"/>
                <a:cs typeface="Segoe UI Semilight" panose="020B0402040204020203" pitchFamily="34" charset="0"/>
              </a:rPr>
              <a:t> </a:t>
            </a:r>
            <a:r>
              <a:rPr lang="en-US" sz="2000" b="1" kern="0" dirty="0" err="1" smtClean="0">
                <a:solidFill>
                  <a:srgbClr val="00B050"/>
                </a:solidFill>
                <a:latin typeface="Arial" panose="020B0604020202020204" pitchFamily="34" charset="0"/>
                <a:cs typeface="Segoe UI Semilight" panose="020B0402040204020203" pitchFamily="34" charset="0"/>
              </a:rPr>
              <a:t>đáp</a:t>
            </a:r>
            <a:r>
              <a:rPr lang="en-US" sz="2000" b="1" kern="0" dirty="0" smtClean="0">
                <a:solidFill>
                  <a:srgbClr val="00B050"/>
                </a:solidFill>
                <a:latin typeface="Arial" panose="020B0604020202020204" pitchFamily="34" charset="0"/>
                <a:cs typeface="Segoe UI Semilight" panose="020B0402040204020203" pitchFamily="34" charset="0"/>
              </a:rPr>
              <a:t> </a:t>
            </a:r>
            <a:r>
              <a:rPr lang="en-US" sz="2000" b="1" kern="0" dirty="0" err="1" smtClean="0">
                <a:solidFill>
                  <a:srgbClr val="00B050"/>
                </a:solidFill>
                <a:latin typeface="Arial" panose="020B0604020202020204" pitchFamily="34" charset="0"/>
                <a:cs typeface="Segoe UI Semilight" panose="020B0402040204020203" pitchFamily="34" charset="0"/>
              </a:rPr>
              <a:t>ứng</a:t>
            </a:r>
            <a:r>
              <a:rPr lang="en-US" sz="2000" b="1" kern="0" dirty="0" smtClean="0">
                <a:solidFill>
                  <a:srgbClr val="00B050"/>
                </a:solidFill>
                <a:latin typeface="Arial" panose="020B0604020202020204" pitchFamily="34" charset="0"/>
                <a:cs typeface="Segoe UI Semilight" panose="020B0402040204020203" pitchFamily="34" charset="0"/>
              </a:rPr>
              <a:t> GMP</a:t>
            </a:r>
            <a:r>
              <a:rPr lang="en-US" sz="2000" kern="0" dirty="0" smtClean="0">
                <a:solidFill>
                  <a:srgbClr val="0070C0"/>
                </a:solidFill>
                <a:latin typeface="Arial" panose="020B0604020202020204" pitchFamily="34" charset="0"/>
                <a:cs typeface="Segoe UI Semilight" panose="020B0402040204020203" pitchFamily="34" charset="0"/>
              </a:rPr>
              <a:t>:</a:t>
            </a:r>
            <a:endParaRPr lang="vi-VN" sz="2000" kern="0" dirty="0">
              <a:solidFill>
                <a:srgbClr val="0070C0"/>
              </a:solidFill>
              <a:latin typeface="Arial" panose="020B0604020202020204" pitchFamily="34" charset="0"/>
              <a:cs typeface="Segoe UI Semilight" panose="020B0402040204020203" pitchFamily="34" charset="0"/>
            </a:endParaRPr>
          </a:p>
          <a:p>
            <a:pPr marL="514350" indent="-285750" algn="just">
              <a:lnSpc>
                <a:spcPct val="120000"/>
              </a:lnSpc>
              <a:spcBef>
                <a:spcPts val="400"/>
              </a:spcBef>
              <a:spcAft>
                <a:spcPts val="400"/>
              </a:spcAft>
              <a:buSzPct val="110000"/>
              <a:buFont typeface="Arial" panose="020B0604020202020204" pitchFamily="34" charset="0"/>
              <a:buChar char="•"/>
            </a:pPr>
            <a:r>
              <a:rPr lang="vi-VN" sz="2000" kern="0" dirty="0">
                <a:solidFill>
                  <a:srgbClr val="0070C0"/>
                </a:solidFill>
                <a:latin typeface="Arial" panose="020B0604020202020204" pitchFamily="34" charset="0"/>
                <a:cs typeface="Segoe UI Semilight" panose="020B0402040204020203" pitchFamily="34" charset="0"/>
              </a:rPr>
              <a:t>Phạm vi chứng nhận GMP đề nghị được đánh giá của cơ sở đăng ký, cơ sở sản xuất thuốc, nguyên liệu làm </a:t>
            </a:r>
            <a:r>
              <a:rPr lang="vi-VN" sz="2000" kern="0" dirty="0" smtClean="0">
                <a:solidFill>
                  <a:srgbClr val="0070C0"/>
                </a:solidFill>
                <a:latin typeface="Arial" panose="020B0604020202020204" pitchFamily="34" charset="0"/>
                <a:cs typeface="Segoe UI Semilight" panose="020B0402040204020203" pitchFamily="34" charset="0"/>
              </a:rPr>
              <a:t>thuốc</a:t>
            </a:r>
            <a:endParaRPr lang="vi-VN" sz="2000" kern="0" dirty="0">
              <a:solidFill>
                <a:srgbClr val="0070C0"/>
              </a:solidFill>
              <a:latin typeface="Arial" panose="020B0604020202020204" pitchFamily="34" charset="0"/>
              <a:cs typeface="Segoe UI Semilight" panose="020B0402040204020203" pitchFamily="34" charset="0"/>
            </a:endParaRPr>
          </a:p>
          <a:p>
            <a:pPr marL="514350" indent="-285750" algn="just">
              <a:lnSpc>
                <a:spcPct val="120000"/>
              </a:lnSpc>
              <a:spcBef>
                <a:spcPts val="400"/>
              </a:spcBef>
              <a:spcAft>
                <a:spcPts val="400"/>
              </a:spcAft>
              <a:buSzPct val="110000"/>
              <a:buFont typeface="Arial" panose="020B0604020202020204" pitchFamily="34" charset="0"/>
              <a:buChar char="•"/>
            </a:pPr>
            <a:r>
              <a:rPr lang="vi-VN" sz="2000" kern="0" dirty="0">
                <a:solidFill>
                  <a:srgbClr val="0070C0"/>
                </a:solidFill>
                <a:latin typeface="Arial" panose="020B0604020202020204" pitchFamily="34" charset="0"/>
                <a:cs typeface="Segoe UI Semilight" panose="020B0402040204020203" pitchFamily="34" charset="0"/>
              </a:rPr>
              <a:t>Phạm vi chứng nhận được ghi trên Giấy chứng nhận GMP/Giấy phép sản xuất hoặc Báo cáo kiểm tra </a:t>
            </a:r>
            <a:r>
              <a:rPr lang="vi-VN" sz="2000" kern="0" dirty="0" smtClean="0">
                <a:solidFill>
                  <a:srgbClr val="0070C0"/>
                </a:solidFill>
                <a:latin typeface="Arial" panose="020B0604020202020204" pitchFamily="34" charset="0"/>
                <a:cs typeface="Segoe UI Semilight" panose="020B0402040204020203" pitchFamily="34" charset="0"/>
              </a:rPr>
              <a:t>GMP</a:t>
            </a:r>
            <a:endParaRPr lang="vi-VN" sz="2000" kern="0" dirty="0">
              <a:solidFill>
                <a:srgbClr val="0070C0"/>
              </a:solidFill>
              <a:latin typeface="Arial" panose="020B0604020202020204" pitchFamily="34" charset="0"/>
              <a:cs typeface="Segoe UI Semilight" panose="020B0402040204020203" pitchFamily="34" charset="0"/>
            </a:endParaRPr>
          </a:p>
          <a:p>
            <a:pPr marL="514350" indent="-285750" algn="just">
              <a:lnSpc>
                <a:spcPct val="120000"/>
              </a:lnSpc>
              <a:spcBef>
                <a:spcPts val="400"/>
              </a:spcBef>
              <a:spcAft>
                <a:spcPts val="400"/>
              </a:spcAft>
              <a:buSzPct val="110000"/>
              <a:buFont typeface="Arial" panose="020B0604020202020204" pitchFamily="34" charset="0"/>
              <a:buChar char="•"/>
            </a:pPr>
            <a:r>
              <a:rPr lang="vi-VN" sz="2000" kern="0" dirty="0">
                <a:solidFill>
                  <a:srgbClr val="0070C0"/>
                </a:solidFill>
                <a:latin typeface="Arial" panose="020B0604020202020204" pitchFamily="34" charset="0"/>
                <a:cs typeface="Segoe UI Semilight" panose="020B0402040204020203" pitchFamily="34" charset="0"/>
              </a:rPr>
              <a:t>Điều kiện cơ sở vật chất, trang thiết bị sản xuất của cơ sở sản </a:t>
            </a:r>
            <a:r>
              <a:rPr lang="vi-VN" sz="2000" kern="0" dirty="0" smtClean="0">
                <a:solidFill>
                  <a:srgbClr val="0070C0"/>
                </a:solidFill>
                <a:latin typeface="Arial" panose="020B0604020202020204" pitchFamily="34" charset="0"/>
                <a:cs typeface="Segoe UI Semilight" panose="020B0402040204020203" pitchFamily="34" charset="0"/>
              </a:rPr>
              <a:t>xuất</a:t>
            </a:r>
            <a:endParaRPr lang="vi-VN" sz="2000" kern="0" dirty="0">
              <a:solidFill>
                <a:srgbClr val="0070C0"/>
              </a:solidFill>
              <a:latin typeface="Arial" panose="020B0604020202020204" pitchFamily="34" charset="0"/>
              <a:cs typeface="Segoe UI Semilight" panose="020B0402040204020203" pitchFamily="34" charset="0"/>
            </a:endParaRPr>
          </a:p>
          <a:p>
            <a:pPr marL="228600" indent="0" algn="just">
              <a:lnSpc>
                <a:spcPct val="120000"/>
              </a:lnSpc>
              <a:spcBef>
                <a:spcPts val="400"/>
              </a:spcBef>
              <a:spcAft>
                <a:spcPts val="400"/>
              </a:spcAft>
              <a:buSzPct val="110000"/>
              <a:buNone/>
            </a:pPr>
            <a:r>
              <a:rPr lang="en-US" sz="2000" i="1" kern="0" dirty="0" smtClean="0">
                <a:solidFill>
                  <a:srgbClr val="004E9A"/>
                </a:solidFill>
                <a:latin typeface="Arial"/>
                <a:cs typeface="Segoe UI Semilight" panose="020B0402040204020203" pitchFamily="34" charset="0"/>
              </a:rPr>
              <a:t>  </a:t>
            </a:r>
          </a:p>
          <a:p>
            <a:pPr marL="228600" indent="0" algn="just">
              <a:lnSpc>
                <a:spcPct val="120000"/>
              </a:lnSpc>
              <a:spcBef>
                <a:spcPts val="400"/>
              </a:spcBef>
              <a:spcAft>
                <a:spcPts val="400"/>
              </a:spcAft>
              <a:buSzPct val="110000"/>
              <a:buNone/>
            </a:pPr>
            <a:r>
              <a:rPr lang="en-US" sz="2000" i="1" kern="0" dirty="0">
                <a:solidFill>
                  <a:srgbClr val="004E9A"/>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        (</a:t>
            </a:r>
            <a:r>
              <a:rPr lang="en-US" sz="2000" i="1" kern="0" dirty="0" err="1" smtClean="0">
                <a:solidFill>
                  <a:srgbClr val="004E9A"/>
                </a:solidFill>
                <a:latin typeface="Arial"/>
                <a:cs typeface="Segoe UI Semilight" panose="020B0402040204020203" pitchFamily="34" charset="0"/>
              </a:rPr>
              <a:t>Khoản</a:t>
            </a:r>
            <a:r>
              <a:rPr lang="en-US" sz="2000" i="1" kern="0" dirty="0" smtClean="0">
                <a:solidFill>
                  <a:srgbClr val="004E9A"/>
                </a:solidFill>
                <a:latin typeface="Arial"/>
                <a:cs typeface="Segoe UI Semilight" panose="020B0402040204020203" pitchFamily="34" charset="0"/>
              </a:rPr>
              <a:t> 3 </a:t>
            </a:r>
            <a:r>
              <a:rPr lang="en-US" sz="2000" i="1" kern="0" dirty="0" err="1" smtClean="0">
                <a:solidFill>
                  <a:srgbClr val="004E9A"/>
                </a:solidFill>
                <a:latin typeface="Arial"/>
                <a:cs typeface="Segoe UI Semilight" panose="020B0402040204020203" pitchFamily="34" charset="0"/>
              </a:rPr>
              <a:t>Điều</a:t>
            </a:r>
            <a:r>
              <a:rPr lang="en-US" sz="2000" i="1" kern="0" dirty="0" smtClean="0">
                <a:solidFill>
                  <a:srgbClr val="004E9A"/>
                </a:solidFill>
                <a:latin typeface="Arial"/>
                <a:cs typeface="Segoe UI Semilight" panose="020B0402040204020203" pitchFamily="34" charset="0"/>
              </a:rPr>
              <a:t> 17)</a:t>
            </a:r>
            <a:endParaRPr lang="en-US" sz="2000" i="1" kern="0" dirty="0">
              <a:solidFill>
                <a:srgbClr val="004E9A"/>
              </a:solidFill>
              <a:latin typeface="Arial"/>
              <a:cs typeface="Segoe UI Semilight" panose="020B0402040204020203" pitchFamily="34" charset="0"/>
            </a:endParaRP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8028"/>
            <a:ext cx="854487" cy="843144"/>
          </a:xfrm>
          <a:prstGeom prst="rect">
            <a:avLst/>
          </a:prstGeom>
        </p:spPr>
      </p:pic>
    </p:spTree>
    <p:extLst>
      <p:ext uri="{BB962C8B-B14F-4D97-AF65-F5344CB8AC3E}">
        <p14:creationId xmlns:p14="http://schemas.microsoft.com/office/powerpoint/2010/main" val="2969725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en-US" sz="2400" dirty="0">
                <a:solidFill>
                  <a:srgbClr val="0070C0"/>
                </a:solidFill>
                <a:latin typeface="+mn-lt"/>
                <a:ea typeface="Segoe UI Black" panose="020B0A02040204020203" pitchFamily="34" charset="0"/>
              </a:rPr>
              <a:t>4</a:t>
            </a:r>
            <a:r>
              <a:rPr lang="en-US" sz="2400" dirty="0" smtClean="0">
                <a:solidFill>
                  <a:srgbClr val="0070C0"/>
                </a:solidFill>
                <a:latin typeface="+mn-lt"/>
                <a:ea typeface="Segoe UI Black" panose="020B0A02040204020203" pitchFamily="34" charset="0"/>
              </a:rPr>
              <a:t>.</a:t>
            </a:r>
            <a:r>
              <a:rPr lang="vi-VN" sz="2400" dirty="0" smtClean="0">
                <a:solidFill>
                  <a:srgbClr val="0070C0"/>
                </a:solidFill>
                <a:latin typeface="+mn-lt"/>
                <a:ea typeface="Segoe UI Black" panose="020B0A02040204020203" pitchFamily="34" charset="0"/>
              </a:rPr>
              <a:t> </a:t>
            </a:r>
            <a:r>
              <a:rPr lang="vi-VN" sz="2400" dirty="0">
                <a:solidFill>
                  <a:srgbClr val="0070C0"/>
                </a:solidFill>
                <a:latin typeface="+mn-lt"/>
                <a:ea typeface="Segoe UI Black" panose="020B0A02040204020203" pitchFamily="34" charset="0"/>
              </a:rPr>
              <a:t>Nội dung </a:t>
            </a:r>
            <a:r>
              <a:rPr lang="en-US" sz="2400" dirty="0" err="1" smtClean="0">
                <a:solidFill>
                  <a:srgbClr val="0070C0"/>
                </a:solidFill>
                <a:latin typeface="+mn-lt"/>
                <a:ea typeface="Segoe UI Black" panose="020B0A02040204020203" pitchFamily="34" charset="0"/>
              </a:rPr>
              <a:t>Điều</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khoản</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thi</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hành</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pic>
        <p:nvPicPr>
          <p:cNvPr id="4" name="Picture 3" descr="LOGO DAV 2010.JPG">
            <a:extLst>
              <a:ext uri="{FF2B5EF4-FFF2-40B4-BE49-F238E27FC236}">
                <a16:creationId xmlns:a16="http://schemas.microsoft.com/office/drawing/2014/main" xmlns="" id="{5636BB18-5830-08B4-0A40-30C5BF6FF549}"/>
              </a:ext>
            </a:extLst>
          </p:cNvPr>
          <p:cNvPicPr>
            <a:picLocks noChangeAspect="1"/>
          </p:cNvPicPr>
          <p:nvPr/>
        </p:nvPicPr>
        <p:blipFill>
          <a:blip r:embed="rId3" cstate="print"/>
          <a:stretch>
            <a:fillRect/>
          </a:stretch>
        </p:blipFill>
        <p:spPr>
          <a:xfrm>
            <a:off x="37363" y="0"/>
            <a:ext cx="817124" cy="806877"/>
          </a:xfrm>
          <a:prstGeom prst="rect">
            <a:avLst/>
          </a:prstGeom>
        </p:spPr>
      </p:pic>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smtClean="0">
                <a:solidFill>
                  <a:srgbClr val="0070C0"/>
                </a:solidFill>
                <a:ea typeface="Alexandria" pitchFamily="34" charset="-122"/>
                <a:cs typeface="Times New Roman" panose="02020603050405020304" pitchFamily="18" charset="0"/>
                <a:sym typeface="Arial"/>
              </a:rPr>
              <a:t>Mới</a:t>
            </a:r>
            <a:r>
              <a:rPr lang="en-US" sz="1867" b="1" kern="0" dirty="0" smtClean="0">
                <a:solidFill>
                  <a:srgbClr val="0070C0"/>
                </a:solidFill>
                <a:ea typeface="Alexandria" pitchFamily="34" charset="-122"/>
                <a:cs typeface="Times New Roman" panose="02020603050405020304" pitchFamily="18" charset="0"/>
                <a:sym typeface="Arial"/>
              </a:rPr>
              <a:t> – </a:t>
            </a:r>
            <a:r>
              <a:rPr lang="en-US" sz="1867" b="1" kern="0" dirty="0" err="1" smtClean="0">
                <a:solidFill>
                  <a:srgbClr val="0070C0"/>
                </a:solidFill>
                <a:ea typeface="Alexandria" pitchFamily="34" charset="-122"/>
                <a:cs typeface="Times New Roman" panose="02020603050405020304" pitchFamily="18" charset="0"/>
                <a:sym typeface="Arial"/>
              </a:rPr>
              <a:t>Điều</a:t>
            </a:r>
            <a:r>
              <a:rPr lang="en-US" sz="1867" b="1" kern="0" dirty="0" smtClean="0">
                <a:solidFill>
                  <a:srgbClr val="0070C0"/>
                </a:solidFill>
                <a:ea typeface="Alexandria" pitchFamily="34" charset="-122"/>
                <a:cs typeface="Times New Roman" panose="02020603050405020304" pitchFamily="18" charset="0"/>
                <a:sym typeface="Arial"/>
              </a:rPr>
              <a:t> </a:t>
            </a:r>
            <a:r>
              <a:rPr lang="en-US" sz="1867" b="1" kern="0" dirty="0" err="1" smtClean="0">
                <a:solidFill>
                  <a:srgbClr val="0070C0"/>
                </a:solidFill>
                <a:ea typeface="Alexandria" pitchFamily="34" charset="-122"/>
                <a:cs typeface="Times New Roman" panose="02020603050405020304" pitchFamily="18" charset="0"/>
                <a:sym typeface="Arial"/>
              </a:rPr>
              <a:t>khoản</a:t>
            </a:r>
            <a:r>
              <a:rPr lang="en-US" sz="1867" b="1" kern="0" dirty="0" smtClean="0">
                <a:solidFill>
                  <a:srgbClr val="0070C0"/>
                </a:solidFill>
                <a:ea typeface="Alexandria" pitchFamily="34" charset="-122"/>
                <a:cs typeface="Times New Roman" panose="02020603050405020304" pitchFamily="18" charset="0"/>
                <a:sym typeface="Arial"/>
              </a:rPr>
              <a:t> </a:t>
            </a:r>
            <a:r>
              <a:rPr lang="en-US" sz="1867" b="1" kern="0" dirty="0" err="1" smtClean="0">
                <a:solidFill>
                  <a:srgbClr val="0070C0"/>
                </a:solidFill>
                <a:ea typeface="Alexandria" pitchFamily="34" charset="-122"/>
                <a:cs typeface="Times New Roman" panose="02020603050405020304" pitchFamily="18" charset="0"/>
                <a:sym typeface="Arial"/>
              </a:rPr>
              <a:t>chuyển</a:t>
            </a:r>
            <a:r>
              <a:rPr lang="en-US" sz="1867" b="1" kern="0" dirty="0" smtClean="0">
                <a:solidFill>
                  <a:srgbClr val="0070C0"/>
                </a:solidFill>
                <a:ea typeface="Alexandria" pitchFamily="34" charset="-122"/>
                <a:cs typeface="Times New Roman" panose="02020603050405020304" pitchFamily="18" charset="0"/>
                <a:sym typeface="Arial"/>
              </a:rPr>
              <a:t> </a:t>
            </a:r>
            <a:r>
              <a:rPr lang="en-US" sz="1867" b="1" kern="0" dirty="0" err="1" smtClean="0">
                <a:solidFill>
                  <a:srgbClr val="0070C0"/>
                </a:solidFill>
                <a:ea typeface="Alexandria" pitchFamily="34" charset="-122"/>
                <a:cs typeface="Times New Roman" panose="02020603050405020304" pitchFamily="18" charset="0"/>
                <a:sym typeface="Arial"/>
              </a:rPr>
              <a:t>tiếp</a:t>
            </a:r>
            <a:r>
              <a:rPr lang="en-US" sz="1867" b="1" kern="0" dirty="0" smtClean="0">
                <a:solidFill>
                  <a:srgbClr val="0070C0"/>
                </a:solidFill>
                <a:ea typeface="Alexandria" pitchFamily="34" charset="-122"/>
                <a:cs typeface="Times New Roman" panose="02020603050405020304" pitchFamily="18" charset="0"/>
                <a:sym typeface="Arial"/>
              </a:rPr>
              <a:t> </a:t>
            </a:r>
            <a:endParaRPr lang="en-US" sz="1867"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4"/>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5"/>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6"/>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2556" y="1518755"/>
            <a:ext cx="9304048" cy="35687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380990" indent="-380990" algn="just">
              <a:lnSpc>
                <a:spcPct val="120000"/>
              </a:lnSpc>
              <a:spcBef>
                <a:spcPts val="400"/>
              </a:spcBef>
              <a:spcAft>
                <a:spcPts val="400"/>
              </a:spcAft>
              <a:buSzPct val="110000"/>
              <a:buFont typeface="Wingdings" panose="05000000000000000000" pitchFamily="2" charset="2"/>
              <a:buChar char="v"/>
            </a:pPr>
            <a:r>
              <a:rPr lang="vi-VN" sz="2000" kern="0" dirty="0">
                <a:solidFill>
                  <a:srgbClr val="0070C0"/>
                </a:solidFill>
                <a:latin typeface="Arial" panose="020B0604020202020204" pitchFamily="34" charset="0"/>
                <a:cs typeface="Segoe UI Semilight" panose="020B0402040204020203" pitchFamily="34" charset="0"/>
              </a:rPr>
              <a:t>Đối với </a:t>
            </a:r>
            <a:r>
              <a:rPr lang="vi-VN" sz="2000" b="1" kern="0" dirty="0">
                <a:solidFill>
                  <a:srgbClr val="0070C0"/>
                </a:solidFill>
                <a:latin typeface="Arial" panose="020B0604020202020204" pitchFamily="34" charset="0"/>
                <a:cs typeface="Segoe UI Semilight" panose="020B0402040204020203" pitchFamily="34" charset="0"/>
              </a:rPr>
              <a:t>hồ sơ</a:t>
            </a:r>
            <a:r>
              <a:rPr lang="vi-VN" sz="2000" kern="0" dirty="0">
                <a:solidFill>
                  <a:srgbClr val="0070C0"/>
                </a:solidFill>
                <a:latin typeface="Arial" panose="020B0604020202020204" pitchFamily="34" charset="0"/>
                <a:cs typeface="Segoe UI Semilight" panose="020B0402040204020203" pitchFamily="34" charset="0"/>
              </a:rPr>
              <a:t> đề nghị cấp Giấy chứng nhận đủ </a:t>
            </a:r>
            <a:r>
              <a:rPr lang="en-US" sz="2000" kern="0" dirty="0" smtClean="0">
                <a:solidFill>
                  <a:srgbClr val="0070C0"/>
                </a:solidFill>
                <a:latin typeface="Arial" panose="020B0604020202020204" pitchFamily="34" charset="0"/>
                <a:cs typeface="Segoe UI Semilight" panose="020B0402040204020203" pitchFamily="34" charset="0"/>
              </a:rPr>
              <a:t>ĐKKD</a:t>
            </a:r>
            <a:r>
              <a:rPr lang="vi-VN" sz="2000" kern="0" dirty="0" smtClean="0">
                <a:solidFill>
                  <a:srgbClr val="0070C0"/>
                </a:solidFill>
                <a:latin typeface="Arial" panose="020B0604020202020204" pitchFamily="34" charset="0"/>
                <a:cs typeface="Segoe UI Semilight" panose="020B0402040204020203" pitchFamily="34" charset="0"/>
              </a:rPr>
              <a:t> </a:t>
            </a:r>
            <a:r>
              <a:rPr lang="vi-VN" sz="2000" kern="0" dirty="0">
                <a:solidFill>
                  <a:srgbClr val="0070C0"/>
                </a:solidFill>
                <a:latin typeface="Arial" panose="020B0604020202020204" pitchFamily="34" charset="0"/>
                <a:cs typeface="Segoe UI Semilight" panose="020B0402040204020203" pitchFamily="34" charset="0"/>
              </a:rPr>
              <a:t>dược hoặc hồ sơ đăng ký đánh giá định kỳ đáp ứng GMP đã </a:t>
            </a:r>
            <a:r>
              <a:rPr lang="vi-VN" sz="2000" b="1" kern="0" dirty="0">
                <a:solidFill>
                  <a:srgbClr val="0070C0"/>
                </a:solidFill>
                <a:latin typeface="Arial" panose="020B0604020202020204" pitchFamily="34" charset="0"/>
                <a:cs typeface="Segoe UI Semilight" panose="020B0402040204020203" pitchFamily="34" charset="0"/>
              </a:rPr>
              <a:t>được nộp </a:t>
            </a:r>
            <a:r>
              <a:rPr lang="vi-VN" sz="2000" kern="0" dirty="0">
                <a:solidFill>
                  <a:srgbClr val="0070C0"/>
                </a:solidFill>
                <a:latin typeface="Arial" panose="020B0604020202020204" pitchFamily="34" charset="0"/>
                <a:cs typeface="Segoe UI Semilight" panose="020B0402040204020203" pitchFamily="34" charset="0"/>
              </a:rPr>
              <a:t>về </a:t>
            </a:r>
            <a:r>
              <a:rPr lang="en-US" sz="2000" kern="0" dirty="0" err="1" smtClean="0">
                <a:solidFill>
                  <a:srgbClr val="0070C0"/>
                </a:solidFill>
                <a:latin typeface="Arial" panose="020B0604020202020204" pitchFamily="34" charset="0"/>
                <a:cs typeface="Segoe UI Semilight" panose="020B0402040204020203" pitchFamily="34" charset="0"/>
              </a:rPr>
              <a:t>Cục</a:t>
            </a:r>
            <a:r>
              <a:rPr lang="en-US" sz="2000" kern="0" dirty="0" smtClean="0">
                <a:solidFill>
                  <a:srgbClr val="0070C0"/>
                </a:solidFill>
                <a:latin typeface="Arial" panose="020B0604020202020204" pitchFamily="34" charset="0"/>
                <a:cs typeface="Segoe UI Semilight" panose="020B0402040204020203" pitchFamily="34" charset="0"/>
              </a:rPr>
              <a:t> QLD, </a:t>
            </a:r>
            <a:r>
              <a:rPr lang="en-US" sz="2000" kern="0" dirty="0" err="1" smtClean="0">
                <a:solidFill>
                  <a:srgbClr val="0070C0"/>
                </a:solidFill>
                <a:latin typeface="Arial" panose="020B0604020202020204" pitchFamily="34" charset="0"/>
                <a:cs typeface="Segoe UI Semilight" panose="020B0402040204020203" pitchFamily="34" charset="0"/>
              </a:rPr>
              <a:t>Cục</a:t>
            </a:r>
            <a:r>
              <a:rPr lang="en-US" sz="2000" kern="0" dirty="0" smtClean="0">
                <a:solidFill>
                  <a:srgbClr val="0070C0"/>
                </a:solidFill>
                <a:latin typeface="Arial" panose="020B0604020202020204" pitchFamily="34" charset="0"/>
                <a:cs typeface="Segoe UI Semilight" panose="020B0402040204020203" pitchFamily="34" charset="0"/>
              </a:rPr>
              <a:t> YDCT </a:t>
            </a:r>
            <a:r>
              <a:rPr lang="vi-VN" sz="2000" b="1" kern="0" dirty="0" smtClean="0">
                <a:solidFill>
                  <a:srgbClr val="0070C0"/>
                </a:solidFill>
                <a:latin typeface="Arial" panose="020B0604020202020204" pitchFamily="34" charset="0"/>
                <a:cs typeface="Segoe UI Semilight" panose="020B0402040204020203" pitchFamily="34" charset="0"/>
              </a:rPr>
              <a:t>trước </a:t>
            </a:r>
            <a:r>
              <a:rPr lang="vi-VN" sz="2000" b="1" kern="0" dirty="0">
                <a:solidFill>
                  <a:srgbClr val="0070C0"/>
                </a:solidFill>
                <a:latin typeface="Arial" panose="020B0604020202020204" pitchFamily="34" charset="0"/>
                <a:cs typeface="Segoe UI Semilight" panose="020B0402040204020203" pitchFamily="34" charset="0"/>
              </a:rPr>
              <a:t>ngày Thông tư này có hiệu </a:t>
            </a:r>
            <a:r>
              <a:rPr lang="vi-VN" sz="2000" b="1" kern="0" dirty="0" smtClean="0">
                <a:solidFill>
                  <a:srgbClr val="0070C0"/>
                </a:solidFill>
                <a:latin typeface="Arial" panose="020B0604020202020204" pitchFamily="34" charset="0"/>
                <a:cs typeface="Segoe UI Semilight" panose="020B0402040204020203" pitchFamily="34" charset="0"/>
              </a:rPr>
              <a:t>lực</a:t>
            </a:r>
            <a:r>
              <a:rPr lang="en-US" sz="2000" b="1" kern="0" dirty="0" smtClean="0">
                <a:solidFill>
                  <a:srgbClr val="0070C0"/>
                </a:solidFill>
                <a:latin typeface="Arial" panose="020B0604020202020204" pitchFamily="34" charset="0"/>
                <a:cs typeface="Segoe UI Semilight" panose="020B0402040204020203" pitchFamily="34" charset="0"/>
              </a:rPr>
              <a:t> (01/07/2025)</a:t>
            </a:r>
            <a:r>
              <a:rPr lang="vi-VN" sz="2000" kern="0" dirty="0" smtClean="0">
                <a:solidFill>
                  <a:srgbClr val="0070C0"/>
                </a:solidFill>
                <a:latin typeface="Arial" panose="020B0604020202020204" pitchFamily="34" charset="0"/>
                <a:cs typeface="Segoe UI Semilight" panose="020B0402040204020203" pitchFamily="34" charset="0"/>
              </a:rPr>
              <a:t>, </a:t>
            </a:r>
            <a:r>
              <a:rPr lang="vi-VN" sz="2000" kern="0" dirty="0">
                <a:solidFill>
                  <a:srgbClr val="0070C0"/>
                </a:solidFill>
                <a:latin typeface="Arial" panose="020B0604020202020204" pitchFamily="34" charset="0"/>
                <a:cs typeface="Segoe UI Semilight" panose="020B0402040204020203" pitchFamily="34" charset="0"/>
              </a:rPr>
              <a:t>Cơ quan tiếp nhận  tiếp tục tiến hành đánh giá cơ sở sản xuất theo </a:t>
            </a:r>
            <a:r>
              <a:rPr lang="vi-VN" sz="2000" kern="0" dirty="0">
                <a:solidFill>
                  <a:srgbClr val="C00000"/>
                </a:solidFill>
                <a:latin typeface="Arial" panose="020B0604020202020204" pitchFamily="34" charset="0"/>
                <a:cs typeface="Segoe UI Semilight" panose="020B0402040204020203" pitchFamily="34" charset="0"/>
              </a:rPr>
              <a:t>quy định tại Thông tư 35/2018/TT-BYT</a:t>
            </a:r>
            <a:r>
              <a:rPr lang="vi-VN" sz="2000" kern="0" dirty="0">
                <a:solidFill>
                  <a:srgbClr val="0070C0"/>
                </a:solidFill>
                <a:latin typeface="Arial" panose="020B0604020202020204" pitchFamily="34" charset="0"/>
                <a:cs typeface="Segoe UI Semilight" panose="020B0402040204020203" pitchFamily="34" charset="0"/>
              </a:rPr>
              <a:t> quy định về </a:t>
            </a:r>
            <a:r>
              <a:rPr lang="en-US" sz="2000" kern="0" dirty="0" smtClean="0">
                <a:solidFill>
                  <a:srgbClr val="0070C0"/>
                </a:solidFill>
                <a:latin typeface="Arial" panose="020B0604020202020204" pitchFamily="34" charset="0"/>
                <a:cs typeface="Segoe UI Semilight" panose="020B0402040204020203" pitchFamily="34" charset="0"/>
              </a:rPr>
              <a:t>GMP</a:t>
            </a:r>
            <a:r>
              <a:rPr lang="vi-VN" sz="2000" kern="0" dirty="0" smtClean="0">
                <a:solidFill>
                  <a:srgbClr val="0070C0"/>
                </a:solidFill>
                <a:latin typeface="Arial" panose="020B0604020202020204" pitchFamily="34" charset="0"/>
                <a:cs typeface="Segoe UI Semilight" panose="020B0402040204020203" pitchFamily="34" charset="0"/>
              </a:rPr>
              <a:t> </a:t>
            </a:r>
            <a:r>
              <a:rPr lang="vi-VN" sz="2000" kern="0" dirty="0">
                <a:solidFill>
                  <a:srgbClr val="0070C0"/>
                </a:solidFill>
                <a:latin typeface="Arial" panose="020B0604020202020204" pitchFamily="34" charset="0"/>
                <a:cs typeface="Segoe UI Semilight" panose="020B0402040204020203" pitchFamily="34" charset="0"/>
              </a:rPr>
              <a:t>hoặc </a:t>
            </a:r>
            <a:r>
              <a:rPr lang="vi-VN" sz="2000" b="1" kern="0" dirty="0">
                <a:solidFill>
                  <a:srgbClr val="C00000"/>
                </a:solidFill>
                <a:latin typeface="Arial" panose="020B0604020202020204" pitchFamily="34" charset="0"/>
                <a:cs typeface="Segoe UI Semilight" panose="020B0402040204020203" pitchFamily="34" charset="0"/>
              </a:rPr>
              <a:t>theo quy định tại Thông tư này nếu cơ sở sản xuất đề nghị</a:t>
            </a:r>
            <a:r>
              <a:rPr lang="vi-VN" sz="2000" kern="0" dirty="0">
                <a:solidFill>
                  <a:srgbClr val="C00000"/>
                </a:solidFill>
                <a:latin typeface="Arial" panose="020B0604020202020204" pitchFamily="34" charset="0"/>
                <a:cs typeface="Segoe UI Semilight" panose="020B0402040204020203" pitchFamily="34" charset="0"/>
              </a:rPr>
              <a:t>.</a:t>
            </a:r>
          </a:p>
          <a:p>
            <a:pPr marL="228600" indent="0" algn="just">
              <a:lnSpc>
                <a:spcPct val="120000"/>
              </a:lnSpc>
              <a:spcBef>
                <a:spcPts val="400"/>
              </a:spcBef>
              <a:spcAft>
                <a:spcPts val="400"/>
              </a:spcAft>
              <a:buSzPct val="110000"/>
              <a:buNone/>
            </a:pPr>
            <a:r>
              <a:rPr lang="en-US" sz="2000" i="1" kern="0" dirty="0" smtClean="0">
                <a:solidFill>
                  <a:srgbClr val="004E9A"/>
                </a:solidFill>
                <a:latin typeface="Arial"/>
                <a:cs typeface="Segoe UI Semilight" panose="020B0402040204020203" pitchFamily="34" charset="0"/>
              </a:rPr>
              <a:t>  (</a:t>
            </a:r>
            <a:r>
              <a:rPr lang="en-US" sz="2000" i="1" kern="0" dirty="0" err="1" smtClean="0">
                <a:solidFill>
                  <a:srgbClr val="004E9A"/>
                </a:solidFill>
                <a:latin typeface="Arial"/>
                <a:cs typeface="Segoe UI Semilight" panose="020B0402040204020203" pitchFamily="34" charset="0"/>
              </a:rPr>
              <a:t>Khoản</a:t>
            </a:r>
            <a:r>
              <a:rPr lang="en-US" sz="2000" i="1" kern="0" dirty="0" smtClean="0">
                <a:solidFill>
                  <a:srgbClr val="004E9A"/>
                </a:solidFill>
                <a:latin typeface="Arial"/>
                <a:cs typeface="Segoe UI Semilight" panose="020B0402040204020203" pitchFamily="34" charset="0"/>
              </a:rPr>
              <a:t> 1 </a:t>
            </a:r>
            <a:r>
              <a:rPr lang="en-US" sz="2000" i="1" kern="0" dirty="0" err="1" smtClean="0">
                <a:solidFill>
                  <a:srgbClr val="004E9A"/>
                </a:solidFill>
                <a:latin typeface="Arial"/>
                <a:cs typeface="Segoe UI Semilight" panose="020B0402040204020203" pitchFamily="34" charset="0"/>
              </a:rPr>
              <a:t>Điều</a:t>
            </a:r>
            <a:r>
              <a:rPr lang="en-US" sz="2000" i="1" kern="0" dirty="0" smtClean="0">
                <a:solidFill>
                  <a:srgbClr val="004E9A"/>
                </a:solidFill>
                <a:latin typeface="Arial"/>
                <a:cs typeface="Segoe UI Semilight" panose="020B0402040204020203" pitchFamily="34" charset="0"/>
              </a:rPr>
              <a:t> 22)</a:t>
            </a:r>
            <a:endParaRPr lang="en-US" sz="2000" i="1" kern="0" dirty="0">
              <a:solidFill>
                <a:srgbClr val="004E9A"/>
              </a:solidFill>
              <a:latin typeface="Arial"/>
              <a:cs typeface="Segoe UI Semilight" panose="020B0402040204020203" pitchFamily="34" charset="0"/>
            </a:endParaRP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48028"/>
            <a:ext cx="854487" cy="843144"/>
          </a:xfrm>
          <a:prstGeom prst="rect">
            <a:avLst/>
          </a:prstGeom>
        </p:spPr>
      </p:pic>
    </p:spTree>
    <p:extLst>
      <p:ext uri="{BB962C8B-B14F-4D97-AF65-F5344CB8AC3E}">
        <p14:creationId xmlns:p14="http://schemas.microsoft.com/office/powerpoint/2010/main" val="1811204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en-US" sz="2400" dirty="0" smtClean="0">
                <a:solidFill>
                  <a:srgbClr val="0070C0"/>
                </a:solidFill>
                <a:latin typeface="+mn-lt"/>
                <a:ea typeface="Segoe UI Black" panose="020B0A02040204020203" pitchFamily="34" charset="0"/>
              </a:rPr>
              <a:t>4. </a:t>
            </a:r>
            <a:r>
              <a:rPr lang="vi-VN" sz="2400" dirty="0" smtClean="0">
                <a:solidFill>
                  <a:srgbClr val="0070C0"/>
                </a:solidFill>
                <a:latin typeface="+mn-lt"/>
                <a:ea typeface="Segoe UI Black" panose="020B0A02040204020203" pitchFamily="34" charset="0"/>
              </a:rPr>
              <a:t>Nội </a:t>
            </a:r>
            <a:r>
              <a:rPr lang="vi-VN" sz="2400" dirty="0">
                <a:solidFill>
                  <a:srgbClr val="0070C0"/>
                </a:solidFill>
                <a:latin typeface="+mn-lt"/>
                <a:ea typeface="Segoe UI Black" panose="020B0A02040204020203" pitchFamily="34" charset="0"/>
              </a:rPr>
              <a:t>dung Điều khoản </a:t>
            </a:r>
            <a:r>
              <a:rPr lang="en-US" sz="2400" dirty="0" err="1" smtClean="0">
                <a:solidFill>
                  <a:srgbClr val="0070C0"/>
                </a:solidFill>
                <a:latin typeface="+mn-lt"/>
                <a:ea typeface="Segoe UI Black" panose="020B0A02040204020203" pitchFamily="34" charset="0"/>
              </a:rPr>
              <a:t>thi</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hành</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pic>
        <p:nvPicPr>
          <p:cNvPr id="4" name="Picture 3" descr="LOGO DAV 2010.JPG">
            <a:extLst>
              <a:ext uri="{FF2B5EF4-FFF2-40B4-BE49-F238E27FC236}">
                <a16:creationId xmlns:a16="http://schemas.microsoft.com/office/drawing/2014/main" xmlns="" id="{5636BB18-5830-08B4-0A40-30C5BF6FF549}"/>
              </a:ext>
            </a:extLst>
          </p:cNvPr>
          <p:cNvPicPr>
            <a:picLocks noChangeAspect="1"/>
          </p:cNvPicPr>
          <p:nvPr/>
        </p:nvPicPr>
        <p:blipFill>
          <a:blip r:embed="rId3" cstate="print"/>
          <a:stretch>
            <a:fillRect/>
          </a:stretch>
        </p:blipFill>
        <p:spPr>
          <a:xfrm>
            <a:off x="37363" y="0"/>
            <a:ext cx="817124" cy="806877"/>
          </a:xfrm>
          <a:prstGeom prst="rect">
            <a:avLst/>
          </a:prstGeom>
        </p:spPr>
      </p:pic>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smtClean="0">
                <a:solidFill>
                  <a:srgbClr val="0070C0"/>
                </a:solidFill>
                <a:ea typeface="Alexandria" pitchFamily="34" charset="-122"/>
                <a:cs typeface="Times New Roman" panose="02020603050405020304" pitchFamily="18" charset="0"/>
                <a:sym typeface="Arial"/>
              </a:rPr>
              <a:t>Mới</a:t>
            </a:r>
            <a:r>
              <a:rPr lang="en-US" sz="1867" b="1" kern="0" dirty="0" smtClean="0">
                <a:solidFill>
                  <a:srgbClr val="0070C0"/>
                </a:solidFill>
                <a:ea typeface="Alexandria" pitchFamily="34" charset="-122"/>
                <a:cs typeface="Times New Roman" panose="02020603050405020304" pitchFamily="18" charset="0"/>
                <a:sym typeface="Arial"/>
              </a:rPr>
              <a:t> – </a:t>
            </a:r>
            <a:r>
              <a:rPr lang="en-US" sz="1867" b="1" kern="0" dirty="0" err="1" smtClean="0">
                <a:solidFill>
                  <a:srgbClr val="00B050"/>
                </a:solidFill>
                <a:ea typeface="Alexandria" pitchFamily="34" charset="-122"/>
                <a:cs typeface="Times New Roman" panose="02020603050405020304" pitchFamily="18" charset="0"/>
                <a:sym typeface="Arial"/>
              </a:rPr>
              <a:t>Điều</a:t>
            </a:r>
            <a:r>
              <a:rPr lang="en-US" sz="1867" b="1" kern="0" dirty="0" smtClean="0">
                <a:solidFill>
                  <a:srgbClr val="00B05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khoản</a:t>
            </a:r>
            <a:r>
              <a:rPr lang="en-US" sz="1867" b="1" kern="0" dirty="0" smtClean="0">
                <a:solidFill>
                  <a:srgbClr val="00B05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chuyển</a:t>
            </a:r>
            <a:r>
              <a:rPr lang="en-US" sz="1867" b="1" kern="0" dirty="0" smtClean="0">
                <a:solidFill>
                  <a:srgbClr val="00B05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tiếp</a:t>
            </a:r>
            <a:endParaRPr lang="en-US" sz="1867"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4"/>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5"/>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6"/>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2556" y="1518755"/>
            <a:ext cx="9304048" cy="35687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380990" indent="-380990" algn="just">
              <a:lnSpc>
                <a:spcPct val="120000"/>
              </a:lnSpc>
              <a:spcBef>
                <a:spcPts val="400"/>
              </a:spcBef>
              <a:spcAft>
                <a:spcPts val="400"/>
              </a:spcAft>
              <a:buSzPct val="110000"/>
              <a:buFont typeface="Wingdings" panose="05000000000000000000" pitchFamily="2" charset="2"/>
              <a:buChar char="v"/>
            </a:pPr>
            <a:r>
              <a:rPr lang="en-US" sz="2000" kern="0" dirty="0" err="1" smtClean="0">
                <a:solidFill>
                  <a:srgbClr val="0070C0"/>
                </a:solidFill>
                <a:latin typeface="Arial" panose="020B0604020202020204" pitchFamily="34" charset="0"/>
                <a:cs typeface="Segoe UI Semilight" panose="020B0402040204020203" pitchFamily="34" charset="0"/>
              </a:rPr>
              <a:t>Sản</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xuất</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thuốc</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hóa</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dược</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kê</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đơn</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chỉ</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sản</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xuất</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thuốc</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không</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kê</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đơn</a:t>
            </a:r>
            <a:r>
              <a:rPr lang="en-US" sz="2000" kern="0" dirty="0" smtClean="0">
                <a:solidFill>
                  <a:srgbClr val="0070C0"/>
                </a:solidFill>
                <a:latin typeface="Arial" panose="020B0604020202020204" pitchFamily="34" charset="0"/>
                <a:cs typeface="Segoe UI Semilight" panose="020B0402040204020203" pitchFamily="34" charset="0"/>
              </a:rPr>
              <a:t>:</a:t>
            </a:r>
            <a:endParaRPr lang="vi-VN" sz="2000" kern="0" dirty="0">
              <a:solidFill>
                <a:srgbClr val="0070C0"/>
              </a:solidFill>
              <a:latin typeface="Arial" panose="020B0604020202020204" pitchFamily="34" charset="0"/>
              <a:cs typeface="Segoe UI Semilight" panose="020B0402040204020203" pitchFamily="34" charset="0"/>
            </a:endParaRPr>
          </a:p>
          <a:p>
            <a:pPr marL="514350" indent="-285750" algn="just">
              <a:lnSpc>
                <a:spcPct val="120000"/>
              </a:lnSpc>
              <a:spcBef>
                <a:spcPts val="400"/>
              </a:spcBef>
              <a:spcAft>
                <a:spcPts val="400"/>
              </a:spcAft>
              <a:buSzPct val="110000"/>
              <a:buFont typeface="Arial" panose="020B0604020202020204" pitchFamily="34" charset="0"/>
              <a:buChar char="•"/>
            </a:pPr>
            <a:r>
              <a:rPr lang="vi-VN" sz="2000" kern="0" dirty="0">
                <a:solidFill>
                  <a:srgbClr val="0070C0"/>
                </a:solidFill>
                <a:latin typeface="Arial" panose="020B0604020202020204" pitchFamily="34" charset="0"/>
                <a:cs typeface="Segoe UI Semilight" panose="020B0402040204020203" pitchFamily="34" charset="0"/>
              </a:rPr>
              <a:t>Thực hiện thủ tục điều chỉnh Giấy chứng nhận đủ điều kiện kinh doanh dược theo quy định tại khoản 1 Điều 20 của Nghị định số 163/2025/NĐ-CP;</a:t>
            </a:r>
          </a:p>
          <a:p>
            <a:pPr marL="514350" indent="-285750" algn="just">
              <a:lnSpc>
                <a:spcPct val="120000"/>
              </a:lnSpc>
              <a:spcBef>
                <a:spcPts val="400"/>
              </a:spcBef>
              <a:spcAft>
                <a:spcPts val="400"/>
              </a:spcAft>
              <a:buSzPct val="110000"/>
              <a:buFont typeface="Arial" panose="020B0604020202020204" pitchFamily="34" charset="0"/>
              <a:buChar char="•"/>
            </a:pPr>
            <a:r>
              <a:rPr lang="vi-VN" sz="2000" kern="0" dirty="0" smtClean="0">
                <a:solidFill>
                  <a:srgbClr val="0070C0"/>
                </a:solidFill>
                <a:latin typeface="Arial" panose="020B0604020202020204" pitchFamily="34" charset="0"/>
                <a:cs typeface="Segoe UI Semilight" panose="020B0402040204020203" pitchFamily="34" charset="0"/>
              </a:rPr>
              <a:t>Ngừng </a:t>
            </a:r>
            <a:r>
              <a:rPr lang="vi-VN" sz="2000" kern="0" dirty="0">
                <a:solidFill>
                  <a:srgbClr val="0070C0"/>
                </a:solidFill>
                <a:latin typeface="Arial" panose="020B0604020202020204" pitchFamily="34" charset="0"/>
                <a:cs typeface="Segoe UI Semilight" panose="020B0402040204020203" pitchFamily="34" charset="0"/>
              </a:rPr>
              <a:t>sản xuất đối với các thuốc hóa dược kê đơn kể từ ngày được cấp Giấy chứng nhận đủ điều kiện kinh doanh theo quy định tại điểm a khoản này; đồng thời thực hiện các thủ tục pháp lý rút Giấy đăng ký lưu hành thuốc, nguyên liệu làm thuốc đối với thuốc kê đơn.</a:t>
            </a:r>
          </a:p>
          <a:p>
            <a:pPr marL="228600" indent="0" algn="just">
              <a:lnSpc>
                <a:spcPct val="120000"/>
              </a:lnSpc>
              <a:spcBef>
                <a:spcPts val="400"/>
              </a:spcBef>
              <a:spcAft>
                <a:spcPts val="400"/>
              </a:spcAft>
              <a:buSzPct val="110000"/>
              <a:buNone/>
            </a:pPr>
            <a:r>
              <a:rPr lang="en-US" sz="2000" i="1" kern="0" dirty="0" smtClean="0">
                <a:solidFill>
                  <a:srgbClr val="004E9A"/>
                </a:solidFill>
                <a:latin typeface="Arial"/>
                <a:cs typeface="Segoe UI Semilight" panose="020B0402040204020203" pitchFamily="34" charset="0"/>
              </a:rPr>
              <a:t>    (</a:t>
            </a:r>
            <a:r>
              <a:rPr lang="en-US" sz="2000" i="1" kern="0" dirty="0" err="1" smtClean="0">
                <a:solidFill>
                  <a:srgbClr val="004E9A"/>
                </a:solidFill>
                <a:latin typeface="Arial"/>
                <a:cs typeface="Segoe UI Semilight" panose="020B0402040204020203" pitchFamily="34" charset="0"/>
              </a:rPr>
              <a:t>Khoản</a:t>
            </a:r>
            <a:r>
              <a:rPr lang="en-US" sz="2000" i="1" kern="0" dirty="0" smtClean="0">
                <a:solidFill>
                  <a:srgbClr val="004E9A"/>
                </a:solidFill>
                <a:latin typeface="Arial"/>
                <a:cs typeface="Segoe UI Semilight" panose="020B0402040204020203" pitchFamily="34" charset="0"/>
              </a:rPr>
              <a:t> 2 </a:t>
            </a:r>
            <a:r>
              <a:rPr lang="en-US" sz="2000" i="1" kern="0" dirty="0" err="1" smtClean="0">
                <a:solidFill>
                  <a:srgbClr val="004E9A"/>
                </a:solidFill>
                <a:latin typeface="Arial"/>
                <a:cs typeface="Segoe UI Semilight" panose="020B0402040204020203" pitchFamily="34" charset="0"/>
              </a:rPr>
              <a:t>Điều</a:t>
            </a:r>
            <a:r>
              <a:rPr lang="en-US" sz="2000" i="1" kern="0" dirty="0" smtClean="0">
                <a:solidFill>
                  <a:srgbClr val="004E9A"/>
                </a:solidFill>
                <a:latin typeface="Arial"/>
                <a:cs typeface="Segoe UI Semilight" panose="020B0402040204020203" pitchFamily="34" charset="0"/>
              </a:rPr>
              <a:t> 22)</a:t>
            </a:r>
            <a:endParaRPr lang="en-US" sz="2000" i="1" kern="0" dirty="0">
              <a:solidFill>
                <a:srgbClr val="004E9A"/>
              </a:solidFill>
              <a:latin typeface="Arial"/>
              <a:cs typeface="Segoe UI Semilight" panose="020B0402040204020203" pitchFamily="34" charset="0"/>
            </a:endParaRP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48028"/>
            <a:ext cx="854487" cy="843144"/>
          </a:xfrm>
          <a:prstGeom prst="rect">
            <a:avLst/>
          </a:prstGeom>
        </p:spPr>
      </p:pic>
    </p:spTree>
    <p:extLst>
      <p:ext uri="{BB962C8B-B14F-4D97-AF65-F5344CB8AC3E}">
        <p14:creationId xmlns:p14="http://schemas.microsoft.com/office/powerpoint/2010/main" val="1958060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en-US" sz="2400" dirty="0">
                <a:solidFill>
                  <a:srgbClr val="0070C0"/>
                </a:solidFill>
                <a:latin typeface="+mn-lt"/>
                <a:ea typeface="Segoe UI Black" panose="020B0A02040204020203" pitchFamily="34" charset="0"/>
              </a:rPr>
              <a:t>4</a:t>
            </a:r>
            <a:r>
              <a:rPr lang="en-US" sz="2400" dirty="0" smtClean="0">
                <a:solidFill>
                  <a:srgbClr val="0070C0"/>
                </a:solidFill>
                <a:latin typeface="+mn-lt"/>
                <a:ea typeface="Segoe UI Black" panose="020B0A02040204020203" pitchFamily="34" charset="0"/>
              </a:rPr>
              <a:t>.</a:t>
            </a:r>
            <a:r>
              <a:rPr lang="vi-VN" sz="2400" dirty="0" smtClean="0">
                <a:solidFill>
                  <a:srgbClr val="0070C0"/>
                </a:solidFill>
                <a:latin typeface="+mn-lt"/>
                <a:ea typeface="Segoe UI Black" panose="020B0A02040204020203" pitchFamily="34" charset="0"/>
              </a:rPr>
              <a:t> </a:t>
            </a:r>
            <a:r>
              <a:rPr lang="vi-VN" sz="2400" dirty="0">
                <a:solidFill>
                  <a:srgbClr val="0070C0"/>
                </a:solidFill>
                <a:latin typeface="+mn-lt"/>
                <a:ea typeface="Segoe UI Black" panose="020B0A02040204020203" pitchFamily="34" charset="0"/>
              </a:rPr>
              <a:t>Nội dung </a:t>
            </a:r>
            <a:r>
              <a:rPr lang="en-US" sz="2400" dirty="0" err="1" smtClean="0">
                <a:solidFill>
                  <a:srgbClr val="0070C0"/>
                </a:solidFill>
                <a:latin typeface="+mn-lt"/>
                <a:ea typeface="Segoe UI Black" panose="020B0A02040204020203" pitchFamily="34" charset="0"/>
              </a:rPr>
              <a:t>Điều</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khoản</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thi</a:t>
            </a:r>
            <a:r>
              <a:rPr lang="en-US" sz="2400" dirty="0" smtClean="0">
                <a:solidFill>
                  <a:srgbClr val="0070C0"/>
                </a:solidFill>
                <a:latin typeface="+mn-lt"/>
                <a:ea typeface="Segoe UI Black" panose="020B0A02040204020203" pitchFamily="34" charset="0"/>
              </a:rPr>
              <a:t> </a:t>
            </a:r>
            <a:r>
              <a:rPr lang="en-US" sz="2400" dirty="0" err="1" smtClean="0">
                <a:solidFill>
                  <a:srgbClr val="0070C0"/>
                </a:solidFill>
                <a:latin typeface="+mn-lt"/>
                <a:ea typeface="Segoe UI Black" panose="020B0A02040204020203" pitchFamily="34" charset="0"/>
              </a:rPr>
              <a:t>hành</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pic>
        <p:nvPicPr>
          <p:cNvPr id="4" name="Picture 3" descr="LOGO DAV 2010.JPG">
            <a:extLst>
              <a:ext uri="{FF2B5EF4-FFF2-40B4-BE49-F238E27FC236}">
                <a16:creationId xmlns:a16="http://schemas.microsoft.com/office/drawing/2014/main" xmlns="" id="{5636BB18-5830-08B4-0A40-30C5BF6FF549}"/>
              </a:ext>
            </a:extLst>
          </p:cNvPr>
          <p:cNvPicPr>
            <a:picLocks noChangeAspect="1"/>
          </p:cNvPicPr>
          <p:nvPr/>
        </p:nvPicPr>
        <p:blipFill>
          <a:blip r:embed="rId3" cstate="print"/>
          <a:stretch>
            <a:fillRect/>
          </a:stretch>
        </p:blipFill>
        <p:spPr>
          <a:xfrm>
            <a:off x="37363" y="0"/>
            <a:ext cx="817124" cy="806877"/>
          </a:xfrm>
          <a:prstGeom prst="rect">
            <a:avLst/>
          </a:prstGeom>
        </p:spPr>
      </p:pic>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Mới</a:t>
            </a:r>
            <a:r>
              <a:rPr lang="en-US" sz="1867" b="1" kern="0" dirty="0">
                <a:solidFill>
                  <a:srgbClr val="0070C0"/>
                </a:solidFill>
                <a:ea typeface="Alexandria" pitchFamily="34" charset="-122"/>
                <a:cs typeface="Times New Roman" panose="02020603050405020304" pitchFamily="18" charset="0"/>
                <a:sym typeface="Arial"/>
              </a:rPr>
              <a:t> – </a:t>
            </a:r>
            <a:r>
              <a:rPr lang="en-US" sz="2000" b="1" kern="0" dirty="0" err="1">
                <a:solidFill>
                  <a:srgbClr val="00B050"/>
                </a:solidFill>
                <a:latin typeface="Arial" panose="020B0604020202020204" pitchFamily="34" charset="0"/>
                <a:cs typeface="Segoe UI Semilight" panose="020B0402040204020203" pitchFamily="34" charset="0"/>
              </a:rPr>
              <a:t>Trách</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nhiệm</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của</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a:solidFill>
                  <a:srgbClr val="00B050"/>
                </a:solidFill>
                <a:latin typeface="Arial" panose="020B0604020202020204" pitchFamily="34" charset="0"/>
                <a:cs typeface="Segoe UI Semilight" panose="020B0402040204020203" pitchFamily="34" charset="0"/>
              </a:rPr>
              <a:t>cơ</a:t>
            </a:r>
            <a:r>
              <a:rPr lang="en-US" sz="2000" b="1" kern="0" dirty="0">
                <a:solidFill>
                  <a:srgbClr val="00B050"/>
                </a:solidFill>
                <a:latin typeface="Arial" panose="020B0604020202020204" pitchFamily="34" charset="0"/>
                <a:cs typeface="Segoe UI Semilight" panose="020B0402040204020203" pitchFamily="34" charset="0"/>
              </a:rPr>
              <a:t> </a:t>
            </a:r>
            <a:r>
              <a:rPr lang="en-US" sz="2000" b="1" kern="0" dirty="0" err="1" smtClean="0">
                <a:solidFill>
                  <a:srgbClr val="00B050"/>
                </a:solidFill>
                <a:latin typeface="Arial" panose="020B0604020202020204" pitchFamily="34" charset="0"/>
                <a:cs typeface="Segoe UI Semilight" panose="020B0402040204020203" pitchFamily="34" charset="0"/>
              </a:rPr>
              <a:t>sở</a:t>
            </a:r>
            <a:r>
              <a:rPr lang="en-US" sz="2000" b="1" kern="0" dirty="0" smtClean="0">
                <a:solidFill>
                  <a:srgbClr val="00B050"/>
                </a:solidFill>
                <a:latin typeface="Arial" panose="020B0604020202020204" pitchFamily="34" charset="0"/>
                <a:cs typeface="Segoe UI Semilight" panose="020B0402040204020203" pitchFamily="34" charset="0"/>
              </a:rPr>
              <a:t> </a:t>
            </a:r>
            <a:r>
              <a:rPr lang="en-US" sz="2000" b="1" kern="0" dirty="0" err="1" smtClean="0">
                <a:solidFill>
                  <a:srgbClr val="00B050"/>
                </a:solidFill>
                <a:latin typeface="Arial" panose="020B0604020202020204" pitchFamily="34" charset="0"/>
                <a:cs typeface="Segoe UI Semilight" panose="020B0402040204020203" pitchFamily="34" charset="0"/>
              </a:rPr>
              <a:t>sản</a:t>
            </a:r>
            <a:r>
              <a:rPr lang="en-US" sz="2000" b="1" kern="0" dirty="0" smtClean="0">
                <a:solidFill>
                  <a:srgbClr val="00B050"/>
                </a:solidFill>
                <a:latin typeface="Arial" panose="020B0604020202020204" pitchFamily="34" charset="0"/>
                <a:cs typeface="Segoe UI Semilight" panose="020B0402040204020203" pitchFamily="34" charset="0"/>
              </a:rPr>
              <a:t> </a:t>
            </a:r>
            <a:r>
              <a:rPr lang="en-US" sz="2000" b="1" kern="0" dirty="0" err="1" smtClean="0">
                <a:solidFill>
                  <a:srgbClr val="00B050"/>
                </a:solidFill>
                <a:latin typeface="Arial" panose="020B0604020202020204" pitchFamily="34" charset="0"/>
                <a:cs typeface="Segoe UI Semilight" panose="020B0402040204020203" pitchFamily="34" charset="0"/>
              </a:rPr>
              <a:t>xuất</a:t>
            </a:r>
            <a:endParaRPr lang="en-US" sz="2000"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4"/>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5"/>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6"/>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2556" y="1518755"/>
            <a:ext cx="9304048" cy="35687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smtClean="0">
                <a:solidFill>
                  <a:srgbClr val="0070C0"/>
                </a:solidFill>
                <a:latin typeface="Arial" panose="020B0604020202020204" pitchFamily="34" charset="0"/>
                <a:cs typeface="Segoe UI Semilight" panose="020B0402040204020203" pitchFamily="34" charset="0"/>
              </a:rPr>
              <a:t>Cơ </a:t>
            </a:r>
            <a:r>
              <a:rPr lang="vi-VN" sz="2000" kern="0" dirty="0">
                <a:solidFill>
                  <a:srgbClr val="0070C0"/>
                </a:solidFill>
                <a:latin typeface="Arial" panose="020B0604020202020204" pitchFamily="34" charset="0"/>
                <a:cs typeface="Segoe UI Semilight" panose="020B0402040204020203" pitchFamily="34" charset="0"/>
              </a:rPr>
              <a:t>sở sản xuất thuốc thành phẩm, bán thành phẩm căn cứ vào mục đích và phạm vi sử dụng tá dược tại cơ sở sản xuất để thực hiện việc tự đánh giá đáp ứng các nguyên tắc, tiêu chuẩn GMP quy định tại điểm đ khoản 1 Điều 3 và điểm b khoản 3 Điều 3 của Thông tư này đối với tá dược sử dụng tại cơ sở;</a:t>
            </a:r>
          </a:p>
          <a:p>
            <a:pPr marL="571500" indent="-342900" algn="just">
              <a:lnSpc>
                <a:spcPct val="120000"/>
              </a:lnSpc>
              <a:spcBef>
                <a:spcPts val="400"/>
              </a:spcBef>
              <a:spcAft>
                <a:spcPts val="400"/>
              </a:spcAft>
              <a:buSzPct val="110000"/>
              <a:buFont typeface="Wingdings" panose="05000000000000000000" pitchFamily="2" charset="2"/>
              <a:buChar char="v"/>
            </a:pPr>
            <a:r>
              <a:rPr lang="vi-VN" sz="2000" kern="0" dirty="0" smtClean="0">
                <a:solidFill>
                  <a:srgbClr val="0070C0"/>
                </a:solidFill>
                <a:latin typeface="Arial" panose="020B0604020202020204" pitchFamily="34" charset="0"/>
                <a:cs typeface="Segoe UI Semilight" panose="020B0402040204020203" pitchFamily="34" charset="0"/>
              </a:rPr>
              <a:t>Cơ </a:t>
            </a:r>
            <a:r>
              <a:rPr lang="vi-VN" sz="2000" kern="0" dirty="0">
                <a:solidFill>
                  <a:srgbClr val="0070C0"/>
                </a:solidFill>
                <a:latin typeface="Arial" panose="020B0604020202020204" pitchFamily="34" charset="0"/>
                <a:cs typeface="Segoe UI Semilight" panose="020B0402040204020203" pitchFamily="34" charset="0"/>
              </a:rPr>
              <a:t>sở sản xuất thuốc có sản xuất thực phẩm bảo vệ sức khỏe, bán thành phẩm thực phẩm bảo vệ sức khỏe </a:t>
            </a:r>
            <a:r>
              <a:rPr lang="vi-VN" sz="2000" kern="0" dirty="0" smtClean="0">
                <a:solidFill>
                  <a:srgbClr val="C00000"/>
                </a:solidFill>
                <a:latin typeface="Arial" panose="020B0604020202020204" pitchFamily="34" charset="0"/>
                <a:cs typeface="Segoe UI Semilight" panose="020B0402040204020203" pitchFamily="34" charset="0"/>
              </a:rPr>
              <a:t>phải </a:t>
            </a:r>
            <a:r>
              <a:rPr lang="vi-VN" sz="2000" kern="0" dirty="0">
                <a:solidFill>
                  <a:srgbClr val="C00000"/>
                </a:solidFill>
                <a:latin typeface="Arial" panose="020B0604020202020204" pitchFamily="34" charset="0"/>
                <a:cs typeface="Segoe UI Semilight" panose="020B0402040204020203" pitchFamily="34" charset="0"/>
              </a:rPr>
              <a:t>tuân thủ đầy đủ các quy định của pháp luật liên quan về quản lý thực phẩm bảo vệ sức khỏe</a:t>
            </a:r>
          </a:p>
          <a:p>
            <a:pPr marL="228600" indent="0" algn="just">
              <a:lnSpc>
                <a:spcPct val="120000"/>
              </a:lnSpc>
              <a:spcBef>
                <a:spcPts val="400"/>
              </a:spcBef>
              <a:spcAft>
                <a:spcPts val="400"/>
              </a:spcAft>
              <a:buSzPct val="110000"/>
              <a:buNone/>
            </a:pPr>
            <a:r>
              <a:rPr lang="en-US" sz="2000" i="1" kern="0" dirty="0" smtClean="0">
                <a:solidFill>
                  <a:srgbClr val="004E9A"/>
                </a:solidFill>
                <a:latin typeface="Arial"/>
                <a:cs typeface="Segoe UI Semilight" panose="020B0402040204020203" pitchFamily="34" charset="0"/>
              </a:rPr>
              <a:t>     (</a:t>
            </a:r>
            <a:r>
              <a:rPr lang="en-US" sz="2000" i="1" kern="0" dirty="0" err="1" smtClean="0">
                <a:solidFill>
                  <a:srgbClr val="004E9A"/>
                </a:solidFill>
                <a:latin typeface="Arial"/>
                <a:cs typeface="Segoe UI Semilight" panose="020B0402040204020203" pitchFamily="34" charset="0"/>
              </a:rPr>
              <a:t>Điểm</a:t>
            </a:r>
            <a:r>
              <a:rPr lang="en-US" sz="2000" i="1" kern="0" dirty="0" smtClean="0">
                <a:solidFill>
                  <a:srgbClr val="004E9A"/>
                </a:solidFill>
                <a:latin typeface="Arial"/>
                <a:cs typeface="Segoe UI Semilight" panose="020B0402040204020203" pitchFamily="34" charset="0"/>
              </a:rPr>
              <a:t> d </a:t>
            </a:r>
            <a:r>
              <a:rPr lang="en-US" sz="2000" i="1" kern="0" dirty="0" err="1" smtClean="0">
                <a:solidFill>
                  <a:srgbClr val="004E9A"/>
                </a:solidFill>
                <a:latin typeface="Arial"/>
                <a:cs typeface="Segoe UI Semilight" panose="020B0402040204020203" pitchFamily="34" charset="0"/>
              </a:rPr>
              <a:t>và</a:t>
            </a:r>
            <a:r>
              <a:rPr lang="en-US" sz="2000" i="1" kern="0" dirty="0" smtClean="0">
                <a:solidFill>
                  <a:srgbClr val="004E9A"/>
                </a:solidFill>
                <a:latin typeface="Arial"/>
                <a:cs typeface="Segoe UI Semilight" panose="020B0402040204020203" pitchFamily="34" charset="0"/>
              </a:rPr>
              <a:t> đ </a:t>
            </a:r>
            <a:r>
              <a:rPr lang="en-US" sz="2000" i="1" kern="0" dirty="0" err="1" smtClean="0">
                <a:solidFill>
                  <a:srgbClr val="004E9A"/>
                </a:solidFill>
                <a:latin typeface="Arial"/>
                <a:cs typeface="Segoe UI Semilight" panose="020B0402040204020203" pitchFamily="34" charset="0"/>
              </a:rPr>
              <a:t>Khoản</a:t>
            </a:r>
            <a:r>
              <a:rPr lang="en-US" sz="2000" i="1" kern="0" dirty="0" smtClean="0">
                <a:solidFill>
                  <a:srgbClr val="004E9A"/>
                </a:solidFill>
                <a:latin typeface="Arial"/>
                <a:cs typeface="Segoe UI Semilight" panose="020B0402040204020203" pitchFamily="34" charset="0"/>
              </a:rPr>
              <a:t> 5 </a:t>
            </a:r>
            <a:r>
              <a:rPr lang="en-US" sz="2000" i="1" kern="0" dirty="0" err="1" smtClean="0">
                <a:solidFill>
                  <a:srgbClr val="004E9A"/>
                </a:solidFill>
                <a:latin typeface="Arial"/>
                <a:cs typeface="Segoe UI Semilight" panose="020B0402040204020203" pitchFamily="34" charset="0"/>
              </a:rPr>
              <a:t>Điều</a:t>
            </a:r>
            <a:r>
              <a:rPr lang="en-US" sz="2000" i="1" kern="0" dirty="0" smtClean="0">
                <a:solidFill>
                  <a:srgbClr val="004E9A"/>
                </a:solidFill>
                <a:latin typeface="Arial"/>
                <a:cs typeface="Segoe UI Semilight" panose="020B0402040204020203" pitchFamily="34" charset="0"/>
              </a:rPr>
              <a:t> 23)</a:t>
            </a:r>
            <a:endParaRPr lang="en-US" sz="2000" i="1" kern="0" dirty="0">
              <a:solidFill>
                <a:srgbClr val="004E9A"/>
              </a:solidFill>
              <a:latin typeface="Arial"/>
              <a:cs typeface="Segoe UI Semilight" panose="020B0402040204020203" pitchFamily="34" charset="0"/>
            </a:endParaRP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48028"/>
            <a:ext cx="854487" cy="843144"/>
          </a:xfrm>
          <a:prstGeom prst="rect">
            <a:avLst/>
          </a:prstGeom>
        </p:spPr>
      </p:pic>
    </p:spTree>
    <p:extLst>
      <p:ext uri="{BB962C8B-B14F-4D97-AF65-F5344CB8AC3E}">
        <p14:creationId xmlns:p14="http://schemas.microsoft.com/office/powerpoint/2010/main" val="869861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octor holding a tablet&#10;&#10;Description automatically generated with low confidence">
            <a:extLst>
              <a:ext uri="{FF2B5EF4-FFF2-40B4-BE49-F238E27FC236}">
                <a16:creationId xmlns:a16="http://schemas.microsoft.com/office/drawing/2014/main" xmlns="" id="{3A0F497A-78E6-097E-C90C-48F5B82CA0C3}"/>
              </a:ext>
            </a:extLst>
          </p:cNvPr>
          <p:cNvPicPr>
            <a:picLocks noChangeAspect="1"/>
          </p:cNvPicPr>
          <p:nvPr/>
        </p:nvPicPr>
        <p:blipFill rotWithShape="1">
          <a:blip r:embed="rId3">
            <a:extLst>
              <a:ext uri="{28A0092B-C50C-407E-A947-70E740481C1C}">
                <a14:useLocalDpi xmlns:a14="http://schemas.microsoft.com/office/drawing/2010/main" val="0"/>
              </a:ext>
            </a:extLst>
          </a:blip>
          <a:srcRect l="18173" t="492" r="35311" b="-490"/>
          <a:stretch/>
        </p:blipFill>
        <p:spPr>
          <a:xfrm>
            <a:off x="6226169" y="10"/>
            <a:ext cx="5962785" cy="685799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itle 6">
            <a:extLst>
              <a:ext uri="{FF2B5EF4-FFF2-40B4-BE49-F238E27FC236}">
                <a16:creationId xmlns:a16="http://schemas.microsoft.com/office/drawing/2014/main" xmlns="" id="{3E3ED693-C078-4231-96FC-B509CB9C43B2}"/>
              </a:ext>
            </a:extLst>
          </p:cNvPr>
          <p:cNvSpPr>
            <a:spLocks noGrp="1"/>
          </p:cNvSpPr>
          <p:nvPr>
            <p:ph type="ctrTitle"/>
          </p:nvPr>
        </p:nvSpPr>
        <p:spPr>
          <a:xfrm>
            <a:off x="239999" y="1971235"/>
            <a:ext cx="11708955" cy="2065188"/>
          </a:xfrm>
        </p:spPr>
        <p:txBody>
          <a:bodyPr>
            <a:normAutofit/>
          </a:bodyPr>
          <a:lstStyle/>
          <a:p>
            <a:pPr>
              <a:lnSpc>
                <a:spcPct val="130000"/>
              </a:lnSpc>
              <a:spcBef>
                <a:spcPts val="2400"/>
              </a:spcBef>
              <a:spcAft>
                <a:spcPts val="1800"/>
              </a:spcAft>
            </a:pPr>
            <a:r>
              <a:rPr lang="en-US" sz="4400" i="1" dirty="0">
                <a:solidFill>
                  <a:srgbClr val="FF0000"/>
                </a:solidFill>
                <a:latin typeface="Arial" panose="020B0604020202020204" pitchFamily="34" charset="0"/>
                <a:cs typeface="Arial" panose="020B0604020202020204" pitchFamily="34" charset="0"/>
              </a:rPr>
              <a:t>XIN TRÂN TRỌNG CẢM ƠN!</a:t>
            </a:r>
            <a:endParaRPr lang="x-none" sz="4400" i="1"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294967295"/>
          </p:nvPr>
        </p:nvSpPr>
        <p:spPr>
          <a:xfrm>
            <a:off x="8737600" y="6453190"/>
            <a:ext cx="2844800" cy="268287"/>
          </a:xfrm>
          <a:prstGeom prst="rect">
            <a:avLst/>
          </a:prstGeom>
        </p:spPr>
        <p:txBody>
          <a:bodyPr/>
          <a:lstStyle/>
          <a:p>
            <a:fld id="{49A12C08-2C8F-434B-8ED3-B58C71B91F7F}" type="slidenum">
              <a:rPr lang="en-US" smtClean="0">
                <a:solidFill>
                  <a:srgbClr val="000000"/>
                </a:solidFill>
              </a:rPr>
              <a:pPr/>
              <a:t>25</a:t>
            </a:fld>
            <a:endParaRPr lang="en-US">
              <a:solidFill>
                <a:srgbClr val="000000"/>
              </a:solidFill>
            </a:endParaRPr>
          </a:p>
        </p:txBody>
      </p:sp>
      <p:sp>
        <p:nvSpPr>
          <p:cNvPr id="4" name="Subtitle 7">
            <a:extLst>
              <a:ext uri="{FF2B5EF4-FFF2-40B4-BE49-F238E27FC236}">
                <a16:creationId xmlns:a16="http://schemas.microsoft.com/office/drawing/2014/main" xmlns="" id="{8436C0BF-9AA0-A2C8-5DCD-3323ECAFBDF6}"/>
              </a:ext>
            </a:extLst>
          </p:cNvPr>
          <p:cNvSpPr txBox="1">
            <a:spLocks/>
          </p:cNvSpPr>
          <p:nvPr/>
        </p:nvSpPr>
        <p:spPr>
          <a:xfrm>
            <a:off x="4107467" y="6037349"/>
            <a:ext cx="4620584" cy="435931"/>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x-none" b="1" i="1" dirty="0">
              <a:solidFill>
                <a:srgbClr val="0070C0"/>
              </a:solidFill>
            </a:endParaRPr>
          </a:p>
        </p:txBody>
      </p:sp>
    </p:spTree>
    <p:extLst>
      <p:ext uri="{BB962C8B-B14F-4D97-AF65-F5344CB8AC3E}">
        <p14:creationId xmlns:p14="http://schemas.microsoft.com/office/powerpoint/2010/main" val="9838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92B991E3-BEFC-E723-91BF-FB503A119999}"/>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44B35EC3-C05F-CDB5-497B-7E0950F19AAE}"/>
              </a:ext>
            </a:extLst>
          </p:cNvPr>
          <p:cNvSpPr txBox="1">
            <a:spLocks noGrp="1"/>
          </p:cNvSpPr>
          <p:nvPr>
            <p:ph type="title"/>
          </p:nvPr>
        </p:nvSpPr>
        <p:spPr>
          <a:xfrm>
            <a:off x="4979314" y="221875"/>
            <a:ext cx="4512103" cy="763600"/>
          </a:xfrm>
          <a:prstGeom prst="rect">
            <a:avLst/>
          </a:prstGeom>
        </p:spPr>
        <p:txBody>
          <a:bodyPr spcFirstLastPara="1" wrap="square" lIns="121900" tIns="121900" rIns="121900" bIns="121900" anchor="t" anchorCtr="0">
            <a:noAutofit/>
          </a:bodyPr>
          <a:lstStyle/>
          <a:p>
            <a:r>
              <a:rPr lang="en-US">
                <a:solidFill>
                  <a:srgbClr val="00B050"/>
                </a:solidFill>
                <a:latin typeface="+mj-lt"/>
                <a:ea typeface="Segoe UI Black" panose="020B0A02040204020203" pitchFamily="34" charset="0"/>
              </a:rPr>
              <a:t>PHẦN 1 </a:t>
            </a:r>
          </a:p>
        </p:txBody>
      </p:sp>
      <p:sp>
        <p:nvSpPr>
          <p:cNvPr id="303" name="Google Shape;303;p54">
            <a:extLst>
              <a:ext uri="{FF2B5EF4-FFF2-40B4-BE49-F238E27FC236}">
                <a16:creationId xmlns:a16="http://schemas.microsoft.com/office/drawing/2014/main" xmlns="" id="{E647AEA9-F79E-41D3-EA75-42D181823E9A}"/>
              </a:ext>
            </a:extLst>
          </p:cNvPr>
          <p:cNvSpPr txBox="1">
            <a:spLocks noGrp="1"/>
          </p:cNvSpPr>
          <p:nvPr>
            <p:ph type="body" idx="1"/>
          </p:nvPr>
        </p:nvSpPr>
        <p:spPr>
          <a:xfrm>
            <a:off x="453884" y="1470018"/>
            <a:ext cx="11191968" cy="2231695"/>
          </a:xfrm>
          <a:prstGeom prst="rect">
            <a:avLst/>
          </a:prstGeom>
        </p:spPr>
        <p:txBody>
          <a:bodyPr spcFirstLastPara="1" wrap="square" lIns="121900" tIns="121900" rIns="121900" bIns="121900" anchor="t" anchorCtr="0">
            <a:noAutofit/>
          </a:bodyPr>
          <a:lstStyle/>
          <a:p>
            <a:pPr marL="0" indent="0" algn="ctr">
              <a:spcAft>
                <a:spcPts val="2133"/>
              </a:spcAft>
              <a:buSzPct val="110000"/>
              <a:buNone/>
            </a:pPr>
            <a:r>
              <a:rPr lang="en-US" sz="3200" b="1" dirty="0">
                <a:solidFill>
                  <a:srgbClr val="004D86"/>
                </a:solidFill>
                <a:latin typeface="Arial (Body)"/>
                <a:cs typeface="Segoe UI Semilight" panose="020B0402040204020203" pitchFamily="34" charset="0"/>
              </a:rPr>
              <a:t>CĂN CỨ PHÁP LÝ VÀ CƠ SỞ</a:t>
            </a:r>
          </a:p>
          <a:p>
            <a:pPr marL="0" indent="0" algn="ctr">
              <a:spcAft>
                <a:spcPts val="2133"/>
              </a:spcAft>
              <a:buSzPct val="110000"/>
              <a:buNone/>
            </a:pPr>
            <a:r>
              <a:rPr lang="en-US" sz="3200" b="1" dirty="0">
                <a:solidFill>
                  <a:srgbClr val="004D86"/>
                </a:solidFill>
                <a:latin typeface="Arial (Body)"/>
                <a:cs typeface="Segoe UI Semilight" panose="020B0402040204020203" pitchFamily="34" charset="0"/>
              </a:rPr>
              <a:t>XÂY DỰNG THÔNG TƯ</a:t>
            </a:r>
            <a:endParaRPr lang="vi-VN" sz="3200" b="1" dirty="0">
              <a:solidFill>
                <a:srgbClr val="004D86"/>
              </a:solidFill>
              <a:latin typeface="Arial (Body)"/>
              <a:cs typeface="Segoe UI Semilight" panose="020B0402040204020203" pitchFamily="34" charset="0"/>
            </a:endParaRPr>
          </a:p>
        </p:txBody>
      </p:sp>
      <p:cxnSp>
        <p:nvCxnSpPr>
          <p:cNvPr id="305" name="Google Shape;305;p54">
            <a:extLst>
              <a:ext uri="{FF2B5EF4-FFF2-40B4-BE49-F238E27FC236}">
                <a16:creationId xmlns:a16="http://schemas.microsoft.com/office/drawing/2014/main" xmlns="" id="{F223CFA8-A131-4AC9-8BDF-EEFB2B1BFA98}"/>
              </a:ext>
            </a:extLst>
          </p:cNvPr>
          <p:cNvCxnSpPr/>
          <p:nvPr/>
        </p:nvCxnSpPr>
        <p:spPr>
          <a:xfrm>
            <a:off x="2793908" y="1196916"/>
            <a:ext cx="7041600" cy="0"/>
          </a:xfrm>
          <a:prstGeom prst="straightConnector1">
            <a:avLst/>
          </a:prstGeom>
          <a:noFill/>
          <a:ln w="19050" cap="flat" cmpd="sng">
            <a:solidFill>
              <a:schemeClr val="accent3"/>
            </a:solidFill>
            <a:prstDash val="solid"/>
            <a:round/>
            <a:headEnd type="none" w="med" len="med"/>
            <a:tailEnd type="none" w="med" len="med"/>
          </a:ln>
        </p:spPr>
      </p:cxnSp>
      <p:pic>
        <p:nvPicPr>
          <p:cNvPr id="2" name="Google Shape;385;p60">
            <a:extLst>
              <a:ext uri="{FF2B5EF4-FFF2-40B4-BE49-F238E27FC236}">
                <a16:creationId xmlns:a16="http://schemas.microsoft.com/office/drawing/2014/main" xmlns="" id="{690E9ABF-2B9E-D333-04FF-DDC8A517C432}"/>
              </a:ext>
            </a:extLst>
          </p:cNvPr>
          <p:cNvPicPr preferRelativeResize="0"/>
          <p:nvPr/>
        </p:nvPicPr>
        <p:blipFill rotWithShape="1">
          <a:blip r:embed="rId3">
            <a:alphaModFix/>
          </a:blip>
          <a:srcRect t="31505" b="34422"/>
          <a:stretch/>
        </p:blipFill>
        <p:spPr>
          <a:xfrm>
            <a:off x="-84632" y="3229469"/>
            <a:ext cx="12269000" cy="2528399"/>
          </a:xfrm>
          <a:prstGeom prst="rect">
            <a:avLst/>
          </a:prstGeom>
          <a:noFill/>
          <a:ln>
            <a:noFill/>
          </a:ln>
        </p:spPr>
      </p:pic>
      <p:pic>
        <p:nvPicPr>
          <p:cNvPr id="7" name="Picture 6">
            <a:extLst>
              <a:ext uri="{FF2B5EF4-FFF2-40B4-BE49-F238E27FC236}">
                <a16:creationId xmlns:a16="http://schemas.microsoft.com/office/drawing/2014/main" xmlns="" id="{2BA14192-17DB-4145-B182-417E2337EA65}"/>
              </a:ext>
            </a:extLst>
          </p:cNvPr>
          <p:cNvPicPr>
            <a:picLocks noChangeAspect="1"/>
          </p:cNvPicPr>
          <p:nvPr/>
        </p:nvPicPr>
        <p:blipFill>
          <a:blip r:embed="rId4"/>
          <a:stretch>
            <a:fillRect/>
          </a:stretch>
        </p:blipFill>
        <p:spPr>
          <a:xfrm>
            <a:off x="1" y="6328994"/>
            <a:ext cx="12191999" cy="529007"/>
          </a:xfrm>
          <a:prstGeom prst="rect">
            <a:avLst/>
          </a:prstGeom>
        </p:spPr>
      </p:pic>
      <p:sp>
        <p:nvSpPr>
          <p:cNvPr id="4" name="Rectangle 3">
            <a:extLst>
              <a:ext uri="{FF2B5EF4-FFF2-40B4-BE49-F238E27FC236}">
                <a16:creationId xmlns:a16="http://schemas.microsoft.com/office/drawing/2014/main" xmlns="" id="{3FD26807-CC57-4C61-B04B-4ACF24D94F73}"/>
              </a:ext>
            </a:extLst>
          </p:cNvPr>
          <p:cNvSpPr/>
          <p:nvPr/>
        </p:nvSpPr>
        <p:spPr>
          <a:xfrm>
            <a:off x="9176858" y="6055894"/>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51" y="99101"/>
            <a:ext cx="902824" cy="869634"/>
          </a:xfrm>
          <a:prstGeom prst="rect">
            <a:avLst/>
          </a:prstGeom>
        </p:spPr>
      </p:pic>
    </p:spTree>
    <p:extLst>
      <p:ext uri="{BB962C8B-B14F-4D97-AF65-F5344CB8AC3E}">
        <p14:creationId xmlns:p14="http://schemas.microsoft.com/office/powerpoint/2010/main" val="2926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92DA4388-B49F-A1C5-CA64-8AF545962B31}"/>
              </a:ext>
            </a:extLst>
          </p:cNvPr>
          <p:cNvSpPr txBox="1">
            <a:spLocks/>
          </p:cNvSpPr>
          <p:nvPr/>
        </p:nvSpPr>
        <p:spPr>
          <a:xfrm>
            <a:off x="6409144" y="965413"/>
            <a:ext cx="5257800" cy="5146832"/>
          </a:xfrm>
          <a:prstGeom prst="rect">
            <a:avLst/>
          </a:prstGeom>
          <a:solidFill>
            <a:schemeClr val="bg1"/>
          </a:solidFill>
          <a:ln w="9525" cap="flat" cmpd="sng" algn="ctr">
            <a:noFill/>
            <a:prstDash val="solid"/>
          </a:ln>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0" indent="0" algn="just">
              <a:lnSpc>
                <a:spcPct val="100000"/>
              </a:lnSpc>
              <a:spcAft>
                <a:spcPts val="800"/>
              </a:spcAft>
              <a:buNone/>
            </a:pPr>
            <a:r>
              <a:rPr lang="en-US" sz="1867" kern="0" dirty="0">
                <a:solidFill>
                  <a:srgbClr val="002060"/>
                </a:solidFill>
                <a:latin typeface="Arial (Headings)"/>
                <a:cs typeface="Segoe UI Semilight" panose="020B0402040204020203" pitchFamily="34" charset="0"/>
              </a:rPr>
              <a:t>*</a:t>
            </a:r>
            <a:r>
              <a:rPr lang="en-US" sz="1867" kern="0" dirty="0" err="1">
                <a:solidFill>
                  <a:srgbClr val="002060"/>
                </a:solidFill>
                <a:latin typeface="Arial (Headings)"/>
                <a:cs typeface="Segoe UI Semilight" panose="020B0402040204020203" pitchFamily="34" charset="0"/>
              </a:rPr>
              <a:t>Cơ</a:t>
            </a:r>
            <a:r>
              <a:rPr lang="en-US" sz="1867" kern="0" dirty="0">
                <a:solidFill>
                  <a:srgbClr val="002060"/>
                </a:solidFill>
                <a:latin typeface="Arial (Headings)"/>
                <a:cs typeface="Segoe UI Semilight" panose="020B0402040204020203" pitchFamily="34" charset="0"/>
              </a:rPr>
              <a:t> </a:t>
            </a:r>
            <a:r>
              <a:rPr lang="en-US" sz="1867" kern="0" dirty="0" err="1">
                <a:solidFill>
                  <a:srgbClr val="002060"/>
                </a:solidFill>
                <a:latin typeface="Arial (Headings)"/>
                <a:cs typeface="Segoe UI Semilight" panose="020B0402040204020203" pitchFamily="34" charset="0"/>
              </a:rPr>
              <a:t>sở</a:t>
            </a:r>
            <a:r>
              <a:rPr lang="en-US" sz="1867" kern="0" dirty="0">
                <a:solidFill>
                  <a:srgbClr val="002060"/>
                </a:solidFill>
                <a:latin typeface="Arial (Headings)"/>
                <a:cs typeface="Segoe UI Semilight" panose="020B0402040204020203" pitchFamily="34" charset="0"/>
              </a:rPr>
              <a:t> </a:t>
            </a:r>
            <a:r>
              <a:rPr lang="en-US" sz="1867" kern="0" dirty="0" err="1">
                <a:solidFill>
                  <a:srgbClr val="002060"/>
                </a:solidFill>
                <a:latin typeface="Arial (Headings)"/>
                <a:cs typeface="Segoe UI Semilight" panose="020B0402040204020203" pitchFamily="34" charset="0"/>
              </a:rPr>
              <a:t>pháp</a:t>
            </a:r>
            <a:r>
              <a:rPr lang="en-US" sz="1867" kern="0" dirty="0">
                <a:solidFill>
                  <a:srgbClr val="002060"/>
                </a:solidFill>
                <a:latin typeface="Arial (Headings)"/>
                <a:cs typeface="Segoe UI Semilight" panose="020B0402040204020203" pitchFamily="34" charset="0"/>
              </a:rPr>
              <a:t> </a:t>
            </a:r>
            <a:r>
              <a:rPr lang="en-US" sz="1867" kern="0" dirty="0" err="1">
                <a:solidFill>
                  <a:srgbClr val="002060"/>
                </a:solidFill>
                <a:latin typeface="Arial (Headings)"/>
                <a:cs typeface="Segoe UI Semilight" panose="020B0402040204020203" pitchFamily="34" charset="0"/>
              </a:rPr>
              <a:t>lý</a:t>
            </a:r>
            <a:r>
              <a:rPr lang="en-US" sz="1867" kern="0" dirty="0">
                <a:solidFill>
                  <a:srgbClr val="002060"/>
                </a:solidFill>
                <a:latin typeface="Arial (Headings)"/>
                <a:cs typeface="Segoe UI Semilight" panose="020B0402040204020203" pitchFamily="34" charset="0"/>
              </a:rPr>
              <a:t>:</a:t>
            </a:r>
          </a:p>
          <a:p>
            <a:pPr marL="0" indent="0" algn="just">
              <a:lnSpc>
                <a:spcPct val="100000"/>
              </a:lnSpc>
              <a:spcAft>
                <a:spcPts val="800"/>
              </a:spcAft>
              <a:buNone/>
            </a:pPr>
            <a:r>
              <a:rPr lang="en-US" sz="1800" kern="0" dirty="0">
                <a:solidFill>
                  <a:srgbClr val="002060"/>
                </a:solidFill>
                <a:latin typeface="Arial (Body)"/>
                <a:cs typeface="Segoe UI Semilight" panose="020B0402040204020203" pitchFamily="34" charset="0"/>
              </a:rPr>
              <a:t>- </a:t>
            </a:r>
            <a:r>
              <a:rPr lang="en-US" sz="1800" kern="0" dirty="0" err="1">
                <a:solidFill>
                  <a:srgbClr val="002060"/>
                </a:solidFill>
                <a:latin typeface="Arial (Body)"/>
                <a:cs typeface="Segoe UI Semilight" panose="020B0402040204020203" pitchFamily="34" charset="0"/>
              </a:rPr>
              <a:t>Luật</a:t>
            </a:r>
            <a:r>
              <a:rPr lang="en-US" sz="1800" kern="0" dirty="0">
                <a:solidFill>
                  <a:srgbClr val="002060"/>
                </a:solidFill>
                <a:latin typeface="Arial (Body)"/>
                <a:cs typeface="Segoe UI Semilight" panose="020B0402040204020203" pitchFamily="34" charset="0"/>
              </a:rPr>
              <a:t> </a:t>
            </a:r>
            <a:r>
              <a:rPr lang="en-US" sz="1800" kern="0" dirty="0" err="1">
                <a:solidFill>
                  <a:srgbClr val="002060"/>
                </a:solidFill>
                <a:latin typeface="Arial (Body)"/>
                <a:cs typeface="Segoe UI Semilight" panose="020B0402040204020203" pitchFamily="34" charset="0"/>
              </a:rPr>
              <a:t>số</a:t>
            </a:r>
            <a:r>
              <a:rPr lang="en-US" sz="1800" kern="0" dirty="0">
                <a:solidFill>
                  <a:srgbClr val="002060"/>
                </a:solidFill>
                <a:latin typeface="Arial (Body)"/>
                <a:cs typeface="Segoe UI Semilight" panose="020B0402040204020203" pitchFamily="34" charset="0"/>
              </a:rPr>
              <a:t> </a:t>
            </a:r>
            <a:r>
              <a:rPr lang="en-US" sz="1800" kern="0" dirty="0" smtClean="0">
                <a:solidFill>
                  <a:srgbClr val="002060"/>
                </a:solidFill>
                <a:latin typeface="Arial (Body)"/>
                <a:cs typeface="Segoe UI Semilight" panose="020B0402040204020203" pitchFamily="34" charset="0"/>
              </a:rPr>
              <a:t>44/2024/QH15 </a:t>
            </a:r>
            <a:r>
              <a:rPr lang="en-US" sz="1800" kern="0" dirty="0" err="1" smtClean="0">
                <a:solidFill>
                  <a:srgbClr val="002060"/>
                </a:solidFill>
                <a:latin typeface="Arial (Body)"/>
                <a:cs typeface="Segoe UI Semilight" panose="020B0402040204020203" pitchFamily="34" charset="0"/>
              </a:rPr>
              <a:t>quy</a:t>
            </a:r>
            <a:r>
              <a:rPr lang="en-US" sz="1800" kern="0" dirty="0" smtClean="0">
                <a:solidFill>
                  <a:srgbClr val="002060"/>
                </a:solidFill>
                <a:latin typeface="Arial (Body)"/>
                <a:cs typeface="Segoe UI Semilight" panose="020B0402040204020203" pitchFamily="34" charset="0"/>
              </a:rPr>
              <a:t> </a:t>
            </a:r>
            <a:r>
              <a:rPr lang="en-US" sz="1800" kern="0" dirty="0" err="1">
                <a:solidFill>
                  <a:srgbClr val="002060"/>
                </a:solidFill>
                <a:latin typeface="Arial (Body)"/>
                <a:cs typeface="Segoe UI Semilight" panose="020B0402040204020203" pitchFamily="34" charset="0"/>
              </a:rPr>
              <a:t>định</a:t>
            </a:r>
            <a:r>
              <a:rPr lang="en-US" sz="1800" kern="0" dirty="0">
                <a:solidFill>
                  <a:srgbClr val="002060"/>
                </a:solidFill>
                <a:latin typeface="Arial (Body)"/>
                <a:cs typeface="Segoe UI Semilight" panose="020B0402040204020203" pitchFamily="34" charset="0"/>
              </a:rPr>
              <a:t> </a:t>
            </a:r>
            <a:r>
              <a:rPr lang="en-US" sz="1800" kern="0" dirty="0" err="1">
                <a:solidFill>
                  <a:srgbClr val="002060"/>
                </a:solidFill>
                <a:latin typeface="Arial (Body)"/>
                <a:cs typeface="Segoe UI Semilight" panose="020B0402040204020203" pitchFamily="34" charset="0"/>
              </a:rPr>
              <a:t>về</a:t>
            </a:r>
            <a:r>
              <a:rPr lang="en-US" sz="1800" kern="0" dirty="0">
                <a:solidFill>
                  <a:srgbClr val="002060"/>
                </a:solidFill>
                <a:latin typeface="Arial (Body)"/>
                <a:cs typeface="Segoe UI Semilight" panose="020B0402040204020203" pitchFamily="34" charset="0"/>
              </a:rPr>
              <a:t> </a:t>
            </a:r>
            <a:r>
              <a:rPr lang="en-US" sz="1800" kern="0" dirty="0" err="1">
                <a:solidFill>
                  <a:srgbClr val="002060"/>
                </a:solidFill>
                <a:latin typeface="Arial (Body)"/>
                <a:cs typeface="Segoe UI Semilight" panose="020B0402040204020203" pitchFamily="34" charset="0"/>
              </a:rPr>
              <a:t>Dược</a:t>
            </a:r>
            <a:r>
              <a:rPr lang="en-US" sz="1800" kern="0" dirty="0">
                <a:solidFill>
                  <a:srgbClr val="002060"/>
                </a:solidFill>
                <a:latin typeface="Arial (Body)"/>
                <a:cs typeface="Segoe UI Semilight" panose="020B0402040204020203" pitchFamily="34" charset="0"/>
              </a:rPr>
              <a:t>.</a:t>
            </a:r>
          </a:p>
          <a:p>
            <a:pPr marL="0" indent="0" algn="just">
              <a:lnSpc>
                <a:spcPct val="100000"/>
              </a:lnSpc>
              <a:spcAft>
                <a:spcPts val="800"/>
              </a:spcAft>
              <a:buNone/>
            </a:pPr>
            <a:r>
              <a:rPr lang="en-US" sz="1800" kern="0" dirty="0">
                <a:solidFill>
                  <a:srgbClr val="002060"/>
                </a:solidFill>
                <a:latin typeface="Arial (Body)"/>
                <a:cs typeface="Segoe UI Semilight" panose="020B0402040204020203" pitchFamily="34" charset="0"/>
              </a:rPr>
              <a:t>- </a:t>
            </a:r>
            <a:r>
              <a:rPr lang="en-US" sz="1800" kern="0" dirty="0" err="1">
                <a:solidFill>
                  <a:srgbClr val="002060"/>
                </a:solidFill>
                <a:latin typeface="Arial (Body)"/>
                <a:cs typeface="Segoe UI Semilight" panose="020B0402040204020203" pitchFamily="34" charset="0"/>
              </a:rPr>
              <a:t>Luật</a:t>
            </a:r>
            <a:r>
              <a:rPr lang="en-US" sz="1800" kern="0" dirty="0">
                <a:solidFill>
                  <a:srgbClr val="002060"/>
                </a:solidFill>
                <a:latin typeface="Arial (Body)"/>
                <a:cs typeface="Segoe UI Semilight" panose="020B0402040204020203" pitchFamily="34" charset="0"/>
              </a:rPr>
              <a:t> </a:t>
            </a:r>
            <a:r>
              <a:rPr lang="en-US" sz="1800" kern="0" dirty="0" err="1">
                <a:solidFill>
                  <a:srgbClr val="002060"/>
                </a:solidFill>
                <a:latin typeface="Arial (Body)"/>
                <a:cs typeface="Segoe UI Semilight" panose="020B0402040204020203" pitchFamily="34" charset="0"/>
              </a:rPr>
              <a:t>số</a:t>
            </a:r>
            <a:r>
              <a:rPr lang="en-US" sz="1800" kern="0" dirty="0">
                <a:solidFill>
                  <a:srgbClr val="002060"/>
                </a:solidFill>
                <a:latin typeface="Arial (Body)"/>
                <a:cs typeface="Segoe UI Semilight" panose="020B0402040204020203" pitchFamily="34" charset="0"/>
              </a:rPr>
              <a:t> </a:t>
            </a:r>
            <a:r>
              <a:rPr lang="en-US" sz="1800" kern="0" dirty="0" smtClean="0">
                <a:solidFill>
                  <a:srgbClr val="002060"/>
                </a:solidFill>
                <a:latin typeface="Arial (Body)"/>
                <a:cs typeface="Segoe UI Semilight" panose="020B0402040204020203" pitchFamily="34" charset="0"/>
              </a:rPr>
              <a:t>105/2016/QH13 </a:t>
            </a:r>
            <a:r>
              <a:rPr lang="en-US" sz="1800" kern="0" dirty="0" err="1" smtClean="0">
                <a:solidFill>
                  <a:srgbClr val="002060"/>
                </a:solidFill>
                <a:latin typeface="Arial (Body)"/>
                <a:cs typeface="Segoe UI Semilight" panose="020B0402040204020203" pitchFamily="34" charset="0"/>
              </a:rPr>
              <a:t>quy</a:t>
            </a:r>
            <a:r>
              <a:rPr lang="en-US" sz="1800" kern="0" dirty="0" smtClean="0">
                <a:solidFill>
                  <a:srgbClr val="002060"/>
                </a:solidFill>
                <a:latin typeface="Arial (Body)"/>
                <a:cs typeface="Segoe UI Semilight" panose="020B0402040204020203" pitchFamily="34" charset="0"/>
              </a:rPr>
              <a:t> </a:t>
            </a:r>
            <a:r>
              <a:rPr lang="en-US" sz="1800" kern="0" dirty="0" err="1">
                <a:solidFill>
                  <a:srgbClr val="002060"/>
                </a:solidFill>
                <a:latin typeface="Arial (Body)"/>
                <a:cs typeface="Segoe UI Semilight" panose="020B0402040204020203" pitchFamily="34" charset="0"/>
              </a:rPr>
              <a:t>định</a:t>
            </a:r>
            <a:r>
              <a:rPr lang="en-US" sz="1800" kern="0" dirty="0">
                <a:solidFill>
                  <a:srgbClr val="002060"/>
                </a:solidFill>
                <a:latin typeface="Arial (Body)"/>
                <a:cs typeface="Segoe UI Semilight" panose="020B0402040204020203" pitchFamily="34" charset="0"/>
              </a:rPr>
              <a:t> </a:t>
            </a:r>
            <a:r>
              <a:rPr lang="en-US" sz="1800" kern="0" dirty="0" err="1">
                <a:solidFill>
                  <a:srgbClr val="002060"/>
                </a:solidFill>
                <a:latin typeface="Arial (Body)"/>
                <a:cs typeface="Segoe UI Semilight" panose="020B0402040204020203" pitchFamily="34" charset="0"/>
              </a:rPr>
              <a:t>về</a:t>
            </a:r>
            <a:r>
              <a:rPr lang="en-US" sz="1800" kern="0" dirty="0">
                <a:solidFill>
                  <a:srgbClr val="002060"/>
                </a:solidFill>
                <a:latin typeface="Arial (Body)"/>
                <a:cs typeface="Segoe UI Semilight" panose="020B0402040204020203" pitchFamily="34" charset="0"/>
              </a:rPr>
              <a:t> </a:t>
            </a:r>
            <a:r>
              <a:rPr lang="en-US" sz="1800" kern="0" dirty="0" err="1">
                <a:solidFill>
                  <a:srgbClr val="002060"/>
                </a:solidFill>
                <a:latin typeface="Arial (Body)"/>
                <a:cs typeface="Segoe UI Semilight" panose="020B0402040204020203" pitchFamily="34" charset="0"/>
              </a:rPr>
              <a:t>Dược</a:t>
            </a:r>
            <a:r>
              <a:rPr lang="en-US" sz="1800" kern="0" dirty="0">
                <a:solidFill>
                  <a:srgbClr val="002060"/>
                </a:solidFill>
                <a:latin typeface="Arial (Body)"/>
                <a:cs typeface="Segoe UI Semilight" panose="020B0402040204020203" pitchFamily="34" charset="0"/>
              </a:rPr>
              <a:t>.</a:t>
            </a:r>
          </a:p>
          <a:p>
            <a:pPr marL="0" indent="0" algn="just">
              <a:lnSpc>
                <a:spcPct val="100000"/>
              </a:lnSpc>
              <a:spcAft>
                <a:spcPts val="800"/>
              </a:spcAft>
              <a:buNone/>
            </a:pPr>
            <a:r>
              <a:rPr lang="en-US" sz="1800" kern="0" dirty="0">
                <a:solidFill>
                  <a:srgbClr val="002060"/>
                </a:solidFill>
                <a:latin typeface="Arial (Body)"/>
                <a:cs typeface="Segoe UI Semilight" panose="020B0402040204020203" pitchFamily="34" charset="0"/>
              </a:rPr>
              <a:t>- </a:t>
            </a:r>
            <a:r>
              <a:rPr lang="en-US" sz="1800" kern="0" dirty="0" err="1">
                <a:solidFill>
                  <a:srgbClr val="002060"/>
                </a:solidFill>
                <a:latin typeface="Arial (Body)"/>
                <a:cs typeface="Segoe UI Semilight" panose="020B0402040204020203" pitchFamily="34" charset="0"/>
              </a:rPr>
              <a:t>Nghị</a:t>
            </a:r>
            <a:r>
              <a:rPr lang="en-US" sz="1800" kern="0" dirty="0">
                <a:solidFill>
                  <a:srgbClr val="002060"/>
                </a:solidFill>
                <a:latin typeface="Arial (Body)"/>
                <a:cs typeface="Segoe UI Semilight" panose="020B0402040204020203" pitchFamily="34" charset="0"/>
              </a:rPr>
              <a:t> </a:t>
            </a:r>
            <a:r>
              <a:rPr lang="en-US" sz="1800" kern="0" dirty="0" err="1" smtClean="0">
                <a:solidFill>
                  <a:srgbClr val="002060"/>
                </a:solidFill>
                <a:latin typeface="Arial (Body)"/>
                <a:cs typeface="Segoe UI Semilight" panose="020B0402040204020203" pitchFamily="34" charset="0"/>
              </a:rPr>
              <a:t>định</a:t>
            </a:r>
            <a:r>
              <a:rPr lang="en-US" sz="1800" kern="0" dirty="0">
                <a:solidFill>
                  <a:srgbClr val="002060"/>
                </a:solidFill>
                <a:latin typeface="Arial (Body)"/>
                <a:cs typeface="Segoe UI Semilight" panose="020B0402040204020203" pitchFamily="34" charset="0"/>
              </a:rPr>
              <a:t> </a:t>
            </a:r>
            <a:r>
              <a:rPr lang="en-US" sz="1800" kern="0" dirty="0" smtClean="0">
                <a:solidFill>
                  <a:srgbClr val="002060"/>
                </a:solidFill>
                <a:latin typeface="Arial (Body)"/>
                <a:cs typeface="Segoe UI Semilight" panose="020B0402040204020203" pitchFamily="34" charset="0"/>
              </a:rPr>
              <a:t>163/2025/NĐ-CP </a:t>
            </a:r>
            <a:r>
              <a:rPr lang="en-US" sz="1800" kern="0" dirty="0" err="1" smtClean="0">
                <a:solidFill>
                  <a:srgbClr val="002060"/>
                </a:solidFill>
                <a:latin typeface="Arial (Body)"/>
                <a:cs typeface="Segoe UI Semilight" panose="020B0402040204020203" pitchFamily="34" charset="0"/>
              </a:rPr>
              <a:t>quy</a:t>
            </a:r>
            <a:r>
              <a:rPr lang="en-US" sz="1800" kern="0" dirty="0" smtClean="0">
                <a:solidFill>
                  <a:srgbClr val="002060"/>
                </a:solidFill>
                <a:latin typeface="Arial (Body)"/>
                <a:cs typeface="Segoe UI Semilight" panose="020B0402040204020203" pitchFamily="34" charset="0"/>
              </a:rPr>
              <a:t> </a:t>
            </a:r>
            <a:r>
              <a:rPr lang="en-US" sz="1800" kern="0" dirty="0" err="1">
                <a:solidFill>
                  <a:srgbClr val="002060"/>
                </a:solidFill>
                <a:latin typeface="Arial (Body)"/>
                <a:cs typeface="Segoe UI Semilight" panose="020B0402040204020203" pitchFamily="34" charset="0"/>
              </a:rPr>
              <a:t>định</a:t>
            </a:r>
            <a:r>
              <a:rPr lang="en-US" sz="1800" kern="0" dirty="0">
                <a:solidFill>
                  <a:srgbClr val="002060"/>
                </a:solidFill>
                <a:latin typeface="Arial (Body)"/>
                <a:cs typeface="Segoe UI Semilight" panose="020B0402040204020203" pitchFamily="34" charset="0"/>
              </a:rPr>
              <a:t> </a:t>
            </a:r>
            <a:r>
              <a:rPr lang="en-US" sz="1800" kern="0" dirty="0" err="1">
                <a:solidFill>
                  <a:srgbClr val="002060"/>
                </a:solidFill>
                <a:latin typeface="Arial (Body)"/>
                <a:cs typeface="Segoe UI Semilight" panose="020B0402040204020203" pitchFamily="34" charset="0"/>
              </a:rPr>
              <a:t>về</a:t>
            </a:r>
            <a:r>
              <a:rPr lang="en-US" sz="1800" kern="0" dirty="0">
                <a:solidFill>
                  <a:srgbClr val="002060"/>
                </a:solidFill>
                <a:latin typeface="Arial (Body)"/>
                <a:cs typeface="Segoe UI Semilight" panose="020B0402040204020203" pitchFamily="34" charset="0"/>
              </a:rPr>
              <a:t> </a:t>
            </a:r>
            <a:r>
              <a:rPr lang="en-US" sz="1800" kern="0" dirty="0" err="1">
                <a:solidFill>
                  <a:srgbClr val="002060"/>
                </a:solidFill>
                <a:latin typeface="Arial (Body)"/>
                <a:cs typeface="Segoe UI Semilight" panose="020B0402040204020203" pitchFamily="34" charset="0"/>
              </a:rPr>
              <a:t>dược</a:t>
            </a:r>
            <a:endParaRPr lang="en-US" sz="1800" kern="0" dirty="0">
              <a:solidFill>
                <a:srgbClr val="002060"/>
              </a:solidFill>
              <a:latin typeface="Arial (Body)"/>
              <a:cs typeface="Segoe UI Semilight" panose="020B0402040204020203" pitchFamily="34" charset="0"/>
            </a:endParaRPr>
          </a:p>
          <a:p>
            <a:pPr marL="380990" indent="-380990" algn="just">
              <a:lnSpc>
                <a:spcPct val="100000"/>
              </a:lnSpc>
              <a:spcAft>
                <a:spcPts val="800"/>
              </a:spcAft>
              <a:buFontTx/>
              <a:buChar char="-"/>
            </a:pPr>
            <a:endParaRPr lang="en-US" sz="1867" kern="0" dirty="0">
              <a:solidFill>
                <a:srgbClr val="002060"/>
              </a:solidFill>
              <a:latin typeface="Arial (Headings)"/>
              <a:cs typeface="Segoe UI Semilight" panose="020B0402040204020203" pitchFamily="34" charset="0"/>
            </a:endParaRPr>
          </a:p>
          <a:p>
            <a:pPr marL="380990" indent="-380990" algn="just">
              <a:lnSpc>
                <a:spcPct val="100000"/>
              </a:lnSpc>
              <a:spcAft>
                <a:spcPts val="800"/>
              </a:spcAft>
              <a:buFontTx/>
              <a:buChar char="-"/>
            </a:pPr>
            <a:endParaRPr lang="en-US" sz="1867" kern="0" dirty="0">
              <a:solidFill>
                <a:srgbClr val="002060"/>
              </a:solidFill>
              <a:latin typeface="Arial (Headings)"/>
              <a:cs typeface="Segoe UI Semilight" panose="020B0402040204020203" pitchFamily="34" charset="0"/>
            </a:endParaRPr>
          </a:p>
          <a:p>
            <a:pPr marL="380990" indent="-380990" algn="just">
              <a:lnSpc>
                <a:spcPct val="100000"/>
              </a:lnSpc>
              <a:spcAft>
                <a:spcPts val="800"/>
              </a:spcAft>
              <a:buFontTx/>
              <a:buChar char="-"/>
            </a:pPr>
            <a:endParaRPr lang="en-US" sz="1867" kern="0" dirty="0">
              <a:solidFill>
                <a:srgbClr val="002060"/>
              </a:solidFill>
              <a:latin typeface="Arial (Headings)"/>
              <a:cs typeface="Segoe UI Semilight" panose="020B0402040204020203" pitchFamily="34" charset="0"/>
            </a:endParaRPr>
          </a:p>
          <a:p>
            <a:pPr marL="0" indent="0" algn="just">
              <a:lnSpc>
                <a:spcPct val="100000"/>
              </a:lnSpc>
              <a:spcAft>
                <a:spcPts val="800"/>
              </a:spcAft>
              <a:buNone/>
            </a:pPr>
            <a:r>
              <a:rPr lang="en-US" sz="1867" kern="0" dirty="0">
                <a:solidFill>
                  <a:srgbClr val="002060"/>
                </a:solidFill>
                <a:latin typeface="Arial (Headings)"/>
                <a:cs typeface="Segoe UI Semilight" panose="020B0402040204020203" pitchFamily="34" charset="0"/>
              </a:rPr>
              <a:t>*</a:t>
            </a:r>
            <a:r>
              <a:rPr lang="en-US" sz="1867" kern="0" dirty="0" err="1">
                <a:solidFill>
                  <a:srgbClr val="002060"/>
                </a:solidFill>
                <a:latin typeface="Arial (Headings)"/>
                <a:cs typeface="Segoe UI Semilight" panose="020B0402040204020203" pitchFamily="34" charset="0"/>
              </a:rPr>
              <a:t>Thông</a:t>
            </a:r>
            <a:r>
              <a:rPr lang="en-US" sz="1867" kern="0" dirty="0">
                <a:solidFill>
                  <a:srgbClr val="002060"/>
                </a:solidFill>
                <a:latin typeface="Arial (Headings)"/>
                <a:cs typeface="Segoe UI Semilight" panose="020B0402040204020203" pitchFamily="34" charset="0"/>
              </a:rPr>
              <a:t> </a:t>
            </a:r>
            <a:r>
              <a:rPr lang="en-US" sz="1867" kern="0" dirty="0" err="1">
                <a:solidFill>
                  <a:srgbClr val="002060"/>
                </a:solidFill>
                <a:latin typeface="Arial (Headings)"/>
                <a:cs typeface="Segoe UI Semilight" panose="020B0402040204020203" pitchFamily="34" charset="0"/>
              </a:rPr>
              <a:t>tư</a:t>
            </a:r>
            <a:r>
              <a:rPr lang="en-US" sz="1867" kern="0" dirty="0">
                <a:solidFill>
                  <a:srgbClr val="002060"/>
                </a:solidFill>
                <a:latin typeface="Arial (Headings)"/>
                <a:cs typeface="Segoe UI Semilight" panose="020B0402040204020203" pitchFamily="34" charset="0"/>
              </a:rPr>
              <a:t> </a:t>
            </a:r>
            <a:r>
              <a:rPr lang="en-US" sz="1867" kern="0" dirty="0" err="1">
                <a:solidFill>
                  <a:srgbClr val="002060"/>
                </a:solidFill>
                <a:latin typeface="Arial (Headings)"/>
                <a:cs typeface="Segoe UI Semilight" panose="020B0402040204020203" pitchFamily="34" charset="0"/>
              </a:rPr>
              <a:t>về</a:t>
            </a:r>
            <a:r>
              <a:rPr lang="en-US" sz="1867" kern="0" dirty="0">
                <a:solidFill>
                  <a:srgbClr val="002060"/>
                </a:solidFill>
                <a:latin typeface="Arial (Headings)"/>
                <a:cs typeface="Segoe UI Semilight" panose="020B0402040204020203" pitchFamily="34" charset="0"/>
              </a:rPr>
              <a:t> </a:t>
            </a:r>
            <a:r>
              <a:rPr lang="en-US" sz="1867" kern="0" dirty="0" smtClean="0">
                <a:solidFill>
                  <a:srgbClr val="002060"/>
                </a:solidFill>
                <a:latin typeface="Arial (Headings)"/>
                <a:cs typeface="Segoe UI Semilight" panose="020B0402040204020203" pitchFamily="34" charset="0"/>
              </a:rPr>
              <a:t>GMP:</a:t>
            </a:r>
            <a:endParaRPr lang="en-US" sz="1867" kern="0" dirty="0">
              <a:solidFill>
                <a:srgbClr val="002060"/>
              </a:solidFill>
              <a:latin typeface="Arial (Headings)"/>
              <a:cs typeface="Segoe UI Semilight" panose="020B0402040204020203" pitchFamily="34" charset="0"/>
            </a:endParaRPr>
          </a:p>
          <a:p>
            <a:pPr marL="0" indent="0" algn="just">
              <a:lnSpc>
                <a:spcPct val="100000"/>
              </a:lnSpc>
              <a:spcAft>
                <a:spcPts val="800"/>
              </a:spcAft>
              <a:buNone/>
            </a:pPr>
            <a:r>
              <a:rPr lang="en-US" sz="1867" kern="0" dirty="0" smtClean="0">
                <a:solidFill>
                  <a:srgbClr val="002060"/>
                </a:solidFill>
                <a:latin typeface="Arial (Headings)"/>
                <a:cs typeface="Segoe UI Semilight" panose="020B0402040204020203" pitchFamily="34" charset="0"/>
              </a:rPr>
              <a:t>- </a:t>
            </a:r>
            <a:r>
              <a:rPr lang="en-US" sz="1867" kern="0" dirty="0" err="1" smtClean="0">
                <a:solidFill>
                  <a:srgbClr val="002060"/>
                </a:solidFill>
                <a:latin typeface="Arial (Headings)"/>
                <a:cs typeface="Segoe UI Semilight" panose="020B0402040204020203" pitchFamily="34" charset="0"/>
              </a:rPr>
              <a:t>Thông</a:t>
            </a:r>
            <a:r>
              <a:rPr lang="en-US" sz="1867" kern="0" dirty="0" smtClean="0">
                <a:solidFill>
                  <a:srgbClr val="002060"/>
                </a:solidFill>
                <a:latin typeface="Arial (Headings)"/>
                <a:cs typeface="Segoe UI Semilight" panose="020B0402040204020203" pitchFamily="34" charset="0"/>
              </a:rPr>
              <a:t> </a:t>
            </a:r>
            <a:r>
              <a:rPr lang="en-US" sz="1867" kern="0" dirty="0" err="1">
                <a:solidFill>
                  <a:srgbClr val="002060"/>
                </a:solidFill>
                <a:latin typeface="Arial (Headings)"/>
                <a:cs typeface="Segoe UI Semilight" panose="020B0402040204020203" pitchFamily="34" charset="0"/>
              </a:rPr>
              <a:t>tư</a:t>
            </a:r>
            <a:r>
              <a:rPr lang="en-US" sz="1867" kern="0" dirty="0">
                <a:solidFill>
                  <a:srgbClr val="002060"/>
                </a:solidFill>
                <a:latin typeface="Arial (Headings)"/>
                <a:cs typeface="Segoe UI Semilight" panose="020B0402040204020203" pitchFamily="34" charset="0"/>
              </a:rPr>
              <a:t> </a:t>
            </a:r>
            <a:r>
              <a:rPr lang="en-US" sz="1867" kern="0" dirty="0" smtClean="0">
                <a:solidFill>
                  <a:srgbClr val="002060"/>
                </a:solidFill>
                <a:latin typeface="Arial (Headings)"/>
                <a:cs typeface="Segoe UI Semilight" panose="020B0402040204020203" pitchFamily="34" charset="0"/>
              </a:rPr>
              <a:t>35/2018/2022/TT-BYT</a:t>
            </a:r>
          </a:p>
          <a:p>
            <a:pPr marL="0" indent="0" algn="just">
              <a:lnSpc>
                <a:spcPct val="100000"/>
              </a:lnSpc>
              <a:spcAft>
                <a:spcPts val="800"/>
              </a:spcAft>
              <a:buNone/>
            </a:pPr>
            <a:r>
              <a:rPr lang="en-US" sz="1867" kern="0" dirty="0" smtClean="0">
                <a:solidFill>
                  <a:srgbClr val="002060"/>
                </a:solidFill>
                <a:latin typeface="Arial (Headings)"/>
                <a:cs typeface="Segoe UI Semilight" panose="020B0402040204020203" pitchFamily="34" charset="0"/>
              </a:rPr>
              <a:t>- </a:t>
            </a:r>
            <a:r>
              <a:rPr lang="en-US" sz="1867" kern="0" dirty="0" err="1" smtClean="0">
                <a:solidFill>
                  <a:srgbClr val="002060"/>
                </a:solidFill>
                <a:latin typeface="Arial (Headings)"/>
                <a:cs typeface="Segoe UI Semilight" panose="020B0402040204020203" pitchFamily="34" charset="0"/>
              </a:rPr>
              <a:t>Thông</a:t>
            </a:r>
            <a:r>
              <a:rPr lang="en-US" sz="1867" kern="0" dirty="0" smtClean="0">
                <a:solidFill>
                  <a:srgbClr val="002060"/>
                </a:solidFill>
                <a:latin typeface="Arial (Headings)"/>
                <a:cs typeface="Segoe UI Semilight" panose="020B0402040204020203" pitchFamily="34" charset="0"/>
              </a:rPr>
              <a:t> </a:t>
            </a:r>
            <a:r>
              <a:rPr lang="en-US" sz="1867" kern="0" dirty="0" err="1" smtClean="0">
                <a:solidFill>
                  <a:srgbClr val="002060"/>
                </a:solidFill>
                <a:latin typeface="Arial (Headings)"/>
                <a:cs typeface="Segoe UI Semilight" panose="020B0402040204020203" pitchFamily="34" charset="0"/>
              </a:rPr>
              <a:t>tư</a:t>
            </a:r>
            <a:r>
              <a:rPr lang="en-US" sz="1867" kern="0" dirty="0" smtClean="0">
                <a:solidFill>
                  <a:srgbClr val="002060"/>
                </a:solidFill>
                <a:latin typeface="Arial (Headings)"/>
                <a:cs typeface="Segoe UI Semilight" panose="020B0402040204020203" pitchFamily="34" charset="0"/>
              </a:rPr>
              <a:t> </a:t>
            </a:r>
            <a:r>
              <a:rPr lang="en-US" sz="1867" kern="0" dirty="0" err="1" smtClean="0">
                <a:solidFill>
                  <a:srgbClr val="002060"/>
                </a:solidFill>
                <a:latin typeface="Arial (Headings)"/>
                <a:cs typeface="Segoe UI Semilight" panose="020B0402040204020203" pitchFamily="34" charset="0"/>
              </a:rPr>
              <a:t>số</a:t>
            </a:r>
            <a:r>
              <a:rPr lang="en-US" sz="1867" kern="0" dirty="0" smtClean="0">
                <a:solidFill>
                  <a:srgbClr val="002060"/>
                </a:solidFill>
                <a:latin typeface="Arial (Headings)"/>
                <a:cs typeface="Segoe UI Semilight" panose="020B0402040204020203" pitchFamily="34" charset="0"/>
              </a:rPr>
              <a:t> 29/2020/TT-BYT</a:t>
            </a:r>
            <a:endParaRPr lang="en-US" sz="1867" kern="0" dirty="0">
              <a:solidFill>
                <a:srgbClr val="002060"/>
              </a:solidFill>
              <a:latin typeface="Arial (Headings)"/>
              <a:cs typeface="Segoe UI Semilight" panose="020B0402040204020203" pitchFamily="34" charset="0"/>
            </a:endParaRPr>
          </a:p>
          <a:p>
            <a:pPr marL="0" indent="0" algn="just">
              <a:lnSpc>
                <a:spcPct val="100000"/>
              </a:lnSpc>
              <a:spcAft>
                <a:spcPts val="800"/>
              </a:spcAft>
              <a:buNone/>
            </a:pPr>
            <a:r>
              <a:rPr lang="en-US" sz="1867" kern="0" dirty="0">
                <a:solidFill>
                  <a:srgbClr val="002060"/>
                </a:solidFill>
                <a:latin typeface="Arial (Headings)"/>
                <a:cs typeface="Segoe UI Semilight" panose="020B0402040204020203" pitchFamily="34" charset="0"/>
              </a:rPr>
              <a:t>- </a:t>
            </a:r>
            <a:r>
              <a:rPr lang="en-US" sz="1867" kern="0" dirty="0" err="1">
                <a:solidFill>
                  <a:srgbClr val="002060"/>
                </a:solidFill>
                <a:latin typeface="Arial (Headings)"/>
                <a:cs typeface="Segoe UI Semilight" panose="020B0402040204020203" pitchFamily="34" charset="0"/>
              </a:rPr>
              <a:t>Thông</a:t>
            </a:r>
            <a:r>
              <a:rPr lang="en-US" sz="1867" kern="0" dirty="0">
                <a:solidFill>
                  <a:srgbClr val="002060"/>
                </a:solidFill>
                <a:latin typeface="Arial (Headings)"/>
                <a:cs typeface="Segoe UI Semilight" panose="020B0402040204020203" pitchFamily="34" charset="0"/>
              </a:rPr>
              <a:t> </a:t>
            </a:r>
            <a:r>
              <a:rPr lang="en-US" sz="1867" kern="0" dirty="0" err="1">
                <a:solidFill>
                  <a:srgbClr val="002060"/>
                </a:solidFill>
                <a:latin typeface="Arial (Headings)"/>
                <a:cs typeface="Segoe UI Semilight" panose="020B0402040204020203" pitchFamily="34" charset="0"/>
              </a:rPr>
              <a:t>tư</a:t>
            </a:r>
            <a:r>
              <a:rPr lang="en-US" sz="1867" kern="0" dirty="0">
                <a:solidFill>
                  <a:srgbClr val="002060"/>
                </a:solidFill>
                <a:latin typeface="Arial (Headings)"/>
                <a:cs typeface="Segoe UI Semilight" panose="020B0402040204020203" pitchFamily="34" charset="0"/>
              </a:rPr>
              <a:t> </a:t>
            </a:r>
            <a:r>
              <a:rPr lang="en-US" sz="1867" kern="0" dirty="0" err="1">
                <a:solidFill>
                  <a:srgbClr val="002060"/>
                </a:solidFill>
                <a:latin typeface="Arial (Headings)"/>
                <a:cs typeface="Segoe UI Semilight" panose="020B0402040204020203" pitchFamily="34" charset="0"/>
              </a:rPr>
              <a:t>số</a:t>
            </a:r>
            <a:r>
              <a:rPr lang="en-US" sz="1867" kern="0" dirty="0">
                <a:solidFill>
                  <a:srgbClr val="002060"/>
                </a:solidFill>
                <a:latin typeface="Arial (Headings)"/>
                <a:cs typeface="Segoe UI Semilight" panose="020B0402040204020203" pitchFamily="34" charset="0"/>
              </a:rPr>
              <a:t> </a:t>
            </a:r>
            <a:r>
              <a:rPr lang="en-US" sz="1867" kern="0" dirty="0" smtClean="0">
                <a:solidFill>
                  <a:srgbClr val="002060"/>
                </a:solidFill>
                <a:latin typeface="Arial (Headings)"/>
                <a:cs typeface="Segoe UI Semilight" panose="020B0402040204020203" pitchFamily="34" charset="0"/>
              </a:rPr>
              <a:t>12/2022/TT-BYT</a:t>
            </a:r>
            <a:endParaRPr lang="en-US" sz="1867" kern="0" dirty="0">
              <a:solidFill>
                <a:srgbClr val="002060"/>
              </a:solidFill>
              <a:latin typeface="Arial (Headings)"/>
              <a:cs typeface="Segoe UI Semilight" panose="020B0402040204020203" pitchFamily="34" charset="0"/>
            </a:endParaRPr>
          </a:p>
        </p:txBody>
      </p:sp>
      <p:graphicFrame>
        <p:nvGraphicFramePr>
          <p:cNvPr id="7" name="Diagram 6">
            <a:extLst>
              <a:ext uri="{FF2B5EF4-FFF2-40B4-BE49-F238E27FC236}">
                <a16:creationId xmlns:a16="http://schemas.microsoft.com/office/drawing/2014/main" xmlns="" id="{EA22937A-4F01-7B05-6FD6-19BC81089D0D}"/>
              </a:ext>
            </a:extLst>
          </p:cNvPr>
          <p:cNvGraphicFramePr/>
          <p:nvPr>
            <p:extLst>
              <p:ext uri="{D42A27DB-BD31-4B8C-83A1-F6EECF244321}">
                <p14:modId xmlns:p14="http://schemas.microsoft.com/office/powerpoint/2010/main" val="3167057640"/>
              </p:ext>
            </p:extLst>
          </p:nvPr>
        </p:nvGraphicFramePr>
        <p:xfrm>
          <a:off x="233465" y="1012385"/>
          <a:ext cx="5803449" cy="5146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302;p54">
            <a:extLst>
              <a:ext uri="{FF2B5EF4-FFF2-40B4-BE49-F238E27FC236}">
                <a16:creationId xmlns:a16="http://schemas.microsoft.com/office/drawing/2014/main" xmlns="" id="{F2AB391F-02A1-89FE-78A8-5547B273BF85}"/>
              </a:ext>
            </a:extLst>
          </p:cNvPr>
          <p:cNvSpPr txBox="1">
            <a:spLocks/>
          </p:cNvSpPr>
          <p:nvPr/>
        </p:nvSpPr>
        <p:spPr>
          <a:xfrm>
            <a:off x="1031913" y="43277"/>
            <a:ext cx="10010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600"/>
              <a:buFont typeface="Montserrat"/>
              <a:buNone/>
              <a:defRPr sz="26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1F7444"/>
              </a:buClr>
            </a:pPr>
            <a:r>
              <a:rPr lang="vi-VN" sz="3200" kern="0">
                <a:solidFill>
                  <a:srgbClr val="0070C0"/>
                </a:solidFill>
                <a:latin typeface="Arial" panose="020B0604020202020204" pitchFamily="34" charset="0"/>
                <a:ea typeface="Segoe UI Black" panose="020B0A02040204020203" pitchFamily="34" charset="0"/>
              </a:rPr>
              <a:t>1. Căn cứ pháp lý</a:t>
            </a:r>
          </a:p>
          <a:p>
            <a:pPr>
              <a:buClr>
                <a:srgbClr val="1F7444"/>
              </a:buClr>
            </a:pPr>
            <a:endParaRPr lang="en-US" sz="3200" kern="0">
              <a:solidFill>
                <a:srgbClr val="0070C0"/>
              </a:solidFill>
              <a:latin typeface="Arial"/>
              <a:ea typeface="Segoe UI Black" panose="020B0A02040204020203" pitchFamily="34" charset="0"/>
            </a:endParaRPr>
          </a:p>
        </p:txBody>
      </p:sp>
      <p:cxnSp>
        <p:nvCxnSpPr>
          <p:cNvPr id="3" name="Straight Connector 2">
            <a:extLst>
              <a:ext uri="{FF2B5EF4-FFF2-40B4-BE49-F238E27FC236}">
                <a16:creationId xmlns:a16="http://schemas.microsoft.com/office/drawing/2014/main" xmlns="" id="{7D785869-C650-86EA-06FE-290162DAC049}"/>
              </a:ext>
            </a:extLst>
          </p:cNvPr>
          <p:cNvCxnSpPr/>
          <p:nvPr/>
        </p:nvCxnSpPr>
        <p:spPr>
          <a:xfrm>
            <a:off x="1031913" y="4248791"/>
            <a:ext cx="43981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 name="Google Shape;305;p54">
            <a:extLst>
              <a:ext uri="{FF2B5EF4-FFF2-40B4-BE49-F238E27FC236}">
                <a16:creationId xmlns:a16="http://schemas.microsoft.com/office/drawing/2014/main" xmlns="" id="{339BD0AA-1C3F-6925-F1C5-D5A564C02139}"/>
              </a:ext>
            </a:extLst>
          </p:cNvPr>
          <p:cNvCxnSpPr>
            <a:cxnSpLocks/>
          </p:cNvCxnSpPr>
          <p:nvPr/>
        </p:nvCxnSpPr>
        <p:spPr>
          <a:xfrm>
            <a:off x="854488" y="806877"/>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10" name="Picture 9">
            <a:extLst>
              <a:ext uri="{FF2B5EF4-FFF2-40B4-BE49-F238E27FC236}">
                <a16:creationId xmlns:a16="http://schemas.microsoft.com/office/drawing/2014/main" xmlns="" id="{B482BCEC-C625-419D-AC14-703E22838985}"/>
              </a:ext>
            </a:extLst>
          </p:cNvPr>
          <p:cNvPicPr>
            <a:picLocks noChangeAspect="1"/>
          </p:cNvPicPr>
          <p:nvPr/>
        </p:nvPicPr>
        <p:blipFill>
          <a:blip r:embed="rId8"/>
          <a:stretch>
            <a:fillRect/>
          </a:stretch>
        </p:blipFill>
        <p:spPr>
          <a:xfrm>
            <a:off x="1" y="6328994"/>
            <a:ext cx="12191999" cy="529007"/>
          </a:xfrm>
          <a:prstGeom prst="rect">
            <a:avLst/>
          </a:prstGeom>
        </p:spPr>
      </p:pic>
      <p:sp>
        <p:nvSpPr>
          <p:cNvPr id="8" name="Rectangle 7">
            <a:extLst>
              <a:ext uri="{FF2B5EF4-FFF2-40B4-BE49-F238E27FC236}">
                <a16:creationId xmlns:a16="http://schemas.microsoft.com/office/drawing/2014/main" xmlns="" id="{950401B9-E85C-87A1-CD60-8FA0BB2B6026}"/>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48028"/>
            <a:ext cx="854487" cy="843144"/>
          </a:xfrm>
          <a:prstGeom prst="rect">
            <a:avLst/>
          </a:prstGeom>
        </p:spPr>
      </p:pic>
    </p:spTree>
    <p:extLst>
      <p:ext uri="{BB962C8B-B14F-4D97-AF65-F5344CB8AC3E}">
        <p14:creationId xmlns:p14="http://schemas.microsoft.com/office/powerpoint/2010/main" val="138946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7B63B1A6-D92A-0287-5661-90E1522801BC}"/>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E59EEABA-6A0B-D519-DF8B-24EB3D74A201}"/>
              </a:ext>
            </a:extLst>
          </p:cNvPr>
          <p:cNvSpPr txBox="1">
            <a:spLocks noGrp="1"/>
          </p:cNvSpPr>
          <p:nvPr>
            <p:ph type="title"/>
          </p:nvPr>
        </p:nvSpPr>
        <p:spPr>
          <a:xfrm>
            <a:off x="1041201" y="87611"/>
            <a:ext cx="10010000" cy="763600"/>
          </a:xfrm>
          <a:prstGeom prst="rect">
            <a:avLst/>
          </a:prstGeom>
        </p:spPr>
        <p:txBody>
          <a:bodyPr spcFirstLastPara="1" wrap="square" lIns="121900" tIns="121900" rIns="121900" bIns="121900" anchor="t" anchorCtr="0">
            <a:noAutofit/>
          </a:bodyPr>
          <a:lstStyle/>
          <a:p>
            <a:r>
              <a:rPr lang="en-US" sz="2667">
                <a:solidFill>
                  <a:srgbClr val="0070C0"/>
                </a:solidFill>
                <a:latin typeface="+mn-lt"/>
                <a:ea typeface="Segoe UI Black" panose="020B0A02040204020203" pitchFamily="34" charset="0"/>
              </a:rPr>
              <a:t>2</a:t>
            </a:r>
            <a:r>
              <a:rPr lang="vi-VN" sz="2667">
                <a:solidFill>
                  <a:srgbClr val="0070C0"/>
                </a:solidFill>
                <a:latin typeface="+mn-lt"/>
                <a:ea typeface="Segoe UI Black" panose="020B0A02040204020203" pitchFamily="34" charset="0"/>
              </a:rPr>
              <a:t>. </a:t>
            </a:r>
            <a:r>
              <a:rPr lang="en-US" sz="2667">
                <a:solidFill>
                  <a:srgbClr val="0070C0"/>
                </a:solidFill>
                <a:latin typeface="+mn-lt"/>
                <a:ea typeface="Segoe UI Black" panose="020B0A02040204020203" pitchFamily="34" charset="0"/>
              </a:rPr>
              <a:t>Các cơ sở xây dựng Thông tư mới</a:t>
            </a:r>
            <a:r>
              <a:rPr lang="vi-VN" sz="2667">
                <a:solidFill>
                  <a:srgbClr val="0070C0"/>
                </a:solidFill>
                <a:latin typeface="+mn-lt"/>
                <a:ea typeface="Segoe UI Black" panose="020B0A02040204020203" pitchFamily="34" charset="0"/>
              </a:rPr>
              <a:t/>
            </a:r>
            <a:br>
              <a:rPr lang="vi-VN" sz="2667">
                <a:solidFill>
                  <a:srgbClr val="0070C0"/>
                </a:solidFill>
                <a:latin typeface="+mn-lt"/>
                <a:ea typeface="Segoe UI Black" panose="020B0A02040204020203" pitchFamily="34" charset="0"/>
              </a:rPr>
            </a:br>
            <a:endParaRPr lang="en-US" sz="2667">
              <a:solidFill>
                <a:srgbClr val="0070C0"/>
              </a:solidFill>
              <a:latin typeface="+mn-lt"/>
              <a:ea typeface="Segoe UI Black" panose="020B0A02040204020203" pitchFamily="34" charset="0"/>
            </a:endParaRPr>
          </a:p>
        </p:txBody>
      </p:sp>
      <p:cxnSp>
        <p:nvCxnSpPr>
          <p:cNvPr id="305" name="Google Shape;305;p54">
            <a:extLst>
              <a:ext uri="{FF2B5EF4-FFF2-40B4-BE49-F238E27FC236}">
                <a16:creationId xmlns:a16="http://schemas.microsoft.com/office/drawing/2014/main" xmlns="" id="{59C247A3-734B-2228-81C6-C9A2CB556863}"/>
              </a:ext>
            </a:extLst>
          </p:cNvPr>
          <p:cNvCxnSpPr>
            <a:cxnSpLocks/>
          </p:cNvCxnSpPr>
          <p:nvPr/>
        </p:nvCxnSpPr>
        <p:spPr>
          <a:xfrm>
            <a:off x="968446" y="851211"/>
            <a:ext cx="10812457" cy="0"/>
          </a:xfrm>
          <a:prstGeom prst="straightConnector1">
            <a:avLst/>
          </a:prstGeom>
          <a:noFill/>
          <a:ln w="19050" cap="flat" cmpd="sng">
            <a:solidFill>
              <a:schemeClr val="accent3"/>
            </a:solidFill>
            <a:prstDash val="solid"/>
            <a:round/>
            <a:headEnd type="none" w="med" len="med"/>
            <a:tailEnd type="none" w="med" len="med"/>
          </a:ln>
        </p:spPr>
      </p:cxnSp>
      <p:sp>
        <p:nvSpPr>
          <p:cNvPr id="3" name="Text 5">
            <a:extLst>
              <a:ext uri="{FF2B5EF4-FFF2-40B4-BE49-F238E27FC236}">
                <a16:creationId xmlns:a16="http://schemas.microsoft.com/office/drawing/2014/main" xmlns="" id="{BA4790D9-1EAE-5404-B813-C9B33F3F5CEB}"/>
              </a:ext>
            </a:extLst>
          </p:cNvPr>
          <p:cNvSpPr/>
          <p:nvPr/>
        </p:nvSpPr>
        <p:spPr>
          <a:xfrm>
            <a:off x="2685682" y="1156349"/>
            <a:ext cx="9258667" cy="1513773"/>
          </a:xfrm>
          <a:prstGeom prst="rect">
            <a:avLst/>
          </a:prstGeom>
          <a:noFill/>
          <a:ln/>
        </p:spPr>
        <p:txBody>
          <a:bodyPr wrap="square" lIns="0" tIns="0" rIns="0" bIns="0" rtlCol="0" anchor="t"/>
          <a:lstStyle/>
          <a:p>
            <a:pPr>
              <a:lnSpc>
                <a:spcPts val="3667"/>
              </a:lnSpc>
              <a:buClr>
                <a:srgbClr val="000000"/>
              </a:buClr>
            </a:pPr>
            <a:r>
              <a:rPr lang="en-US" sz="1867" b="1" kern="0" dirty="0" err="1">
                <a:solidFill>
                  <a:srgbClr val="00B050"/>
                </a:solidFill>
                <a:ea typeface="Alexandria" pitchFamily="34" charset="-122"/>
                <a:cs typeface="Times New Roman" panose="02020603050405020304" pitchFamily="18" charset="0"/>
                <a:sym typeface="Arial"/>
              </a:rPr>
              <a:t>Các</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nội</a:t>
            </a:r>
            <a:r>
              <a:rPr lang="en-US" sz="1867" b="1" kern="0" dirty="0">
                <a:solidFill>
                  <a:srgbClr val="00B050"/>
                </a:solidFill>
                <a:ea typeface="Alexandria" pitchFamily="34" charset="-122"/>
                <a:cs typeface="Times New Roman" panose="02020603050405020304" pitchFamily="18" charset="0"/>
                <a:sym typeface="Arial"/>
              </a:rPr>
              <a:t> dung </a:t>
            </a:r>
            <a:r>
              <a:rPr lang="en-US" sz="1867" b="1" kern="0" dirty="0" err="1">
                <a:solidFill>
                  <a:srgbClr val="00B050"/>
                </a:solidFill>
                <a:ea typeface="Alexandria" pitchFamily="34" charset="-122"/>
                <a:cs typeface="Times New Roman" panose="02020603050405020304" pitchFamily="18" charset="0"/>
                <a:sym typeface="Arial"/>
              </a:rPr>
              <a:t>mới</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của</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Luật</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Dược</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smtClean="0">
                <a:solidFill>
                  <a:srgbClr val="00B050"/>
                </a:solidFill>
                <a:ea typeface="Alexandria" pitchFamily="34" charset="-122"/>
                <a:cs typeface="Times New Roman" panose="02020603050405020304" pitchFamily="18" charset="0"/>
                <a:sym typeface="Arial"/>
              </a:rPr>
              <a:t>2024 – </a:t>
            </a:r>
            <a:r>
              <a:rPr lang="en-US" sz="1867" b="1" kern="0" dirty="0" err="1" smtClean="0">
                <a:solidFill>
                  <a:srgbClr val="00B050"/>
                </a:solidFill>
                <a:ea typeface="Alexandria" pitchFamily="34" charset="-122"/>
                <a:cs typeface="Times New Roman" panose="02020603050405020304" pitchFamily="18" charset="0"/>
                <a:sym typeface="Arial"/>
              </a:rPr>
              <a:t>Nghị</a:t>
            </a:r>
            <a:r>
              <a:rPr lang="en-US" sz="1867" b="1" kern="0" dirty="0" smtClean="0">
                <a:solidFill>
                  <a:srgbClr val="00B05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định</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smtClean="0">
                <a:solidFill>
                  <a:srgbClr val="00B050"/>
                </a:solidFill>
                <a:ea typeface="Alexandria" pitchFamily="34" charset="-122"/>
                <a:cs typeface="Times New Roman" panose="02020603050405020304" pitchFamily="18" charset="0"/>
                <a:sym typeface="Arial"/>
              </a:rPr>
              <a:t>163/2025/NĐ-CP</a:t>
            </a:r>
            <a:endParaRPr lang="en-US" sz="1867" b="1" kern="0" dirty="0">
              <a:solidFill>
                <a:srgbClr val="00B050"/>
              </a:solidFill>
              <a:ea typeface="Alexandria" pitchFamily="34" charset="-122"/>
              <a:cs typeface="Times New Roman" panose="02020603050405020304" pitchFamily="18" charset="0"/>
              <a:sym typeface="Arial"/>
            </a:endParaRPr>
          </a:p>
          <a:p>
            <a:pPr>
              <a:lnSpc>
                <a:spcPts val="2800"/>
              </a:lnSpc>
              <a:buClr>
                <a:srgbClr val="000000"/>
              </a:buClr>
            </a:pPr>
            <a:r>
              <a:rPr lang="en-US" sz="1867" kern="0" dirty="0">
                <a:solidFill>
                  <a:srgbClr val="002060"/>
                </a:solidFill>
                <a:cs typeface="Times New Roman" panose="02020603050405020304" pitchFamily="18" charset="0"/>
                <a:sym typeface="Arial"/>
              </a:rPr>
              <a:t> 		- </a:t>
            </a:r>
            <a:r>
              <a:rPr lang="en-US" sz="1867" kern="0" dirty="0" err="1" smtClean="0">
                <a:solidFill>
                  <a:srgbClr val="002060"/>
                </a:solidFill>
                <a:cs typeface="Times New Roman" panose="02020603050405020304" pitchFamily="18" charset="0"/>
                <a:sym typeface="Arial"/>
              </a:rPr>
              <a:t>Thuật</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ngữ</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Thực</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hành</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tốt</a:t>
            </a:r>
            <a:endParaRPr lang="en-US" sz="1867" kern="0" dirty="0">
              <a:solidFill>
                <a:srgbClr val="002060"/>
              </a:solidFill>
              <a:cs typeface="Times New Roman" panose="02020603050405020304" pitchFamily="18" charset="0"/>
              <a:sym typeface="Arial"/>
            </a:endParaRPr>
          </a:p>
          <a:p>
            <a:pPr>
              <a:lnSpc>
                <a:spcPts val="2800"/>
              </a:lnSpc>
              <a:buClr>
                <a:srgbClr val="000000"/>
              </a:buClr>
            </a:pPr>
            <a:r>
              <a:rPr lang="en-US" sz="1867" kern="0" dirty="0">
                <a:solidFill>
                  <a:srgbClr val="002060"/>
                </a:solidFill>
                <a:cs typeface="Times New Roman" panose="02020603050405020304" pitchFamily="18" charset="0"/>
                <a:sym typeface="Arial"/>
              </a:rPr>
              <a:t> 		- </a:t>
            </a:r>
            <a:r>
              <a:rPr lang="en-US" sz="1867" kern="0" dirty="0" err="1" smtClean="0">
                <a:solidFill>
                  <a:srgbClr val="002060"/>
                </a:solidFill>
                <a:cs typeface="Times New Roman" panose="02020603050405020304" pitchFamily="18" charset="0"/>
                <a:sym typeface="Arial"/>
              </a:rPr>
              <a:t>Kiểm</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tra</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đáp</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ứng</a:t>
            </a:r>
            <a:r>
              <a:rPr lang="en-US" sz="1867" kern="0" dirty="0" smtClean="0">
                <a:solidFill>
                  <a:srgbClr val="002060"/>
                </a:solidFill>
                <a:cs typeface="Times New Roman" panose="02020603050405020304" pitchFamily="18" charset="0"/>
                <a:sym typeface="Arial"/>
              </a:rPr>
              <a:t> GMP </a:t>
            </a:r>
            <a:r>
              <a:rPr lang="en-US" sz="1867" kern="0" dirty="0" err="1" smtClean="0">
                <a:solidFill>
                  <a:srgbClr val="002060"/>
                </a:solidFill>
                <a:cs typeface="Times New Roman" panose="02020603050405020304" pitchFamily="18" charset="0"/>
                <a:sym typeface="Arial"/>
              </a:rPr>
              <a:t>trong</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dịch</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bệnh</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thiên</a:t>
            </a:r>
            <a:r>
              <a:rPr lang="en-US" sz="1867" kern="0" dirty="0" smtClean="0">
                <a:solidFill>
                  <a:srgbClr val="002060"/>
                </a:solidFill>
                <a:cs typeface="Times New Roman" panose="02020603050405020304" pitchFamily="18" charset="0"/>
                <a:sym typeface="Arial"/>
              </a:rPr>
              <a:t> tai, </a:t>
            </a:r>
            <a:r>
              <a:rPr lang="en-US" sz="1867" kern="0" dirty="0" err="1" smtClean="0">
                <a:solidFill>
                  <a:srgbClr val="002060"/>
                </a:solidFill>
                <a:cs typeface="Times New Roman" panose="02020603050405020304" pitchFamily="18" charset="0"/>
                <a:sym typeface="Arial"/>
              </a:rPr>
              <a:t>thảm</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họa</a:t>
            </a:r>
            <a:endParaRPr lang="en-US" sz="1867" kern="0" dirty="0" smtClean="0">
              <a:solidFill>
                <a:srgbClr val="002060"/>
              </a:solidFill>
              <a:cs typeface="Times New Roman" panose="02020603050405020304" pitchFamily="18" charset="0"/>
              <a:sym typeface="Arial"/>
            </a:endParaRPr>
          </a:p>
          <a:p>
            <a:pPr>
              <a:lnSpc>
                <a:spcPts val="2800"/>
              </a:lnSpc>
              <a:buClr>
                <a:srgbClr val="000000"/>
              </a:buClr>
            </a:pPr>
            <a:r>
              <a:rPr lang="en-US" sz="1867" kern="0" dirty="0">
                <a:solidFill>
                  <a:srgbClr val="002060"/>
                </a:solidFill>
                <a:cs typeface="Times New Roman" panose="02020603050405020304" pitchFamily="18" charset="0"/>
                <a:sym typeface="Arial"/>
              </a:rPr>
              <a:t>	</a:t>
            </a:r>
            <a:r>
              <a:rPr lang="en-US" sz="1867" kern="0" dirty="0" smtClean="0">
                <a:solidFill>
                  <a:srgbClr val="002060"/>
                </a:solidFill>
                <a:cs typeface="Times New Roman" panose="02020603050405020304" pitchFamily="18" charset="0"/>
                <a:sym typeface="Arial"/>
              </a:rPr>
              <a:t>	- </a:t>
            </a:r>
            <a:r>
              <a:rPr lang="en-US" sz="1867" kern="0" dirty="0" err="1" smtClean="0">
                <a:solidFill>
                  <a:srgbClr val="002060"/>
                </a:solidFill>
                <a:cs typeface="Times New Roman" panose="02020603050405020304" pitchFamily="18" charset="0"/>
                <a:sym typeface="Arial"/>
              </a:rPr>
              <a:t>Cải</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cách</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thủ</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tục</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hành</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chính</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trong</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đánh</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giá</a:t>
            </a:r>
            <a:r>
              <a:rPr lang="en-US" sz="1867" kern="0" dirty="0" smtClean="0">
                <a:solidFill>
                  <a:srgbClr val="002060"/>
                </a:solidFill>
                <a:cs typeface="Times New Roman" panose="02020603050405020304" pitchFamily="18" charset="0"/>
                <a:sym typeface="Arial"/>
              </a:rPr>
              <a:t> GMP </a:t>
            </a:r>
            <a:r>
              <a:rPr lang="en-US" sz="1867" kern="0" dirty="0" err="1" smtClean="0">
                <a:solidFill>
                  <a:srgbClr val="002060"/>
                </a:solidFill>
                <a:cs typeface="Times New Roman" panose="02020603050405020304" pitchFamily="18" charset="0"/>
                <a:sym typeface="Arial"/>
              </a:rPr>
              <a:t>cơ</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sở</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nước</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ngoài</a:t>
            </a:r>
            <a:r>
              <a:rPr lang="en-US" sz="1867" kern="0" dirty="0" smtClean="0">
                <a:solidFill>
                  <a:srgbClr val="002060"/>
                </a:solidFill>
                <a:cs typeface="Times New Roman" panose="02020603050405020304" pitchFamily="18" charset="0"/>
                <a:sym typeface="Arial"/>
              </a:rPr>
              <a:t>  </a:t>
            </a:r>
            <a:endParaRPr lang="en-US" sz="1867" kern="0" dirty="0">
              <a:solidFill>
                <a:srgbClr val="002060"/>
              </a:solidFill>
              <a:cs typeface="Times New Roman" panose="02020603050405020304" pitchFamily="18" charset="0"/>
              <a:sym typeface="Arial"/>
            </a:endParaRPr>
          </a:p>
        </p:txBody>
      </p:sp>
      <p:pic>
        <p:nvPicPr>
          <p:cNvPr id="5" name="Image 3" descr="preencoded.png">
            <a:extLst>
              <a:ext uri="{FF2B5EF4-FFF2-40B4-BE49-F238E27FC236}">
                <a16:creationId xmlns:a16="http://schemas.microsoft.com/office/drawing/2014/main" xmlns="" id="{F1DE50E5-AB78-E5AF-5EEE-C9C6BA788581}"/>
              </a:ext>
            </a:extLst>
          </p:cNvPr>
          <p:cNvPicPr>
            <a:picLocks noChangeAspect="1"/>
          </p:cNvPicPr>
          <p:nvPr/>
        </p:nvPicPr>
        <p:blipFill>
          <a:blip r:embed="rId3"/>
          <a:stretch>
            <a:fillRect/>
          </a:stretch>
        </p:blipFill>
        <p:spPr>
          <a:xfrm>
            <a:off x="1276486" y="1157282"/>
            <a:ext cx="1218644" cy="457529"/>
          </a:xfrm>
          <a:prstGeom prst="rect">
            <a:avLst/>
          </a:prstGeom>
        </p:spPr>
      </p:pic>
      <p:pic>
        <p:nvPicPr>
          <p:cNvPr id="21" name="Picture 20">
            <a:extLst>
              <a:ext uri="{FF2B5EF4-FFF2-40B4-BE49-F238E27FC236}">
                <a16:creationId xmlns:a16="http://schemas.microsoft.com/office/drawing/2014/main" xmlns="" id="{71E81DBD-07AB-4021-BDE1-38638BB0761C}"/>
              </a:ext>
            </a:extLst>
          </p:cNvPr>
          <p:cNvPicPr>
            <a:picLocks noChangeAspect="1"/>
          </p:cNvPicPr>
          <p:nvPr/>
        </p:nvPicPr>
        <p:blipFill>
          <a:blip r:embed="rId4"/>
          <a:stretch>
            <a:fillRect/>
          </a:stretch>
        </p:blipFill>
        <p:spPr>
          <a:xfrm>
            <a:off x="1" y="6328994"/>
            <a:ext cx="12191999" cy="529007"/>
          </a:xfrm>
          <a:prstGeom prst="rect">
            <a:avLst/>
          </a:prstGeom>
        </p:spPr>
      </p:pic>
      <p:sp>
        <p:nvSpPr>
          <p:cNvPr id="2" name="Rectangle 1">
            <a:extLst>
              <a:ext uri="{FF2B5EF4-FFF2-40B4-BE49-F238E27FC236}">
                <a16:creationId xmlns:a16="http://schemas.microsoft.com/office/drawing/2014/main" xmlns="" id="{17447D46-8905-1CD5-0743-E72FC9E68717}"/>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pic>
        <p:nvPicPr>
          <p:cNvPr id="7" name="Picture 6"/>
          <p:cNvPicPr>
            <a:picLocks noChangeAspect="1"/>
          </p:cNvPicPr>
          <p:nvPr/>
        </p:nvPicPr>
        <p:blipFill>
          <a:blip r:embed="rId5"/>
          <a:stretch>
            <a:fillRect/>
          </a:stretch>
        </p:blipFill>
        <p:spPr>
          <a:xfrm>
            <a:off x="1275824" y="3180583"/>
            <a:ext cx="1219305" cy="463336"/>
          </a:xfrm>
          <a:prstGeom prst="rect">
            <a:avLst/>
          </a:prstGeom>
        </p:spPr>
      </p:pic>
      <p:pic>
        <p:nvPicPr>
          <p:cNvPr id="8" name="Picture 7"/>
          <p:cNvPicPr>
            <a:picLocks noChangeAspect="1"/>
          </p:cNvPicPr>
          <p:nvPr/>
        </p:nvPicPr>
        <p:blipFill>
          <a:blip r:embed="rId5"/>
          <a:stretch>
            <a:fillRect/>
          </a:stretch>
        </p:blipFill>
        <p:spPr>
          <a:xfrm>
            <a:off x="1275824" y="4510083"/>
            <a:ext cx="1219305" cy="463336"/>
          </a:xfrm>
          <a:prstGeom prst="rect">
            <a:avLst/>
          </a:prstGeom>
        </p:spPr>
      </p:pic>
      <p:sp>
        <p:nvSpPr>
          <p:cNvPr id="23" name="Text 5">
            <a:extLst>
              <a:ext uri="{FF2B5EF4-FFF2-40B4-BE49-F238E27FC236}">
                <a16:creationId xmlns:a16="http://schemas.microsoft.com/office/drawing/2014/main" xmlns="" id="{88BD0D4A-81FD-AEFF-7AE4-8A82DD552963}"/>
              </a:ext>
            </a:extLst>
          </p:cNvPr>
          <p:cNvSpPr/>
          <p:nvPr/>
        </p:nvSpPr>
        <p:spPr>
          <a:xfrm>
            <a:off x="2873146" y="3114352"/>
            <a:ext cx="8718983" cy="1059133"/>
          </a:xfrm>
          <a:prstGeom prst="rect">
            <a:avLst/>
          </a:prstGeom>
          <a:noFill/>
          <a:ln/>
        </p:spPr>
        <p:txBody>
          <a:bodyPr wrap="square" lIns="0" tIns="0" rIns="0" bIns="0" rtlCol="0" anchor="t"/>
          <a:lstStyle/>
          <a:p>
            <a:pPr>
              <a:lnSpc>
                <a:spcPts val="3667"/>
              </a:lnSpc>
              <a:buClr>
                <a:srgbClr val="000000"/>
              </a:buClr>
            </a:pPr>
            <a:r>
              <a:rPr lang="en-US" sz="1867" b="1" kern="0" dirty="0" err="1">
                <a:solidFill>
                  <a:srgbClr val="00B050"/>
                </a:solidFill>
                <a:ea typeface="Alexandria" pitchFamily="34" charset="-122"/>
                <a:cs typeface="Times New Roman" panose="02020603050405020304" pitchFamily="18" charset="0"/>
                <a:sym typeface="Arial"/>
              </a:rPr>
              <a:t>Góp</a:t>
            </a:r>
            <a:r>
              <a:rPr lang="en-US" sz="1867" b="1" kern="0" dirty="0">
                <a:solidFill>
                  <a:srgbClr val="00B050"/>
                </a:solidFill>
                <a:ea typeface="Alexandria" pitchFamily="34" charset="-122"/>
                <a:cs typeface="Times New Roman" panose="02020603050405020304" pitchFamily="18" charset="0"/>
                <a:sym typeface="Arial"/>
              </a:rPr>
              <a:t> ý </a:t>
            </a:r>
            <a:r>
              <a:rPr lang="en-US" sz="1867" b="1" kern="0" dirty="0" err="1">
                <a:solidFill>
                  <a:srgbClr val="00B050"/>
                </a:solidFill>
                <a:ea typeface="Alexandria" pitchFamily="34" charset="-122"/>
                <a:cs typeface="Times New Roman" panose="02020603050405020304" pitchFamily="18" charset="0"/>
                <a:sym typeface="Arial"/>
              </a:rPr>
              <a:t>từ</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cộng</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đồng</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doanh</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nghiệp</a:t>
            </a:r>
            <a:endParaRPr lang="en-US" sz="1867" b="1" kern="0" dirty="0">
              <a:solidFill>
                <a:srgbClr val="00B050"/>
              </a:solidFill>
              <a:ea typeface="Alexandria" pitchFamily="34" charset="-122"/>
              <a:cs typeface="Times New Roman" panose="02020603050405020304" pitchFamily="18" charset="0"/>
              <a:sym typeface="Arial"/>
            </a:endParaRPr>
          </a:p>
          <a:p>
            <a:pPr>
              <a:lnSpc>
                <a:spcPts val="2800"/>
              </a:lnSpc>
              <a:buClr>
                <a:srgbClr val="000000"/>
              </a:buClr>
            </a:pPr>
            <a:r>
              <a:rPr lang="en-US" sz="1867" kern="0" dirty="0" smtClean="0">
                <a:solidFill>
                  <a:srgbClr val="002060"/>
                </a:solidFill>
                <a:cs typeface="Times New Roman" panose="02020603050405020304" pitchFamily="18" charset="0"/>
                <a:sym typeface="Arial"/>
              </a:rPr>
              <a:t>		- </a:t>
            </a:r>
            <a:r>
              <a:rPr lang="en-US" sz="1867" kern="0" dirty="0" err="1" smtClean="0">
                <a:solidFill>
                  <a:srgbClr val="002060"/>
                </a:solidFill>
                <a:cs typeface="Times New Roman" panose="02020603050405020304" pitchFamily="18" charset="0"/>
                <a:sym typeface="Arial"/>
              </a:rPr>
              <a:t>Sản</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xuất</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thuốc</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thực</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phẩm</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bảo</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vệ</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và</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trách</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nhiệm</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của</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cơ</a:t>
            </a:r>
            <a:r>
              <a:rPr lang="en-US" sz="1867" kern="0" dirty="0" smtClean="0">
                <a:solidFill>
                  <a:srgbClr val="002060"/>
                </a:solidFill>
                <a:cs typeface="Times New Roman" panose="02020603050405020304" pitchFamily="18" charset="0"/>
                <a:sym typeface="Arial"/>
              </a:rPr>
              <a:t> </a:t>
            </a:r>
            <a:r>
              <a:rPr lang="en-US" sz="1867" kern="0" dirty="0" err="1" smtClean="0">
                <a:solidFill>
                  <a:srgbClr val="002060"/>
                </a:solidFill>
                <a:cs typeface="Times New Roman" panose="02020603050405020304" pitchFamily="18" charset="0"/>
                <a:sym typeface="Arial"/>
              </a:rPr>
              <a:t>sở</a:t>
            </a:r>
            <a:endParaRPr lang="en-US" sz="1867" kern="0" dirty="0">
              <a:solidFill>
                <a:srgbClr val="002060"/>
              </a:solidFill>
              <a:cs typeface="Times New Roman" panose="02020603050405020304" pitchFamily="18" charset="0"/>
              <a:sym typeface="Arial"/>
            </a:endParaRPr>
          </a:p>
          <a:p>
            <a:pPr>
              <a:lnSpc>
                <a:spcPts val="2800"/>
              </a:lnSpc>
              <a:buClr>
                <a:srgbClr val="000000"/>
              </a:buClr>
            </a:pPr>
            <a:r>
              <a:rPr lang="en-US" sz="1867" kern="0" dirty="0">
                <a:solidFill>
                  <a:srgbClr val="002060"/>
                </a:solidFill>
                <a:ea typeface="Alexandria" pitchFamily="34" charset="-122"/>
                <a:cs typeface="Times New Roman" panose="02020603050405020304" pitchFamily="18" charset="0"/>
                <a:sym typeface="Arial"/>
              </a:rPr>
              <a:t>		</a:t>
            </a:r>
            <a:endParaRPr lang="en-US" sz="1867" kern="0" dirty="0">
              <a:solidFill>
                <a:srgbClr val="002060"/>
              </a:solidFill>
              <a:cs typeface="Times New Roman" panose="02020603050405020304" pitchFamily="18" charset="0"/>
              <a:sym typeface="Arial"/>
            </a:endParaRPr>
          </a:p>
        </p:txBody>
      </p:sp>
      <p:sp>
        <p:nvSpPr>
          <p:cNvPr id="27" name="Text 5">
            <a:extLst>
              <a:ext uri="{FF2B5EF4-FFF2-40B4-BE49-F238E27FC236}">
                <a16:creationId xmlns:a16="http://schemas.microsoft.com/office/drawing/2014/main" xmlns="" id="{71593E71-42CF-6050-C397-2D7D0A52422D}"/>
              </a:ext>
            </a:extLst>
          </p:cNvPr>
          <p:cNvSpPr/>
          <p:nvPr/>
        </p:nvSpPr>
        <p:spPr>
          <a:xfrm>
            <a:off x="2810954" y="4471384"/>
            <a:ext cx="7127439" cy="477403"/>
          </a:xfrm>
          <a:prstGeom prst="rect">
            <a:avLst/>
          </a:prstGeom>
          <a:noFill/>
          <a:ln/>
        </p:spPr>
        <p:txBody>
          <a:bodyPr wrap="square" lIns="0" tIns="0" rIns="0" bIns="0" rtlCol="0" anchor="t"/>
          <a:lstStyle/>
          <a:p>
            <a:pPr>
              <a:lnSpc>
                <a:spcPts val="3667"/>
              </a:lnSpc>
              <a:buClr>
                <a:srgbClr val="000000"/>
              </a:buClr>
            </a:pPr>
            <a:r>
              <a:rPr lang="en-US" sz="1867" b="1" kern="0" dirty="0" err="1">
                <a:solidFill>
                  <a:srgbClr val="00B050"/>
                </a:solidFill>
                <a:ea typeface="Alexandria" pitchFamily="34" charset="-122"/>
                <a:cs typeface="Times New Roman" panose="02020603050405020304" pitchFamily="18" charset="0"/>
                <a:sym typeface="Arial"/>
              </a:rPr>
              <a:t>Một</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số</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vướng</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mắc</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trong</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quá</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trình</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triển</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khai</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thực</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tiễn</a:t>
            </a:r>
            <a:endParaRPr lang="en-US" sz="1867" b="1" kern="0" dirty="0">
              <a:solidFill>
                <a:srgbClr val="00B050"/>
              </a:solidFill>
              <a:ea typeface="Alexandria" pitchFamily="34" charset="-122"/>
              <a:cs typeface="Times New Roman" panose="02020603050405020304" pitchFamily="18" charset="0"/>
              <a:sym typeface="Arial"/>
            </a:endParaRPr>
          </a:p>
          <a:p>
            <a:pPr lvl="0">
              <a:lnSpc>
                <a:spcPts val="2800"/>
              </a:lnSpc>
              <a:buClr>
                <a:srgbClr val="000000"/>
              </a:buClr>
            </a:pPr>
            <a:r>
              <a:rPr lang="en-US" sz="1867" kern="0" dirty="0">
                <a:solidFill>
                  <a:srgbClr val="00B050"/>
                </a:solidFill>
                <a:ea typeface="Alexandria" pitchFamily="34" charset="-122"/>
                <a:cs typeface="Times New Roman" panose="02020603050405020304" pitchFamily="18" charset="0"/>
                <a:sym typeface="Arial"/>
              </a:rPr>
              <a:t>		</a:t>
            </a:r>
            <a:r>
              <a:rPr lang="en-US" sz="1867" kern="0" dirty="0">
                <a:solidFill>
                  <a:srgbClr val="002060"/>
                </a:solidFill>
                <a:ea typeface="Alexandria" pitchFamily="34" charset="-122"/>
                <a:cs typeface="Times New Roman" panose="02020603050405020304" pitchFamily="18" charset="0"/>
                <a:sym typeface="Arial"/>
              </a:rPr>
              <a:t>- </a:t>
            </a:r>
            <a:r>
              <a:rPr lang="en-US" sz="1867" kern="0" dirty="0" err="1">
                <a:solidFill>
                  <a:srgbClr val="002060"/>
                </a:solidFill>
                <a:ea typeface="Alexandria" pitchFamily="34" charset="-122"/>
                <a:cs typeface="Times New Roman" panose="02020603050405020304" pitchFamily="18" charset="0"/>
                <a:sym typeface="Arial"/>
              </a:rPr>
              <a:t>Sản</a:t>
            </a:r>
            <a:r>
              <a:rPr lang="en-US" sz="1867" kern="0" dirty="0">
                <a:solidFill>
                  <a:srgbClr val="002060"/>
                </a:solidFill>
                <a:ea typeface="Alexandria" pitchFamily="34" charset="-122"/>
                <a:cs typeface="Times New Roman" panose="02020603050405020304" pitchFamily="18" charset="0"/>
                <a:sym typeface="Arial"/>
              </a:rPr>
              <a:t> </a:t>
            </a:r>
            <a:r>
              <a:rPr lang="en-US" sz="1867" kern="0" dirty="0" err="1">
                <a:solidFill>
                  <a:srgbClr val="002060"/>
                </a:solidFill>
                <a:ea typeface="Alexandria" pitchFamily="34" charset="-122"/>
                <a:cs typeface="Times New Roman" panose="02020603050405020304" pitchFamily="18" charset="0"/>
                <a:sym typeface="Arial"/>
              </a:rPr>
              <a:t>xuất</a:t>
            </a:r>
            <a:r>
              <a:rPr lang="en-US" sz="1867" kern="0" dirty="0">
                <a:solidFill>
                  <a:srgbClr val="002060"/>
                </a:solidFill>
                <a:ea typeface="Alexandria" pitchFamily="34" charset="-122"/>
                <a:cs typeface="Times New Roman" panose="02020603050405020304" pitchFamily="18" charset="0"/>
                <a:sym typeface="Arial"/>
              </a:rPr>
              <a:t> </a:t>
            </a:r>
            <a:r>
              <a:rPr lang="en-US" sz="1867" kern="0" dirty="0" err="1">
                <a:solidFill>
                  <a:srgbClr val="002060"/>
                </a:solidFill>
                <a:ea typeface="Alexandria" pitchFamily="34" charset="-122"/>
                <a:cs typeface="Times New Roman" panose="02020603050405020304" pitchFamily="18" charset="0"/>
                <a:sym typeface="Arial"/>
              </a:rPr>
              <a:t>thuốc</a:t>
            </a:r>
            <a:r>
              <a:rPr lang="en-US" sz="1867" kern="0" dirty="0">
                <a:solidFill>
                  <a:srgbClr val="002060"/>
                </a:solidFill>
                <a:ea typeface="Alexandria" pitchFamily="34" charset="-122"/>
                <a:cs typeface="Times New Roman" panose="02020603050405020304" pitchFamily="18" charset="0"/>
                <a:sym typeface="Arial"/>
              </a:rPr>
              <a:t> </a:t>
            </a:r>
            <a:r>
              <a:rPr lang="en-US" sz="1867" kern="0" dirty="0" err="1">
                <a:solidFill>
                  <a:srgbClr val="002060"/>
                </a:solidFill>
                <a:ea typeface="Alexandria" pitchFamily="34" charset="-122"/>
                <a:cs typeface="Times New Roman" panose="02020603050405020304" pitchFamily="18" charset="0"/>
                <a:sym typeface="Arial"/>
              </a:rPr>
              <a:t>trên</a:t>
            </a:r>
            <a:r>
              <a:rPr lang="en-US" sz="1867" kern="0" dirty="0">
                <a:solidFill>
                  <a:srgbClr val="002060"/>
                </a:solidFill>
                <a:ea typeface="Alexandria" pitchFamily="34" charset="-122"/>
                <a:cs typeface="Times New Roman" panose="02020603050405020304" pitchFamily="18" charset="0"/>
                <a:sym typeface="Arial"/>
              </a:rPr>
              <a:t> </a:t>
            </a:r>
            <a:r>
              <a:rPr lang="en-US" sz="1867" kern="0" dirty="0" err="1">
                <a:solidFill>
                  <a:srgbClr val="002060"/>
                </a:solidFill>
                <a:ea typeface="Alexandria" pitchFamily="34" charset="-122"/>
                <a:cs typeface="Times New Roman" panose="02020603050405020304" pitchFamily="18" charset="0"/>
                <a:sym typeface="Arial"/>
              </a:rPr>
              <a:t>dây</a:t>
            </a:r>
            <a:r>
              <a:rPr lang="en-US" sz="1867" kern="0" dirty="0">
                <a:solidFill>
                  <a:srgbClr val="002060"/>
                </a:solidFill>
                <a:ea typeface="Alexandria" pitchFamily="34" charset="-122"/>
                <a:cs typeface="Times New Roman" panose="02020603050405020304" pitchFamily="18" charset="0"/>
                <a:sym typeface="Arial"/>
              </a:rPr>
              <a:t> </a:t>
            </a:r>
            <a:r>
              <a:rPr lang="en-US" sz="1867" kern="0" dirty="0" err="1">
                <a:solidFill>
                  <a:srgbClr val="002060"/>
                </a:solidFill>
                <a:ea typeface="Alexandria" pitchFamily="34" charset="-122"/>
                <a:cs typeface="Times New Roman" panose="02020603050405020304" pitchFamily="18" charset="0"/>
                <a:sym typeface="Arial"/>
              </a:rPr>
              <a:t>chuyền</a:t>
            </a:r>
            <a:r>
              <a:rPr lang="en-US" sz="1867" kern="0" dirty="0">
                <a:solidFill>
                  <a:srgbClr val="002060"/>
                </a:solidFill>
                <a:ea typeface="Alexandria" pitchFamily="34" charset="-122"/>
                <a:cs typeface="Times New Roman" panose="02020603050405020304" pitchFamily="18" charset="0"/>
                <a:sym typeface="Arial"/>
              </a:rPr>
              <a:t> </a:t>
            </a:r>
            <a:r>
              <a:rPr lang="en-US" sz="1867" kern="0" dirty="0" err="1">
                <a:solidFill>
                  <a:srgbClr val="002060"/>
                </a:solidFill>
                <a:ea typeface="Alexandria" pitchFamily="34" charset="-122"/>
                <a:cs typeface="Times New Roman" panose="02020603050405020304" pitchFamily="18" charset="0"/>
                <a:sym typeface="Arial"/>
              </a:rPr>
              <a:t>chung</a:t>
            </a:r>
            <a:endParaRPr lang="en-US" sz="1867" kern="0" dirty="0">
              <a:solidFill>
                <a:srgbClr val="002060"/>
              </a:solidFill>
              <a:ea typeface="Alexandria" pitchFamily="34" charset="-122"/>
              <a:cs typeface="Times New Roman" panose="02020603050405020304" pitchFamily="18" charset="0"/>
              <a:sym typeface="Arial"/>
            </a:endParaRPr>
          </a:p>
          <a:p>
            <a:pPr>
              <a:lnSpc>
                <a:spcPts val="2800"/>
              </a:lnSpc>
              <a:buClr>
                <a:srgbClr val="000000"/>
              </a:buClr>
            </a:pPr>
            <a:r>
              <a:rPr lang="en-US" sz="1867" kern="0" dirty="0">
                <a:solidFill>
                  <a:srgbClr val="002060"/>
                </a:solidFill>
                <a:ea typeface="Alexandria" pitchFamily="34" charset="-122"/>
                <a:cs typeface="Times New Roman" panose="02020603050405020304" pitchFamily="18" charset="0"/>
                <a:sym typeface="Arial"/>
              </a:rPr>
              <a:t>		- </a:t>
            </a:r>
            <a:r>
              <a:rPr lang="en-US" sz="1867" kern="0" dirty="0" err="1" smtClean="0">
                <a:solidFill>
                  <a:srgbClr val="002060"/>
                </a:solidFill>
                <a:ea typeface="Alexandria" pitchFamily="34" charset="-122"/>
                <a:cs typeface="Times New Roman" panose="02020603050405020304" pitchFamily="18" charset="0"/>
                <a:sym typeface="Arial"/>
              </a:rPr>
              <a:t>Công</a:t>
            </a:r>
            <a:r>
              <a:rPr lang="en-US" sz="1867" kern="0" dirty="0" smtClean="0">
                <a:solidFill>
                  <a:srgbClr val="002060"/>
                </a:solidFill>
                <a:ea typeface="Alexandria" pitchFamily="34" charset="-122"/>
                <a:cs typeface="Times New Roman" panose="02020603050405020304" pitchFamily="18" charset="0"/>
                <a:sym typeface="Arial"/>
              </a:rPr>
              <a:t> </a:t>
            </a:r>
            <a:r>
              <a:rPr lang="en-US" sz="1867" kern="0" dirty="0" err="1" smtClean="0">
                <a:solidFill>
                  <a:srgbClr val="002060"/>
                </a:solidFill>
                <a:ea typeface="Alexandria" pitchFamily="34" charset="-122"/>
                <a:cs typeface="Times New Roman" panose="02020603050405020304" pitchFamily="18" charset="0"/>
                <a:sym typeface="Arial"/>
              </a:rPr>
              <a:t>bố</a:t>
            </a:r>
            <a:r>
              <a:rPr lang="en-US" sz="1867" kern="0" dirty="0" smtClean="0">
                <a:solidFill>
                  <a:srgbClr val="002060"/>
                </a:solidFill>
                <a:ea typeface="Alexandria" pitchFamily="34" charset="-122"/>
                <a:cs typeface="Times New Roman" panose="02020603050405020304" pitchFamily="18" charset="0"/>
                <a:sym typeface="Arial"/>
              </a:rPr>
              <a:t> </a:t>
            </a:r>
            <a:r>
              <a:rPr lang="en-US" sz="1867" kern="0" dirty="0" err="1" smtClean="0">
                <a:solidFill>
                  <a:srgbClr val="002060"/>
                </a:solidFill>
                <a:ea typeface="Alexandria" pitchFamily="34" charset="-122"/>
                <a:cs typeface="Times New Roman" panose="02020603050405020304" pitchFamily="18" charset="0"/>
                <a:sym typeface="Arial"/>
              </a:rPr>
              <a:t>phạm</a:t>
            </a:r>
            <a:r>
              <a:rPr lang="en-US" sz="1867" kern="0" dirty="0" smtClean="0">
                <a:solidFill>
                  <a:srgbClr val="002060"/>
                </a:solidFill>
                <a:ea typeface="Alexandria" pitchFamily="34" charset="-122"/>
                <a:cs typeface="Times New Roman" panose="02020603050405020304" pitchFamily="18" charset="0"/>
                <a:sym typeface="Arial"/>
              </a:rPr>
              <a:t> vi </a:t>
            </a:r>
            <a:r>
              <a:rPr lang="en-US" sz="1867" kern="0" dirty="0" err="1" smtClean="0">
                <a:solidFill>
                  <a:srgbClr val="002060"/>
                </a:solidFill>
                <a:ea typeface="Alexandria" pitchFamily="34" charset="-122"/>
                <a:cs typeface="Times New Roman" panose="02020603050405020304" pitchFamily="18" charset="0"/>
                <a:sym typeface="Arial"/>
              </a:rPr>
              <a:t>chứng</a:t>
            </a:r>
            <a:r>
              <a:rPr lang="en-US" sz="1867" kern="0" dirty="0" smtClean="0">
                <a:solidFill>
                  <a:srgbClr val="002060"/>
                </a:solidFill>
                <a:ea typeface="Alexandria" pitchFamily="34" charset="-122"/>
                <a:cs typeface="Times New Roman" panose="02020603050405020304" pitchFamily="18" charset="0"/>
                <a:sym typeface="Arial"/>
              </a:rPr>
              <a:t> </a:t>
            </a:r>
            <a:r>
              <a:rPr lang="en-US" sz="1867" kern="0" dirty="0" err="1" smtClean="0">
                <a:solidFill>
                  <a:srgbClr val="002060"/>
                </a:solidFill>
                <a:ea typeface="Alexandria" pitchFamily="34" charset="-122"/>
                <a:cs typeface="Times New Roman" panose="02020603050405020304" pitchFamily="18" charset="0"/>
                <a:sym typeface="Arial"/>
              </a:rPr>
              <a:t>nhận</a:t>
            </a:r>
            <a:r>
              <a:rPr lang="en-US" sz="1867" kern="0" dirty="0" smtClean="0">
                <a:solidFill>
                  <a:srgbClr val="002060"/>
                </a:solidFill>
                <a:ea typeface="Alexandria" pitchFamily="34" charset="-122"/>
                <a:cs typeface="Times New Roman" panose="02020603050405020304" pitchFamily="18" charset="0"/>
                <a:sym typeface="Arial"/>
              </a:rPr>
              <a:t> GMP</a:t>
            </a:r>
            <a:endParaRPr lang="en-US" sz="1867" kern="0" dirty="0">
              <a:solidFill>
                <a:srgbClr val="002060"/>
              </a:solidFill>
              <a:ea typeface="Alexandria" pitchFamily="34" charset="-122"/>
              <a:cs typeface="Times New Roman" panose="02020603050405020304" pitchFamily="18" charset="0"/>
              <a:sym typeface="Arial"/>
            </a:endParaRPr>
          </a:p>
          <a:p>
            <a:pPr>
              <a:lnSpc>
                <a:spcPts val="2800"/>
              </a:lnSpc>
              <a:buClr>
                <a:srgbClr val="000000"/>
              </a:buClr>
            </a:pPr>
            <a:r>
              <a:rPr lang="en-US" sz="1867" kern="0" dirty="0">
                <a:solidFill>
                  <a:srgbClr val="002060"/>
                </a:solidFill>
                <a:ea typeface="Alexandria" pitchFamily="34" charset="-122"/>
                <a:cs typeface="Times New Roman" panose="02020603050405020304" pitchFamily="18" charset="0"/>
                <a:sym typeface="Arial"/>
              </a:rPr>
              <a:t>		</a:t>
            </a:r>
          </a:p>
          <a:p>
            <a:pPr>
              <a:lnSpc>
                <a:spcPts val="3667"/>
              </a:lnSpc>
              <a:buClr>
                <a:srgbClr val="000000"/>
              </a:buClr>
            </a:pPr>
            <a:endParaRPr lang="en-US" sz="1867" b="1" kern="0" dirty="0">
              <a:solidFill>
                <a:srgbClr val="00B050"/>
              </a:solidFill>
              <a:cs typeface="Times New Roman" panose="02020603050405020304" pitchFamily="18" charset="0"/>
              <a:sym typeface="Aria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0" y="28918"/>
            <a:ext cx="848520" cy="837256"/>
          </a:xfrm>
          <a:prstGeom prst="rect">
            <a:avLst/>
          </a:prstGeom>
        </p:spPr>
      </p:pic>
    </p:spTree>
    <p:extLst>
      <p:ext uri="{BB962C8B-B14F-4D97-AF65-F5344CB8AC3E}">
        <p14:creationId xmlns:p14="http://schemas.microsoft.com/office/powerpoint/2010/main" val="311119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173615EE-B082-6989-BDBD-07C8C4A55644}"/>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CB77D4A8-200C-8355-6D9C-164C56307EDB}"/>
              </a:ext>
            </a:extLst>
          </p:cNvPr>
          <p:cNvSpPr txBox="1">
            <a:spLocks noGrp="1"/>
          </p:cNvSpPr>
          <p:nvPr>
            <p:ph type="title"/>
          </p:nvPr>
        </p:nvSpPr>
        <p:spPr>
          <a:xfrm>
            <a:off x="5025598" y="386237"/>
            <a:ext cx="4512103" cy="763600"/>
          </a:xfrm>
          <a:prstGeom prst="rect">
            <a:avLst/>
          </a:prstGeom>
        </p:spPr>
        <p:txBody>
          <a:bodyPr spcFirstLastPara="1" wrap="square" lIns="121900" tIns="121900" rIns="121900" bIns="121900" anchor="t" anchorCtr="0">
            <a:noAutofit/>
          </a:bodyPr>
          <a:lstStyle/>
          <a:p>
            <a:r>
              <a:rPr lang="en-US">
                <a:solidFill>
                  <a:srgbClr val="00B050"/>
                </a:solidFill>
                <a:latin typeface="+mj-lt"/>
                <a:ea typeface="Segoe UI Black" panose="020B0A02040204020203" pitchFamily="34" charset="0"/>
              </a:rPr>
              <a:t>PHẦN 2</a:t>
            </a:r>
          </a:p>
        </p:txBody>
      </p:sp>
      <p:sp>
        <p:nvSpPr>
          <p:cNvPr id="303" name="Google Shape;303;p54">
            <a:extLst>
              <a:ext uri="{FF2B5EF4-FFF2-40B4-BE49-F238E27FC236}">
                <a16:creationId xmlns:a16="http://schemas.microsoft.com/office/drawing/2014/main" xmlns="" id="{77C191BF-6B1B-7C11-4FF9-9CE7CDFE2F43}"/>
              </a:ext>
            </a:extLst>
          </p:cNvPr>
          <p:cNvSpPr txBox="1">
            <a:spLocks noGrp="1"/>
          </p:cNvSpPr>
          <p:nvPr>
            <p:ph type="body" idx="1"/>
          </p:nvPr>
        </p:nvSpPr>
        <p:spPr>
          <a:xfrm>
            <a:off x="608972" y="1828029"/>
            <a:ext cx="11191968" cy="2231695"/>
          </a:xfrm>
          <a:prstGeom prst="rect">
            <a:avLst/>
          </a:prstGeom>
        </p:spPr>
        <p:txBody>
          <a:bodyPr spcFirstLastPara="1" wrap="square" lIns="121900" tIns="121900" rIns="121900" bIns="121900" anchor="t" anchorCtr="0">
            <a:noAutofit/>
          </a:bodyPr>
          <a:lstStyle/>
          <a:p>
            <a:pPr marL="0" indent="0" algn="ctr">
              <a:lnSpc>
                <a:spcPct val="100000"/>
              </a:lnSpc>
              <a:spcAft>
                <a:spcPts val="2133"/>
              </a:spcAft>
              <a:buSzPct val="110000"/>
              <a:buNone/>
            </a:pPr>
            <a:r>
              <a:rPr lang="vi-VN" sz="3200" b="1" dirty="0">
                <a:solidFill>
                  <a:srgbClr val="004D86"/>
                </a:solidFill>
                <a:latin typeface="Arial (Body)"/>
                <a:cs typeface="Segoe UI Semilight" panose="020B0402040204020203" pitchFamily="34" charset="0"/>
              </a:rPr>
              <a:t>CÁC NỘI DUNG CHÍNH ĐƯỢC SỬA ĐỔI</a:t>
            </a:r>
            <a:r>
              <a:rPr lang="vi-VN" sz="3200" b="1" dirty="0" smtClean="0">
                <a:solidFill>
                  <a:srgbClr val="004D86"/>
                </a:solidFill>
                <a:latin typeface="Arial (Body)"/>
                <a:cs typeface="Segoe UI Semilight" panose="020B0402040204020203" pitchFamily="34" charset="0"/>
              </a:rPr>
              <a:t>,</a:t>
            </a:r>
            <a:r>
              <a:rPr lang="en-US" sz="3200" b="1" dirty="0">
                <a:solidFill>
                  <a:srgbClr val="004D86"/>
                </a:solidFill>
                <a:latin typeface="Arial (Body)"/>
                <a:cs typeface="Segoe UI Semilight" panose="020B0402040204020203" pitchFamily="34" charset="0"/>
              </a:rPr>
              <a:t> </a:t>
            </a:r>
            <a:r>
              <a:rPr lang="en-US" sz="3200" b="1" dirty="0" smtClean="0">
                <a:solidFill>
                  <a:srgbClr val="004D86"/>
                </a:solidFill>
                <a:latin typeface="Arial (Body)"/>
                <a:cs typeface="Segoe UI Semilight" panose="020B0402040204020203" pitchFamily="34" charset="0"/>
              </a:rPr>
              <a:t>BỔ SUNG</a:t>
            </a:r>
            <a:r>
              <a:rPr lang="vi-VN" sz="3200" b="1" dirty="0" smtClean="0">
                <a:solidFill>
                  <a:srgbClr val="004D86"/>
                </a:solidFill>
                <a:latin typeface="Arial (Body)"/>
                <a:cs typeface="Segoe UI Semilight" panose="020B0402040204020203" pitchFamily="34" charset="0"/>
              </a:rPr>
              <a:t> </a:t>
            </a:r>
            <a:endParaRPr lang="en-US" sz="3200" b="1" dirty="0">
              <a:solidFill>
                <a:srgbClr val="004D86"/>
              </a:solidFill>
              <a:latin typeface="Arial (Body)"/>
              <a:cs typeface="Segoe UI Semilight" panose="020B0402040204020203" pitchFamily="34" charset="0"/>
            </a:endParaRPr>
          </a:p>
          <a:p>
            <a:pPr marL="0" indent="0" algn="ctr">
              <a:lnSpc>
                <a:spcPct val="100000"/>
              </a:lnSpc>
              <a:spcAft>
                <a:spcPts val="2133"/>
              </a:spcAft>
              <a:buSzPct val="110000"/>
              <a:buNone/>
            </a:pPr>
            <a:r>
              <a:rPr lang="vi-VN" sz="3200" b="1" dirty="0" smtClean="0">
                <a:solidFill>
                  <a:srgbClr val="004D86"/>
                </a:solidFill>
                <a:latin typeface="Arial (Body)"/>
                <a:cs typeface="Segoe UI Semilight" panose="020B0402040204020203" pitchFamily="34" charset="0"/>
              </a:rPr>
              <a:t>TRONG </a:t>
            </a:r>
            <a:r>
              <a:rPr lang="vi-VN" sz="3200" b="1" dirty="0">
                <a:solidFill>
                  <a:srgbClr val="004D86"/>
                </a:solidFill>
                <a:latin typeface="Arial (Body)"/>
                <a:cs typeface="Segoe UI Semilight" panose="020B0402040204020203" pitchFamily="34" charset="0"/>
              </a:rPr>
              <a:t>THÔNG TƯ MỚI</a:t>
            </a:r>
          </a:p>
        </p:txBody>
      </p:sp>
      <p:cxnSp>
        <p:nvCxnSpPr>
          <p:cNvPr id="305" name="Google Shape;305;p54">
            <a:extLst>
              <a:ext uri="{FF2B5EF4-FFF2-40B4-BE49-F238E27FC236}">
                <a16:creationId xmlns:a16="http://schemas.microsoft.com/office/drawing/2014/main" xmlns="" id="{76B4B24A-11A1-D491-A837-E6EDABC95F0B}"/>
              </a:ext>
            </a:extLst>
          </p:cNvPr>
          <p:cNvCxnSpPr/>
          <p:nvPr/>
        </p:nvCxnSpPr>
        <p:spPr>
          <a:xfrm>
            <a:off x="2684156" y="1185191"/>
            <a:ext cx="7041600" cy="0"/>
          </a:xfrm>
          <a:prstGeom prst="straightConnector1">
            <a:avLst/>
          </a:prstGeom>
          <a:noFill/>
          <a:ln w="19050" cap="flat" cmpd="sng">
            <a:solidFill>
              <a:schemeClr val="accent3"/>
            </a:solidFill>
            <a:prstDash val="solid"/>
            <a:round/>
            <a:headEnd type="none" w="med" len="med"/>
            <a:tailEnd type="none" w="med" len="med"/>
          </a:ln>
        </p:spPr>
      </p:cxnSp>
      <p:pic>
        <p:nvPicPr>
          <p:cNvPr id="2" name="Google Shape;385;p60">
            <a:extLst>
              <a:ext uri="{FF2B5EF4-FFF2-40B4-BE49-F238E27FC236}">
                <a16:creationId xmlns:a16="http://schemas.microsoft.com/office/drawing/2014/main" xmlns="" id="{EE29F38F-EE83-186E-2783-A0120633FB1E}"/>
              </a:ext>
            </a:extLst>
          </p:cNvPr>
          <p:cNvPicPr preferRelativeResize="0"/>
          <p:nvPr/>
        </p:nvPicPr>
        <p:blipFill rotWithShape="1">
          <a:blip r:embed="rId3">
            <a:alphaModFix/>
          </a:blip>
          <a:srcRect t="31505" b="34422"/>
          <a:stretch/>
        </p:blipFill>
        <p:spPr>
          <a:xfrm>
            <a:off x="0" y="4329601"/>
            <a:ext cx="12191995" cy="2528399"/>
          </a:xfrm>
          <a:prstGeom prst="rect">
            <a:avLst/>
          </a:prstGeom>
          <a:noFill/>
          <a:ln>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7799"/>
            <a:ext cx="844062" cy="738667"/>
          </a:xfrm>
          <a:prstGeom prst="rect">
            <a:avLst/>
          </a:prstGeom>
        </p:spPr>
      </p:pic>
    </p:spTree>
    <p:extLst>
      <p:ext uri="{BB962C8B-B14F-4D97-AF65-F5344CB8AC3E}">
        <p14:creationId xmlns:p14="http://schemas.microsoft.com/office/powerpoint/2010/main" val="328350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D1E990A8-5DA5-FB30-EE94-83F11D7475B1}"/>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715DF2E8-95C7-F2C4-58B5-AA98A79CFF83}"/>
              </a:ext>
            </a:extLst>
          </p:cNvPr>
          <p:cNvSpPr txBox="1">
            <a:spLocks noGrp="1"/>
          </p:cNvSpPr>
          <p:nvPr>
            <p:ph type="title"/>
          </p:nvPr>
        </p:nvSpPr>
        <p:spPr>
          <a:xfrm>
            <a:off x="1043757" y="153104"/>
            <a:ext cx="10010000" cy="763600"/>
          </a:xfrm>
          <a:prstGeom prst="rect">
            <a:avLst/>
          </a:prstGeom>
        </p:spPr>
        <p:txBody>
          <a:bodyPr spcFirstLastPara="1" wrap="square" lIns="121900" tIns="121900" rIns="121900" bIns="121900" anchor="t" anchorCtr="0">
            <a:noAutofit/>
          </a:bodyPr>
          <a:lstStyle/>
          <a:p>
            <a:r>
              <a:rPr lang="en-US" sz="2667" dirty="0">
                <a:solidFill>
                  <a:srgbClr val="0070C0"/>
                </a:solidFill>
                <a:latin typeface="+mn-lt"/>
                <a:ea typeface="Segoe UI Black" panose="020B0A02040204020203" pitchFamily="34" charset="0"/>
              </a:rPr>
              <a:t> </a:t>
            </a:r>
            <a:r>
              <a:rPr lang="en-US" sz="2667" dirty="0" err="1" smtClean="0">
                <a:solidFill>
                  <a:srgbClr val="0070C0"/>
                </a:solidFill>
                <a:latin typeface="+mn-lt"/>
                <a:ea typeface="Segoe UI Black" panose="020B0A02040204020203" pitchFamily="34" charset="0"/>
              </a:rPr>
              <a:t>Các</a:t>
            </a:r>
            <a:r>
              <a:rPr lang="en-US" sz="2667" dirty="0" smtClean="0">
                <a:solidFill>
                  <a:srgbClr val="0070C0"/>
                </a:solidFill>
                <a:latin typeface="+mn-lt"/>
                <a:ea typeface="Segoe UI Black" panose="020B0A02040204020203" pitchFamily="34" charset="0"/>
              </a:rPr>
              <a:t> </a:t>
            </a:r>
            <a:r>
              <a:rPr lang="en-US" sz="2667" dirty="0" err="1">
                <a:solidFill>
                  <a:srgbClr val="0070C0"/>
                </a:solidFill>
                <a:latin typeface="+mn-lt"/>
                <a:ea typeface="Segoe UI Black" panose="020B0A02040204020203" pitchFamily="34" charset="0"/>
              </a:rPr>
              <a:t>nội</a:t>
            </a:r>
            <a:r>
              <a:rPr lang="en-US" sz="2667" dirty="0">
                <a:solidFill>
                  <a:srgbClr val="0070C0"/>
                </a:solidFill>
                <a:latin typeface="+mn-lt"/>
                <a:ea typeface="Segoe UI Black" panose="020B0A02040204020203" pitchFamily="34" charset="0"/>
              </a:rPr>
              <a:t> dung </a:t>
            </a:r>
            <a:r>
              <a:rPr lang="vi-VN" sz="2667" dirty="0">
                <a:solidFill>
                  <a:srgbClr val="0070C0"/>
                </a:solidFill>
                <a:latin typeface="+mn-lt"/>
                <a:ea typeface="Segoe UI Black" panose="020B0A02040204020203" pitchFamily="34" charset="0"/>
              </a:rPr>
              <a:t>chính</a:t>
            </a:r>
            <a:r>
              <a:rPr lang="en-US" sz="2667" dirty="0">
                <a:solidFill>
                  <a:srgbClr val="0070C0"/>
                </a:solidFill>
                <a:latin typeface="+mn-lt"/>
                <a:ea typeface="Segoe UI Black" panose="020B0A02040204020203" pitchFamily="34" charset="0"/>
              </a:rPr>
              <a:t> </a:t>
            </a:r>
            <a:r>
              <a:rPr lang="en-US" sz="2667" dirty="0" err="1">
                <a:solidFill>
                  <a:srgbClr val="0070C0"/>
                </a:solidFill>
                <a:latin typeface="+mn-lt"/>
                <a:ea typeface="Segoe UI Black" panose="020B0A02040204020203" pitchFamily="34" charset="0"/>
              </a:rPr>
              <a:t>tại</a:t>
            </a:r>
            <a:r>
              <a:rPr lang="en-US" sz="2667" dirty="0">
                <a:solidFill>
                  <a:srgbClr val="0070C0"/>
                </a:solidFill>
                <a:latin typeface="+mn-lt"/>
                <a:ea typeface="Segoe UI Black" panose="020B0A02040204020203" pitchFamily="34" charset="0"/>
              </a:rPr>
              <a:t> </a:t>
            </a:r>
            <a:r>
              <a:rPr lang="en-US" sz="2667" dirty="0" err="1">
                <a:solidFill>
                  <a:srgbClr val="0070C0"/>
                </a:solidFill>
                <a:latin typeface="+mn-lt"/>
                <a:ea typeface="Segoe UI Black" panose="020B0A02040204020203" pitchFamily="34" charset="0"/>
              </a:rPr>
              <a:t>Thông</a:t>
            </a:r>
            <a:r>
              <a:rPr lang="en-US" sz="2667" dirty="0">
                <a:solidFill>
                  <a:srgbClr val="0070C0"/>
                </a:solidFill>
                <a:latin typeface="+mn-lt"/>
                <a:ea typeface="Segoe UI Black" panose="020B0A02040204020203" pitchFamily="34" charset="0"/>
              </a:rPr>
              <a:t> </a:t>
            </a:r>
            <a:r>
              <a:rPr lang="en-US" sz="2667" dirty="0" err="1">
                <a:solidFill>
                  <a:srgbClr val="0070C0"/>
                </a:solidFill>
                <a:latin typeface="+mn-lt"/>
                <a:ea typeface="Segoe UI Black" panose="020B0A02040204020203" pitchFamily="34" charset="0"/>
              </a:rPr>
              <a:t>tư</a:t>
            </a:r>
            <a:r>
              <a:rPr lang="vi-VN" sz="2667" dirty="0">
                <a:solidFill>
                  <a:srgbClr val="0070C0"/>
                </a:solidFill>
                <a:latin typeface="+mn-lt"/>
                <a:ea typeface="Segoe UI Black" panose="020B0A02040204020203" pitchFamily="34" charset="0"/>
              </a:rPr>
              <a:t/>
            </a:r>
            <a:br>
              <a:rPr lang="vi-VN" sz="2667" dirty="0">
                <a:solidFill>
                  <a:srgbClr val="0070C0"/>
                </a:solidFill>
                <a:latin typeface="+mn-lt"/>
                <a:ea typeface="Segoe UI Black" panose="020B0A02040204020203" pitchFamily="34" charset="0"/>
              </a:rPr>
            </a:br>
            <a:endParaRPr lang="en-US" sz="2667" dirty="0">
              <a:solidFill>
                <a:srgbClr val="0070C0"/>
              </a:solidFill>
              <a:latin typeface="+mn-lt"/>
              <a:ea typeface="Segoe UI Black" panose="020B0A02040204020203" pitchFamily="34" charset="0"/>
            </a:endParaRPr>
          </a:p>
        </p:txBody>
      </p:sp>
      <p:sp>
        <p:nvSpPr>
          <p:cNvPr id="8" name="Text 5">
            <a:extLst>
              <a:ext uri="{FF2B5EF4-FFF2-40B4-BE49-F238E27FC236}">
                <a16:creationId xmlns:a16="http://schemas.microsoft.com/office/drawing/2014/main" xmlns="" id="{4039EBC3-686E-4430-3E28-72ADA3A3FEF9}"/>
              </a:ext>
            </a:extLst>
          </p:cNvPr>
          <p:cNvSpPr/>
          <p:nvPr/>
        </p:nvSpPr>
        <p:spPr>
          <a:xfrm>
            <a:off x="558076" y="1026531"/>
            <a:ext cx="9650147" cy="538488"/>
          </a:xfrm>
          <a:prstGeom prst="rect">
            <a:avLst/>
          </a:prstGeom>
          <a:noFill/>
          <a:ln/>
        </p:spPr>
        <p:txBody>
          <a:bodyPr wrap="square" lIns="0" tIns="0" rIns="0" bIns="0" rtlCol="0" anchor="t"/>
          <a:lstStyle/>
          <a:p>
            <a:pPr algn="ctr">
              <a:lnSpc>
                <a:spcPts val="3667"/>
              </a:lnSpc>
              <a:buClr>
                <a:srgbClr val="000000"/>
              </a:buClr>
            </a:pPr>
            <a:r>
              <a:rPr lang="es-ES" sz="2133" b="1" kern="0" dirty="0" err="1">
                <a:solidFill>
                  <a:srgbClr val="0070C0"/>
                </a:solidFill>
                <a:ea typeface="Times New Roman" panose="02020603050405020304" pitchFamily="18" charset="0"/>
                <a:cs typeface="Arial"/>
                <a:sym typeface="Arial"/>
              </a:rPr>
              <a:t>Thông</a:t>
            </a:r>
            <a:r>
              <a:rPr lang="es-ES" sz="2133" b="1" kern="0" dirty="0">
                <a:solidFill>
                  <a:srgbClr val="0070C0"/>
                </a:solidFill>
                <a:ea typeface="Times New Roman" panose="02020603050405020304" pitchFamily="18" charset="0"/>
                <a:cs typeface="Arial"/>
                <a:sym typeface="Arial"/>
              </a:rPr>
              <a:t> </a:t>
            </a:r>
            <a:r>
              <a:rPr lang="es-ES" sz="2133" b="1" kern="0" dirty="0" err="1">
                <a:solidFill>
                  <a:srgbClr val="0070C0"/>
                </a:solidFill>
                <a:ea typeface="Times New Roman" panose="02020603050405020304" pitchFamily="18" charset="0"/>
                <a:cs typeface="Arial"/>
                <a:sym typeface="Arial"/>
              </a:rPr>
              <a:t>tư</a:t>
            </a:r>
            <a:r>
              <a:rPr lang="es-ES" sz="2133" b="1" kern="0" dirty="0">
                <a:solidFill>
                  <a:srgbClr val="0070C0"/>
                </a:solidFill>
                <a:ea typeface="Times New Roman" panose="02020603050405020304" pitchFamily="18" charset="0"/>
                <a:cs typeface="Arial"/>
                <a:sym typeface="Arial"/>
              </a:rPr>
              <a:t> </a:t>
            </a:r>
            <a:r>
              <a:rPr lang="es-ES" sz="2133" b="1" kern="0" dirty="0" err="1">
                <a:solidFill>
                  <a:srgbClr val="0070C0"/>
                </a:solidFill>
                <a:ea typeface="Times New Roman" panose="02020603050405020304" pitchFamily="18" charset="0"/>
                <a:cs typeface="Arial"/>
                <a:sym typeface="Arial"/>
              </a:rPr>
              <a:t>gồm</a:t>
            </a:r>
            <a:r>
              <a:rPr lang="es-ES" sz="2133" b="1" kern="0" dirty="0">
                <a:solidFill>
                  <a:srgbClr val="0070C0"/>
                </a:solidFill>
                <a:ea typeface="Times New Roman" panose="02020603050405020304" pitchFamily="18" charset="0"/>
                <a:cs typeface="Arial"/>
                <a:sym typeface="Arial"/>
              </a:rPr>
              <a:t> 7 </a:t>
            </a:r>
            <a:r>
              <a:rPr lang="es-ES" sz="2133" b="1" kern="0" dirty="0" err="1">
                <a:solidFill>
                  <a:srgbClr val="0070C0"/>
                </a:solidFill>
                <a:ea typeface="Times New Roman" panose="02020603050405020304" pitchFamily="18" charset="0"/>
                <a:cs typeface="Arial"/>
                <a:sym typeface="Arial"/>
              </a:rPr>
              <a:t>chương</a:t>
            </a:r>
            <a:r>
              <a:rPr lang="es-ES" sz="2133" b="1" kern="0" dirty="0">
                <a:solidFill>
                  <a:srgbClr val="0070C0"/>
                </a:solidFill>
                <a:ea typeface="Times New Roman" panose="02020603050405020304" pitchFamily="18" charset="0"/>
                <a:cs typeface="Arial"/>
                <a:sym typeface="Arial"/>
              </a:rPr>
              <a:t>, </a:t>
            </a:r>
            <a:r>
              <a:rPr lang="es-ES" sz="2133" b="1" kern="0" dirty="0" smtClean="0">
                <a:solidFill>
                  <a:srgbClr val="0070C0"/>
                </a:solidFill>
                <a:ea typeface="Times New Roman" panose="02020603050405020304" pitchFamily="18" charset="0"/>
                <a:cs typeface="Arial"/>
                <a:sym typeface="Arial"/>
              </a:rPr>
              <a:t>23 </a:t>
            </a:r>
            <a:r>
              <a:rPr lang="es-ES" sz="2133" b="1" kern="0" dirty="0" err="1">
                <a:solidFill>
                  <a:srgbClr val="0070C0"/>
                </a:solidFill>
                <a:ea typeface="Times New Roman" panose="02020603050405020304" pitchFamily="18" charset="0"/>
                <a:cs typeface="Arial"/>
                <a:sym typeface="Arial"/>
              </a:rPr>
              <a:t>Điều</a:t>
            </a:r>
            <a:r>
              <a:rPr lang="es-ES" sz="2133" b="1" kern="0" dirty="0">
                <a:solidFill>
                  <a:srgbClr val="0070C0"/>
                </a:solidFill>
                <a:ea typeface="Times New Roman" panose="02020603050405020304" pitchFamily="18" charset="0"/>
                <a:cs typeface="Arial"/>
                <a:sym typeface="Arial"/>
              </a:rPr>
              <a:t>, </a:t>
            </a:r>
            <a:r>
              <a:rPr lang="es-ES" sz="2133" b="1" kern="0" dirty="0" smtClean="0">
                <a:solidFill>
                  <a:srgbClr val="0070C0"/>
                </a:solidFill>
                <a:ea typeface="Times New Roman" panose="02020603050405020304" pitchFamily="18" charset="0"/>
                <a:cs typeface="Arial"/>
                <a:sym typeface="Arial"/>
              </a:rPr>
              <a:t>11 </a:t>
            </a:r>
            <a:r>
              <a:rPr lang="es-ES" sz="2133" b="1" kern="0" dirty="0" err="1">
                <a:solidFill>
                  <a:srgbClr val="0070C0"/>
                </a:solidFill>
                <a:ea typeface="Times New Roman" panose="02020603050405020304" pitchFamily="18" charset="0"/>
                <a:cs typeface="Arial"/>
                <a:sym typeface="Arial"/>
              </a:rPr>
              <a:t>phụ</a:t>
            </a:r>
            <a:r>
              <a:rPr lang="es-ES" sz="2133" b="1" kern="0" dirty="0">
                <a:solidFill>
                  <a:srgbClr val="0070C0"/>
                </a:solidFill>
                <a:ea typeface="Times New Roman" panose="02020603050405020304" pitchFamily="18" charset="0"/>
                <a:cs typeface="Arial"/>
                <a:sym typeface="Arial"/>
              </a:rPr>
              <a:t> </a:t>
            </a:r>
            <a:r>
              <a:rPr lang="es-ES" sz="2133" b="1" kern="0" dirty="0" err="1">
                <a:solidFill>
                  <a:srgbClr val="0070C0"/>
                </a:solidFill>
                <a:ea typeface="Times New Roman" panose="02020603050405020304" pitchFamily="18" charset="0"/>
                <a:cs typeface="Arial"/>
                <a:sym typeface="Arial"/>
              </a:rPr>
              <a:t>lục</a:t>
            </a:r>
            <a:r>
              <a:rPr lang="es-ES" sz="2133" b="1" kern="0" dirty="0">
                <a:solidFill>
                  <a:srgbClr val="0070C0"/>
                </a:solidFill>
                <a:ea typeface="Times New Roman" panose="02020603050405020304" pitchFamily="18" charset="0"/>
                <a:cs typeface="Arial"/>
                <a:sym typeface="Arial"/>
              </a:rPr>
              <a:t> </a:t>
            </a:r>
            <a:r>
              <a:rPr lang="es-ES" sz="2133" b="1" kern="0" dirty="0" err="1">
                <a:solidFill>
                  <a:srgbClr val="0070C0"/>
                </a:solidFill>
                <a:ea typeface="Times New Roman" panose="02020603050405020304" pitchFamily="18" charset="0"/>
                <a:cs typeface="Arial"/>
                <a:sym typeface="Arial"/>
              </a:rPr>
              <a:t>và</a:t>
            </a:r>
            <a:r>
              <a:rPr lang="es-ES" sz="2133" b="1" kern="0" dirty="0">
                <a:solidFill>
                  <a:srgbClr val="0070C0"/>
                </a:solidFill>
                <a:ea typeface="Times New Roman" panose="02020603050405020304" pitchFamily="18" charset="0"/>
                <a:cs typeface="Arial"/>
                <a:sym typeface="Arial"/>
              </a:rPr>
              <a:t> </a:t>
            </a:r>
            <a:r>
              <a:rPr lang="es-ES" sz="2133" b="1" kern="0" dirty="0" smtClean="0">
                <a:solidFill>
                  <a:srgbClr val="0070C0"/>
                </a:solidFill>
                <a:ea typeface="Times New Roman" panose="02020603050405020304" pitchFamily="18" charset="0"/>
                <a:cs typeface="Arial"/>
                <a:sym typeface="Arial"/>
              </a:rPr>
              <a:t>06 </a:t>
            </a:r>
            <a:r>
              <a:rPr lang="es-ES" sz="2133" b="1" kern="0" dirty="0" err="1">
                <a:solidFill>
                  <a:srgbClr val="0070C0"/>
                </a:solidFill>
                <a:ea typeface="Times New Roman" panose="02020603050405020304" pitchFamily="18" charset="0"/>
                <a:cs typeface="Arial"/>
                <a:sym typeface="Arial"/>
              </a:rPr>
              <a:t>biểu</a:t>
            </a:r>
            <a:r>
              <a:rPr lang="es-ES" sz="2133" b="1" kern="0" dirty="0">
                <a:solidFill>
                  <a:srgbClr val="0070C0"/>
                </a:solidFill>
                <a:ea typeface="Times New Roman" panose="02020603050405020304" pitchFamily="18" charset="0"/>
                <a:cs typeface="Arial"/>
                <a:sym typeface="Arial"/>
              </a:rPr>
              <a:t> </a:t>
            </a:r>
            <a:r>
              <a:rPr lang="vi-VN" sz="2133" b="1" kern="0" dirty="0">
                <a:solidFill>
                  <a:srgbClr val="0070C0"/>
                </a:solidFill>
                <a:ea typeface="Times New Roman" panose="02020603050405020304" pitchFamily="18" charset="0"/>
                <a:cs typeface="Arial"/>
                <a:sym typeface="Arial"/>
              </a:rPr>
              <a:t>mẫu, bao gồm:</a:t>
            </a:r>
            <a:endParaRPr lang="en-US" sz="2133" b="1" kern="0" dirty="0">
              <a:solidFill>
                <a:srgbClr val="0070C0"/>
              </a:solidFill>
              <a:ea typeface="Times New Roman" panose="02020603050405020304" pitchFamily="18" charset="0"/>
              <a:cs typeface="Arial"/>
              <a:sym typeface="Arial"/>
            </a:endParaRPr>
          </a:p>
          <a:p>
            <a:pPr algn="ctr">
              <a:lnSpc>
                <a:spcPts val="3667"/>
              </a:lnSpc>
              <a:buClr>
                <a:srgbClr val="000000"/>
              </a:buClr>
            </a:pPr>
            <a:r>
              <a:rPr lang="vi-VN" sz="1600" b="1" kern="0" dirty="0">
                <a:solidFill>
                  <a:srgbClr val="0070C0"/>
                </a:solidFill>
                <a:ea typeface="Alexandria" pitchFamily="34" charset="-122"/>
                <a:cs typeface="Times New Roman" panose="02020603050405020304" pitchFamily="18" charset="0"/>
                <a:sym typeface="Arial"/>
              </a:rPr>
              <a:t> </a:t>
            </a:r>
            <a:endParaRPr lang="en-US" sz="1600" b="1" kern="0" dirty="0">
              <a:solidFill>
                <a:srgbClr val="0070C0"/>
              </a:solidFill>
              <a:cs typeface="Times New Roman" panose="02020603050405020304" pitchFamily="18" charset="0"/>
              <a:sym typeface="Arial"/>
            </a:endParaRPr>
          </a:p>
        </p:txBody>
      </p:sp>
      <p:sp>
        <p:nvSpPr>
          <p:cNvPr id="2" name="Google Shape;303;p54">
            <a:extLst>
              <a:ext uri="{FF2B5EF4-FFF2-40B4-BE49-F238E27FC236}">
                <a16:creationId xmlns:a16="http://schemas.microsoft.com/office/drawing/2014/main" xmlns="" id="{F99C3AB4-1E50-9013-AC82-088199A23752}"/>
              </a:ext>
            </a:extLst>
          </p:cNvPr>
          <p:cNvSpPr txBox="1">
            <a:spLocks noGrp="1"/>
          </p:cNvSpPr>
          <p:nvPr>
            <p:ph type="body" idx="1"/>
          </p:nvPr>
        </p:nvSpPr>
        <p:spPr>
          <a:xfrm>
            <a:off x="669855" y="1617471"/>
            <a:ext cx="11112570" cy="4213995"/>
          </a:xfrm>
          <a:prstGeom prst="rect">
            <a:avLst/>
          </a:prstGeom>
        </p:spPr>
        <p:txBody>
          <a:bodyPr spcFirstLastPara="1" wrap="square" lIns="121900" tIns="121900" rIns="121900" bIns="121900" anchor="t" anchorCtr="0">
            <a:noAutofit/>
          </a:bodyPr>
          <a:lstStyle/>
          <a:p>
            <a:pPr marL="380990" indent="-380990" algn="just">
              <a:lnSpc>
                <a:spcPct val="100000"/>
              </a:lnSpc>
              <a:spcBef>
                <a:spcPts val="400"/>
              </a:spcBef>
              <a:spcAft>
                <a:spcPts val="400"/>
              </a:spcAft>
              <a:buSzPct val="110000"/>
              <a:buFont typeface="Wingdings" panose="05000000000000000000" pitchFamily="2" charset="2"/>
              <a:buChar char="v"/>
            </a:pPr>
            <a:r>
              <a:rPr lang="vi-VN" sz="1867" b="1" dirty="0">
                <a:solidFill>
                  <a:srgbClr val="00B050"/>
                </a:solidFill>
                <a:latin typeface="+mn-lt"/>
                <a:cs typeface="Segoe UI Semilight" panose="020B0402040204020203" pitchFamily="34" charset="0"/>
              </a:rPr>
              <a:t>Chương I:   </a:t>
            </a:r>
            <a:r>
              <a:rPr lang="vi-VN" sz="1867" b="1" dirty="0">
                <a:solidFill>
                  <a:srgbClr val="0070C0"/>
                </a:solidFill>
                <a:latin typeface="+mn-lt"/>
                <a:cs typeface="Segoe UI Semilight" panose="020B0402040204020203" pitchFamily="34" charset="0"/>
              </a:rPr>
              <a:t>Quy định chung (02 Điều)</a:t>
            </a:r>
          </a:p>
          <a:p>
            <a:pPr marL="380990" indent="-380990" algn="just">
              <a:lnSpc>
                <a:spcPct val="100000"/>
              </a:lnSpc>
              <a:spcBef>
                <a:spcPts val="400"/>
              </a:spcBef>
              <a:spcAft>
                <a:spcPts val="400"/>
              </a:spcAft>
              <a:buSzPct val="110000"/>
              <a:buFont typeface="Wingdings" panose="05000000000000000000" pitchFamily="2" charset="2"/>
              <a:buChar char="v"/>
            </a:pPr>
            <a:r>
              <a:rPr lang="vi-VN" sz="1867" b="1" dirty="0">
                <a:solidFill>
                  <a:srgbClr val="00B050"/>
                </a:solidFill>
                <a:latin typeface="+mn-lt"/>
                <a:cs typeface="Segoe UI Semilight" panose="020B0402040204020203" pitchFamily="34" charset="0"/>
              </a:rPr>
              <a:t>Chương II:  </a:t>
            </a:r>
            <a:r>
              <a:rPr lang="vi-VN" sz="1867" b="1" dirty="0">
                <a:solidFill>
                  <a:srgbClr val="0070C0"/>
                </a:solidFill>
                <a:latin typeface="+mn-lt"/>
                <a:cs typeface="Segoe UI Semilight" panose="020B0402040204020203" pitchFamily="34" charset="0"/>
              </a:rPr>
              <a:t>Công bố áp dụng, ban </a:t>
            </a:r>
            <a:r>
              <a:rPr lang="vi-VN" sz="1867" b="1" dirty="0" smtClean="0">
                <a:solidFill>
                  <a:srgbClr val="0070C0"/>
                </a:solidFill>
                <a:latin typeface="+mn-lt"/>
                <a:cs typeface="Segoe UI Semilight" panose="020B0402040204020203" pitchFamily="34" charset="0"/>
              </a:rPr>
              <a:t>hành</a:t>
            </a:r>
            <a:r>
              <a:rPr lang="en-US" sz="1867" b="1" dirty="0" smtClean="0">
                <a:solidFill>
                  <a:srgbClr val="0070C0"/>
                </a:solidFill>
                <a:latin typeface="+mn-lt"/>
                <a:cs typeface="Segoe UI Semilight" panose="020B0402040204020203" pitchFamily="34" charset="0"/>
              </a:rPr>
              <a:t> </a:t>
            </a:r>
            <a:r>
              <a:rPr lang="en-US" sz="1867" b="1" dirty="0" err="1" smtClean="0">
                <a:solidFill>
                  <a:srgbClr val="0070C0"/>
                </a:solidFill>
                <a:latin typeface="+mn-lt"/>
                <a:cs typeface="Segoe UI Semilight" panose="020B0402040204020203" pitchFamily="34" charset="0"/>
              </a:rPr>
              <a:t>nguyên</a:t>
            </a:r>
            <a:r>
              <a:rPr lang="en-US" sz="1867" b="1" dirty="0" smtClean="0">
                <a:solidFill>
                  <a:srgbClr val="0070C0"/>
                </a:solidFill>
                <a:latin typeface="+mn-lt"/>
                <a:cs typeface="Segoe UI Semilight" panose="020B0402040204020203" pitchFamily="34" charset="0"/>
              </a:rPr>
              <a:t> </a:t>
            </a:r>
            <a:r>
              <a:rPr lang="en-US" sz="1867" b="1" dirty="0" err="1" smtClean="0">
                <a:solidFill>
                  <a:srgbClr val="0070C0"/>
                </a:solidFill>
                <a:latin typeface="+mn-lt"/>
                <a:cs typeface="Segoe UI Semilight" panose="020B0402040204020203" pitchFamily="34" charset="0"/>
              </a:rPr>
              <a:t>tắc</a:t>
            </a:r>
            <a:r>
              <a:rPr lang="en-US" sz="1867" b="1" dirty="0" smtClean="0">
                <a:solidFill>
                  <a:srgbClr val="0070C0"/>
                </a:solidFill>
                <a:latin typeface="+mn-lt"/>
                <a:cs typeface="Segoe UI Semilight" panose="020B0402040204020203" pitchFamily="34" charset="0"/>
              </a:rPr>
              <a:t>, </a:t>
            </a:r>
            <a:r>
              <a:rPr lang="en-US" sz="1867" b="1" dirty="0" err="1" smtClean="0">
                <a:solidFill>
                  <a:srgbClr val="0070C0"/>
                </a:solidFill>
                <a:latin typeface="+mn-lt"/>
                <a:cs typeface="Segoe UI Semilight" panose="020B0402040204020203" pitchFamily="34" charset="0"/>
              </a:rPr>
              <a:t>tiêu</a:t>
            </a:r>
            <a:r>
              <a:rPr lang="en-US" sz="1867" b="1" dirty="0" smtClean="0">
                <a:solidFill>
                  <a:srgbClr val="0070C0"/>
                </a:solidFill>
                <a:latin typeface="+mn-lt"/>
                <a:cs typeface="Segoe UI Semilight" panose="020B0402040204020203" pitchFamily="34" charset="0"/>
              </a:rPr>
              <a:t> </a:t>
            </a:r>
            <a:r>
              <a:rPr lang="en-US" sz="1867" b="1" dirty="0" err="1" smtClean="0">
                <a:solidFill>
                  <a:srgbClr val="0070C0"/>
                </a:solidFill>
                <a:latin typeface="+mn-lt"/>
                <a:cs typeface="Segoe UI Semilight" panose="020B0402040204020203" pitchFamily="34" charset="0"/>
              </a:rPr>
              <a:t>chuẩn</a:t>
            </a:r>
            <a:r>
              <a:rPr lang="vi-VN" sz="1867" b="1" dirty="0" smtClean="0">
                <a:solidFill>
                  <a:srgbClr val="0070C0"/>
                </a:solidFill>
                <a:latin typeface="+mn-lt"/>
                <a:cs typeface="Segoe UI Semilight" panose="020B0402040204020203" pitchFamily="34" charset="0"/>
              </a:rPr>
              <a:t> </a:t>
            </a:r>
            <a:r>
              <a:rPr lang="vi-VN" sz="1867" b="1" dirty="0">
                <a:solidFill>
                  <a:srgbClr val="0070C0"/>
                </a:solidFill>
                <a:latin typeface="+mn-lt"/>
                <a:cs typeface="Segoe UI Semilight" panose="020B0402040204020203" pitchFamily="34" charset="0"/>
              </a:rPr>
              <a:t>GMP (02 Điều)</a:t>
            </a:r>
          </a:p>
          <a:p>
            <a:pPr marL="380990" indent="-380990" algn="just">
              <a:lnSpc>
                <a:spcPct val="100000"/>
              </a:lnSpc>
              <a:spcBef>
                <a:spcPts val="400"/>
              </a:spcBef>
              <a:spcAft>
                <a:spcPts val="400"/>
              </a:spcAft>
              <a:buSzPct val="110000"/>
              <a:buFont typeface="Wingdings" panose="05000000000000000000" pitchFamily="2" charset="2"/>
              <a:buChar char="v"/>
            </a:pPr>
            <a:r>
              <a:rPr lang="vi-VN" sz="1867" b="1" dirty="0">
                <a:solidFill>
                  <a:srgbClr val="00B050"/>
                </a:solidFill>
                <a:latin typeface="+mn-lt"/>
                <a:cs typeface="Segoe UI Semilight" panose="020B0402040204020203" pitchFamily="34" charset="0"/>
              </a:rPr>
              <a:t>Chương III: </a:t>
            </a:r>
            <a:r>
              <a:rPr lang="vi-VN" sz="1867" b="1" dirty="0">
                <a:solidFill>
                  <a:srgbClr val="0070C0"/>
                </a:solidFill>
                <a:latin typeface="+mn-lt"/>
                <a:cs typeface="Segoe UI Semilight" panose="020B0402040204020203" pitchFamily="34" charset="0"/>
              </a:rPr>
              <a:t>Đánh giá GMP để cấp GCN ĐĐKKDD đối với CSSX (04 Điều)</a:t>
            </a:r>
          </a:p>
          <a:p>
            <a:pPr marL="380990" indent="-380990" algn="just">
              <a:lnSpc>
                <a:spcPct val="100000"/>
              </a:lnSpc>
              <a:spcBef>
                <a:spcPts val="400"/>
              </a:spcBef>
              <a:spcAft>
                <a:spcPts val="400"/>
              </a:spcAft>
              <a:buSzPct val="110000"/>
              <a:buFont typeface="Wingdings" panose="05000000000000000000" pitchFamily="2" charset="2"/>
              <a:buChar char="v"/>
            </a:pPr>
            <a:r>
              <a:rPr lang="vi-VN" sz="1867" b="1" dirty="0">
                <a:solidFill>
                  <a:srgbClr val="00B050"/>
                </a:solidFill>
                <a:latin typeface="+mn-lt"/>
                <a:cs typeface="Segoe UI Semilight" panose="020B0402040204020203" pitchFamily="34" charset="0"/>
              </a:rPr>
              <a:t>Chương IV: </a:t>
            </a:r>
            <a:r>
              <a:rPr lang="vi-VN" sz="1867" b="1" dirty="0">
                <a:solidFill>
                  <a:srgbClr val="0070C0"/>
                </a:solidFill>
                <a:latin typeface="+mn-lt"/>
                <a:cs typeface="Segoe UI Semilight" panose="020B0402040204020203" pitchFamily="34" charset="0"/>
              </a:rPr>
              <a:t>Đánh giá việc duy trì đáp ứng GMP (05 Điều)</a:t>
            </a:r>
          </a:p>
          <a:p>
            <a:pPr marL="380990" indent="-380990" algn="just">
              <a:lnSpc>
                <a:spcPct val="100000"/>
              </a:lnSpc>
              <a:spcBef>
                <a:spcPts val="400"/>
              </a:spcBef>
              <a:spcAft>
                <a:spcPts val="400"/>
              </a:spcAft>
              <a:buSzPct val="110000"/>
              <a:buFont typeface="Wingdings" panose="05000000000000000000" pitchFamily="2" charset="2"/>
              <a:buChar char="v"/>
            </a:pPr>
            <a:r>
              <a:rPr lang="vi-VN" sz="1867" b="1" dirty="0">
                <a:solidFill>
                  <a:srgbClr val="00B050"/>
                </a:solidFill>
                <a:latin typeface="+mn-lt"/>
                <a:cs typeface="Segoe UI Semilight" panose="020B0402040204020203" pitchFamily="34" charset="0"/>
              </a:rPr>
              <a:t>Chương V: </a:t>
            </a:r>
            <a:r>
              <a:rPr lang="vi-VN" sz="1867" b="1" dirty="0">
                <a:solidFill>
                  <a:srgbClr val="0070C0"/>
                </a:solidFill>
                <a:latin typeface="+mn-lt"/>
                <a:cs typeface="Segoe UI Semilight" panose="020B0402040204020203" pitchFamily="34" charset="0"/>
              </a:rPr>
              <a:t>Quy trình kỹ thuật đánh giá GMP của CSSX nước ngoài (04 Điều)</a:t>
            </a:r>
          </a:p>
          <a:p>
            <a:pPr marL="380990" indent="-380990" algn="just">
              <a:lnSpc>
                <a:spcPct val="100000"/>
              </a:lnSpc>
              <a:spcBef>
                <a:spcPts val="400"/>
              </a:spcBef>
              <a:spcAft>
                <a:spcPts val="400"/>
              </a:spcAft>
              <a:buSzPct val="110000"/>
              <a:buFont typeface="Wingdings" panose="05000000000000000000" pitchFamily="2" charset="2"/>
              <a:buChar char="v"/>
            </a:pPr>
            <a:r>
              <a:rPr lang="vi-VN" sz="1867" b="1" dirty="0">
                <a:solidFill>
                  <a:srgbClr val="00B050"/>
                </a:solidFill>
                <a:latin typeface="+mn-lt"/>
                <a:cs typeface="Segoe UI Semilight" panose="020B0402040204020203" pitchFamily="34" charset="0"/>
              </a:rPr>
              <a:t>Chương VI: </a:t>
            </a:r>
            <a:r>
              <a:rPr lang="vi-VN" sz="1867" b="1" dirty="0">
                <a:solidFill>
                  <a:srgbClr val="0070C0"/>
                </a:solidFill>
                <a:latin typeface="+mn-lt"/>
                <a:cs typeface="Segoe UI Semilight" panose="020B0402040204020203" pitchFamily="34" charset="0"/>
              </a:rPr>
              <a:t>Thành viên đoàn đánh giá thực tế, chuyên gia đánh giá hồ </a:t>
            </a:r>
            <a:r>
              <a:rPr lang="vi-VN" sz="1867" b="1" dirty="0" smtClean="0">
                <a:solidFill>
                  <a:srgbClr val="0070C0"/>
                </a:solidFill>
                <a:latin typeface="+mn-lt"/>
                <a:cs typeface="Segoe UI Semilight" panose="020B0402040204020203" pitchFamily="34" charset="0"/>
              </a:rPr>
              <a:t>sơ </a:t>
            </a:r>
            <a:r>
              <a:rPr lang="vi-VN" sz="1867" b="1" dirty="0">
                <a:solidFill>
                  <a:srgbClr val="0070C0"/>
                </a:solidFill>
                <a:latin typeface="+mn-lt"/>
                <a:cs typeface="Segoe UI Semilight" panose="020B0402040204020203" pitchFamily="34" charset="0"/>
              </a:rPr>
              <a:t>(02 Điều)</a:t>
            </a:r>
          </a:p>
          <a:p>
            <a:pPr marL="380990" indent="-380990" algn="just">
              <a:lnSpc>
                <a:spcPct val="100000"/>
              </a:lnSpc>
              <a:spcBef>
                <a:spcPts val="400"/>
              </a:spcBef>
              <a:spcAft>
                <a:spcPts val="400"/>
              </a:spcAft>
              <a:buSzPct val="110000"/>
              <a:buFont typeface="Wingdings" panose="05000000000000000000" pitchFamily="2" charset="2"/>
              <a:buChar char="v"/>
            </a:pPr>
            <a:r>
              <a:rPr lang="vi-VN" sz="1867" b="1" dirty="0">
                <a:solidFill>
                  <a:srgbClr val="00B050"/>
                </a:solidFill>
                <a:latin typeface="+mn-lt"/>
                <a:cs typeface="Segoe UI Semilight" panose="020B0402040204020203" pitchFamily="34" charset="0"/>
              </a:rPr>
              <a:t>Chương VII: </a:t>
            </a:r>
            <a:r>
              <a:rPr lang="vi-VN" sz="1867" b="1" dirty="0">
                <a:solidFill>
                  <a:srgbClr val="0070C0"/>
                </a:solidFill>
                <a:latin typeface="+mn-lt"/>
                <a:cs typeface="Segoe UI Semilight" panose="020B0402040204020203" pitchFamily="34" charset="0"/>
              </a:rPr>
              <a:t>Điều khoản thi hành (04 </a:t>
            </a:r>
            <a:r>
              <a:rPr lang="vi-VN" sz="1867" b="1" dirty="0" smtClean="0">
                <a:solidFill>
                  <a:srgbClr val="0070C0"/>
                </a:solidFill>
                <a:latin typeface="+mn-lt"/>
                <a:cs typeface="Segoe UI Semilight" panose="020B0402040204020203" pitchFamily="34" charset="0"/>
              </a:rPr>
              <a:t>Điều)</a:t>
            </a:r>
            <a:endParaRPr lang="en-US" sz="1867" b="1" dirty="0" smtClean="0">
              <a:solidFill>
                <a:srgbClr val="0070C0"/>
              </a:solidFill>
              <a:latin typeface="+mn-lt"/>
              <a:cs typeface="Segoe UI Semilight" panose="020B0402040204020203" pitchFamily="34" charset="0"/>
            </a:endParaRPr>
          </a:p>
          <a:p>
            <a:pPr marL="380990" indent="-380990" algn="just">
              <a:lnSpc>
                <a:spcPct val="100000"/>
              </a:lnSpc>
              <a:spcBef>
                <a:spcPts val="400"/>
              </a:spcBef>
              <a:spcAft>
                <a:spcPts val="400"/>
              </a:spcAft>
              <a:buSzPct val="110000"/>
              <a:buFont typeface="Wingdings" panose="05000000000000000000" pitchFamily="2" charset="2"/>
              <a:buChar char="v"/>
            </a:pPr>
            <a:endParaRPr lang="en-US" sz="1867" b="1" dirty="0">
              <a:solidFill>
                <a:srgbClr val="0070C0"/>
              </a:solidFill>
              <a:latin typeface="+mn-lt"/>
              <a:cs typeface="Segoe UI Semilight" panose="020B0402040204020203" pitchFamily="34" charset="0"/>
            </a:endParaRPr>
          </a:p>
          <a:p>
            <a:pPr marL="380990" indent="-380990" algn="just">
              <a:lnSpc>
                <a:spcPct val="100000"/>
              </a:lnSpc>
              <a:spcBef>
                <a:spcPts val="400"/>
              </a:spcBef>
              <a:spcAft>
                <a:spcPts val="400"/>
              </a:spcAft>
              <a:buSzPct val="110000"/>
              <a:buFont typeface="Wingdings" panose="05000000000000000000" pitchFamily="2" charset="2"/>
              <a:buChar char="v"/>
            </a:pPr>
            <a:r>
              <a:rPr lang="en-US" sz="1867" b="1" dirty="0" err="1" smtClean="0">
                <a:solidFill>
                  <a:srgbClr val="0070C0"/>
                </a:solidFill>
                <a:latin typeface="+mn-lt"/>
                <a:cs typeface="Segoe UI Semilight" panose="020B0402040204020203" pitchFamily="34" charset="0"/>
              </a:rPr>
              <a:t>Phụ</a:t>
            </a:r>
            <a:r>
              <a:rPr lang="en-US" sz="1867" b="1" dirty="0" smtClean="0">
                <a:solidFill>
                  <a:srgbClr val="0070C0"/>
                </a:solidFill>
                <a:latin typeface="+mn-lt"/>
                <a:cs typeface="Segoe UI Semilight" panose="020B0402040204020203" pitchFamily="34" charset="0"/>
              </a:rPr>
              <a:t> </a:t>
            </a:r>
            <a:r>
              <a:rPr lang="en-US" sz="1867" b="1" dirty="0" err="1" smtClean="0">
                <a:solidFill>
                  <a:srgbClr val="0070C0"/>
                </a:solidFill>
                <a:latin typeface="+mn-lt"/>
                <a:cs typeface="Segoe UI Semilight" panose="020B0402040204020203" pitchFamily="34" charset="0"/>
              </a:rPr>
              <a:t>lục</a:t>
            </a:r>
            <a:r>
              <a:rPr lang="en-US" sz="1867" b="1" dirty="0" smtClean="0">
                <a:solidFill>
                  <a:srgbClr val="0070C0"/>
                </a:solidFill>
                <a:latin typeface="+mn-lt"/>
                <a:cs typeface="Segoe UI Semilight" panose="020B0402040204020203" pitchFamily="34" charset="0"/>
              </a:rPr>
              <a:t>- </a:t>
            </a:r>
            <a:r>
              <a:rPr lang="en-US" sz="1867" b="1" dirty="0" err="1" smtClean="0">
                <a:solidFill>
                  <a:srgbClr val="0070C0"/>
                </a:solidFill>
                <a:latin typeface="+mn-lt"/>
                <a:cs typeface="Segoe UI Semilight" panose="020B0402040204020203" pitchFamily="34" charset="0"/>
              </a:rPr>
              <a:t>Biểu</a:t>
            </a:r>
            <a:r>
              <a:rPr lang="en-US" sz="1867" b="1" dirty="0" smtClean="0">
                <a:solidFill>
                  <a:srgbClr val="0070C0"/>
                </a:solidFill>
                <a:latin typeface="+mn-lt"/>
                <a:cs typeface="Segoe UI Semilight" panose="020B0402040204020203" pitchFamily="34" charset="0"/>
              </a:rPr>
              <a:t> </a:t>
            </a:r>
            <a:r>
              <a:rPr lang="en-US" sz="1867" b="1" dirty="0" err="1" smtClean="0">
                <a:solidFill>
                  <a:srgbClr val="0070C0"/>
                </a:solidFill>
                <a:latin typeface="+mn-lt"/>
                <a:cs typeface="Segoe UI Semilight" panose="020B0402040204020203" pitchFamily="34" charset="0"/>
              </a:rPr>
              <a:t>mẫu</a:t>
            </a:r>
            <a:r>
              <a:rPr lang="en-US" sz="1867" b="1" dirty="0">
                <a:solidFill>
                  <a:srgbClr val="0070C0"/>
                </a:solidFill>
                <a:latin typeface="+mn-lt"/>
                <a:cs typeface="Segoe UI Semilight" panose="020B0402040204020203" pitchFamily="34" charset="0"/>
              </a:rPr>
              <a:t>: </a:t>
            </a:r>
            <a:r>
              <a:rPr lang="en-US" sz="1867" b="1" dirty="0" smtClean="0">
                <a:solidFill>
                  <a:srgbClr val="0070C0"/>
                </a:solidFill>
                <a:latin typeface="+mn-lt"/>
                <a:cs typeface="Segoe UI Semilight" panose="020B0402040204020203" pitchFamily="34" charset="0"/>
              </a:rPr>
              <a:t>10 </a:t>
            </a:r>
            <a:r>
              <a:rPr lang="en-US" sz="1867" b="1" dirty="0" err="1">
                <a:solidFill>
                  <a:srgbClr val="0070C0"/>
                </a:solidFill>
                <a:latin typeface="+mn-lt"/>
                <a:cs typeface="Segoe UI Semilight" panose="020B0402040204020203" pitchFamily="34" charset="0"/>
              </a:rPr>
              <a:t>phụ</a:t>
            </a:r>
            <a:r>
              <a:rPr lang="en-US" sz="1867" b="1" dirty="0">
                <a:solidFill>
                  <a:srgbClr val="0070C0"/>
                </a:solidFill>
                <a:latin typeface="+mn-lt"/>
                <a:cs typeface="Segoe UI Semilight" panose="020B0402040204020203" pitchFamily="34" charset="0"/>
              </a:rPr>
              <a:t> </a:t>
            </a:r>
            <a:r>
              <a:rPr lang="en-US" sz="1867" b="1" dirty="0" err="1">
                <a:solidFill>
                  <a:srgbClr val="0070C0"/>
                </a:solidFill>
                <a:latin typeface="+mn-lt"/>
                <a:cs typeface="Segoe UI Semilight" panose="020B0402040204020203" pitchFamily="34" charset="0"/>
              </a:rPr>
              <a:t>lục</a:t>
            </a:r>
            <a:r>
              <a:rPr lang="en-US" sz="1867" b="1" dirty="0">
                <a:solidFill>
                  <a:srgbClr val="0070C0"/>
                </a:solidFill>
                <a:latin typeface="+mn-lt"/>
                <a:cs typeface="Segoe UI Semilight" panose="020B0402040204020203" pitchFamily="34" charset="0"/>
              </a:rPr>
              <a:t> </a:t>
            </a:r>
            <a:r>
              <a:rPr lang="en-US" sz="1867" b="1" dirty="0" err="1">
                <a:solidFill>
                  <a:srgbClr val="0070C0"/>
                </a:solidFill>
                <a:latin typeface="+mn-lt"/>
                <a:cs typeface="Segoe UI Semilight" panose="020B0402040204020203" pitchFamily="34" charset="0"/>
              </a:rPr>
              <a:t>và</a:t>
            </a:r>
            <a:r>
              <a:rPr lang="en-US" sz="1867" b="1" dirty="0">
                <a:solidFill>
                  <a:srgbClr val="0070C0"/>
                </a:solidFill>
                <a:latin typeface="+mn-lt"/>
                <a:cs typeface="Segoe UI Semilight" panose="020B0402040204020203" pitchFamily="34" charset="0"/>
              </a:rPr>
              <a:t> </a:t>
            </a:r>
            <a:r>
              <a:rPr lang="en-US" sz="1867" b="1" dirty="0" smtClean="0">
                <a:solidFill>
                  <a:srgbClr val="0070C0"/>
                </a:solidFill>
                <a:latin typeface="+mn-lt"/>
                <a:cs typeface="Segoe UI Semilight" panose="020B0402040204020203" pitchFamily="34" charset="0"/>
              </a:rPr>
              <a:t>01 </a:t>
            </a:r>
            <a:r>
              <a:rPr lang="en-US" sz="1867" b="1" dirty="0" err="1" smtClean="0">
                <a:solidFill>
                  <a:srgbClr val="0070C0"/>
                </a:solidFill>
                <a:latin typeface="+mn-lt"/>
                <a:cs typeface="Segoe UI Semilight" panose="020B0402040204020203" pitchFamily="34" charset="0"/>
              </a:rPr>
              <a:t>phụ</a:t>
            </a:r>
            <a:r>
              <a:rPr lang="en-US" sz="1867" b="1" dirty="0" smtClean="0">
                <a:solidFill>
                  <a:srgbClr val="0070C0"/>
                </a:solidFill>
                <a:latin typeface="+mn-lt"/>
                <a:cs typeface="Segoe UI Semilight" panose="020B0402040204020203" pitchFamily="34" charset="0"/>
              </a:rPr>
              <a:t> </a:t>
            </a:r>
            <a:r>
              <a:rPr lang="en-US" sz="1867" b="1" dirty="0" err="1" smtClean="0">
                <a:solidFill>
                  <a:srgbClr val="0070C0"/>
                </a:solidFill>
                <a:latin typeface="+mn-lt"/>
                <a:cs typeface="Segoe UI Semilight" panose="020B0402040204020203" pitchFamily="34" charset="0"/>
              </a:rPr>
              <a:t>lục</a:t>
            </a:r>
            <a:r>
              <a:rPr lang="en-US" sz="1867" b="1" dirty="0" smtClean="0">
                <a:solidFill>
                  <a:srgbClr val="0070C0"/>
                </a:solidFill>
                <a:latin typeface="+mn-lt"/>
                <a:cs typeface="Segoe UI Semilight" panose="020B0402040204020203" pitchFamily="34" charset="0"/>
              </a:rPr>
              <a:t> </a:t>
            </a:r>
            <a:r>
              <a:rPr lang="en-US" sz="1867" b="1" dirty="0" err="1" smtClean="0">
                <a:solidFill>
                  <a:srgbClr val="0070C0"/>
                </a:solidFill>
                <a:latin typeface="+mn-lt"/>
                <a:cs typeface="Segoe UI Semilight" panose="020B0402040204020203" pitchFamily="34" charset="0"/>
              </a:rPr>
              <a:t>gồm</a:t>
            </a:r>
            <a:r>
              <a:rPr lang="en-US" sz="1867" b="1" dirty="0" smtClean="0">
                <a:solidFill>
                  <a:srgbClr val="0070C0"/>
                </a:solidFill>
                <a:latin typeface="+mn-lt"/>
                <a:cs typeface="Segoe UI Semilight" panose="020B0402040204020203" pitchFamily="34" charset="0"/>
              </a:rPr>
              <a:t> 06 </a:t>
            </a:r>
            <a:r>
              <a:rPr lang="en-US" sz="1867" b="1" dirty="0" err="1" smtClean="0">
                <a:solidFill>
                  <a:srgbClr val="0070C0"/>
                </a:solidFill>
                <a:latin typeface="+mn-lt"/>
                <a:cs typeface="Segoe UI Semilight" panose="020B0402040204020203" pitchFamily="34" charset="0"/>
              </a:rPr>
              <a:t>biểu</a:t>
            </a:r>
            <a:endParaRPr lang="vi-VN" sz="1867" b="1" dirty="0">
              <a:solidFill>
                <a:srgbClr val="0070C0"/>
              </a:solidFill>
              <a:latin typeface="+mn-lt"/>
              <a:cs typeface="Segoe UI Semilight" panose="020B0402040204020203" pitchFamily="34" charset="0"/>
            </a:endParaRPr>
          </a:p>
        </p:txBody>
      </p:sp>
      <p:cxnSp>
        <p:nvCxnSpPr>
          <p:cNvPr id="3" name="Google Shape;305;p54">
            <a:extLst>
              <a:ext uri="{FF2B5EF4-FFF2-40B4-BE49-F238E27FC236}">
                <a16:creationId xmlns:a16="http://schemas.microsoft.com/office/drawing/2014/main" xmlns="" id="{8E1514C6-1478-BA8C-B2E5-6F557E202197}"/>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854488" cy="729911"/>
          </a:xfrm>
          <a:prstGeom prst="rect">
            <a:avLst/>
          </a:prstGeom>
        </p:spPr>
      </p:pic>
    </p:spTree>
    <p:extLst>
      <p:ext uri="{BB962C8B-B14F-4D97-AF65-F5344CB8AC3E}">
        <p14:creationId xmlns:p14="http://schemas.microsoft.com/office/powerpoint/2010/main" val="1953436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vi-VN" sz="2400" dirty="0">
                <a:solidFill>
                  <a:srgbClr val="0070C0"/>
                </a:solidFill>
                <a:latin typeface="+mn-lt"/>
                <a:ea typeface="Segoe UI Black" panose="020B0A02040204020203" pitchFamily="34" charset="0"/>
              </a:rPr>
              <a:t>1</a:t>
            </a:r>
            <a:r>
              <a:rPr lang="en-US" sz="2400" dirty="0">
                <a:solidFill>
                  <a:srgbClr val="0070C0"/>
                </a:solidFill>
                <a:latin typeface="+mn-lt"/>
                <a:ea typeface="Segoe UI Black" panose="020B0A02040204020203" pitchFamily="34" charset="0"/>
              </a:rPr>
              <a:t>.</a:t>
            </a:r>
            <a:r>
              <a:rPr lang="vi-VN" sz="2400" dirty="0">
                <a:solidFill>
                  <a:srgbClr val="0070C0"/>
                </a:solidFill>
                <a:latin typeface="+mn-lt"/>
                <a:ea typeface="Segoe UI Black" panose="020B0A02040204020203" pitchFamily="34" charset="0"/>
              </a:rPr>
              <a:t> Nội dung </a:t>
            </a:r>
            <a:r>
              <a:rPr lang="en-US" sz="2400" dirty="0" err="1" smtClean="0">
                <a:solidFill>
                  <a:srgbClr val="0070C0"/>
                </a:solidFill>
                <a:latin typeface="+mn-lt"/>
                <a:ea typeface="Segoe UI Black" panose="020B0A02040204020203" pitchFamily="34" charset="0"/>
              </a:rPr>
              <a:t>Nguyên</a:t>
            </a:r>
            <a:r>
              <a:rPr lang="en-US" sz="2400" dirty="0" smtClean="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tắc</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tiêu</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chuẩn</a:t>
            </a:r>
            <a:r>
              <a:rPr lang="en-US" sz="2400" dirty="0">
                <a:solidFill>
                  <a:srgbClr val="0070C0"/>
                </a:solidFill>
                <a:latin typeface="+mn-lt"/>
                <a:ea typeface="Segoe UI Black" panose="020B0A02040204020203" pitchFamily="34" charset="0"/>
              </a:rPr>
              <a:t> GMP</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Mới</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smtClean="0">
                <a:solidFill>
                  <a:srgbClr val="0070C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Các</a:t>
            </a:r>
            <a:r>
              <a:rPr lang="en-US" sz="1867" b="1" kern="0" dirty="0" smtClean="0">
                <a:solidFill>
                  <a:srgbClr val="00B05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nguyên</a:t>
            </a:r>
            <a:r>
              <a:rPr lang="en-US" sz="1867" b="1" kern="0" dirty="0" smtClean="0">
                <a:solidFill>
                  <a:srgbClr val="00B05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tắc</a:t>
            </a:r>
            <a:r>
              <a:rPr lang="en-US" sz="1867" b="1" kern="0" dirty="0" smtClean="0">
                <a:solidFill>
                  <a:srgbClr val="00B05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tiêu</a:t>
            </a:r>
            <a:r>
              <a:rPr lang="en-US" sz="1867" b="1" kern="0" dirty="0" smtClean="0">
                <a:solidFill>
                  <a:srgbClr val="00B050"/>
                </a:solidFill>
                <a:ea typeface="Alexandria" pitchFamily="34" charset="-122"/>
                <a:cs typeface="Times New Roman" panose="02020603050405020304" pitchFamily="18" charset="0"/>
                <a:sym typeface="Arial"/>
              </a:rPr>
              <a:t> </a:t>
            </a:r>
            <a:r>
              <a:rPr lang="en-US" sz="1867" b="1" kern="0" dirty="0" err="1" smtClean="0">
                <a:solidFill>
                  <a:srgbClr val="00B050"/>
                </a:solidFill>
                <a:ea typeface="Alexandria" pitchFamily="34" charset="-122"/>
                <a:cs typeface="Times New Roman" panose="02020603050405020304" pitchFamily="18" charset="0"/>
                <a:sym typeface="Arial"/>
              </a:rPr>
              <a:t>chuẩn</a:t>
            </a:r>
            <a:r>
              <a:rPr lang="en-US" sz="1867" b="1" kern="0" dirty="0" smtClean="0">
                <a:solidFill>
                  <a:srgbClr val="00B050"/>
                </a:solidFill>
                <a:ea typeface="Alexandria" pitchFamily="34" charset="-122"/>
                <a:cs typeface="Times New Roman" panose="02020603050405020304" pitchFamily="18" charset="0"/>
                <a:sym typeface="Arial"/>
              </a:rPr>
              <a:t> GMP</a:t>
            </a:r>
            <a:endParaRPr lang="en-US" sz="1867"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3"/>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4"/>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5"/>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2556" y="1518755"/>
            <a:ext cx="9304048" cy="416842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380990" indent="-380990" algn="just">
              <a:lnSpc>
                <a:spcPct val="120000"/>
              </a:lnSpc>
              <a:spcBef>
                <a:spcPts val="400"/>
              </a:spcBef>
              <a:spcAft>
                <a:spcPts val="400"/>
              </a:spcAft>
              <a:buSzPct val="110000"/>
              <a:buFont typeface="Wingdings" panose="05000000000000000000" pitchFamily="2" charset="2"/>
              <a:buChar char="v"/>
            </a:pPr>
            <a:r>
              <a:rPr lang="en-US" sz="1800" kern="0" dirty="0" smtClean="0">
                <a:solidFill>
                  <a:srgbClr val="0070C0"/>
                </a:solidFill>
                <a:latin typeface="Arial" panose="020B0604020202020204" pitchFamily="34" charset="0"/>
                <a:cs typeface="Segoe UI Semilight" panose="020B0402040204020203" pitchFamily="34" charset="0"/>
              </a:rPr>
              <a:t>WHO-GMP, PIC/S-GMP, EU-GMP – BYT </a:t>
            </a:r>
            <a:r>
              <a:rPr lang="en-US" sz="1800" kern="0" dirty="0" err="1" smtClean="0">
                <a:solidFill>
                  <a:srgbClr val="0070C0"/>
                </a:solidFill>
                <a:latin typeface="Arial" panose="020B0604020202020204" pitchFamily="34" charset="0"/>
                <a:cs typeface="Segoe UI Semilight" panose="020B0402040204020203" pitchFamily="34" charset="0"/>
              </a:rPr>
              <a:t>công</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bố</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áp</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dụng</a:t>
            </a:r>
            <a:r>
              <a:rPr lang="en-US" sz="1800" kern="0" dirty="0" smtClean="0">
                <a:solidFill>
                  <a:srgbClr val="0070C0"/>
                </a:solidFill>
                <a:latin typeface="Arial" panose="020B0604020202020204" pitchFamily="34" charset="0"/>
                <a:cs typeface="Segoe UI Semilight" panose="020B0402040204020203" pitchFamily="34" charset="0"/>
              </a:rPr>
              <a:t> </a:t>
            </a:r>
          </a:p>
          <a:p>
            <a:pPr marL="380990" indent="-380990" algn="just">
              <a:lnSpc>
                <a:spcPct val="120000"/>
              </a:lnSpc>
              <a:spcBef>
                <a:spcPts val="400"/>
              </a:spcBef>
              <a:spcAft>
                <a:spcPts val="400"/>
              </a:spcAft>
              <a:buSzPct val="110000"/>
              <a:buFont typeface="Wingdings" panose="05000000000000000000" pitchFamily="2" charset="2"/>
              <a:buChar char="v"/>
            </a:pPr>
            <a:r>
              <a:rPr lang="en-US" sz="1800" kern="0" dirty="0" smtClean="0">
                <a:solidFill>
                  <a:srgbClr val="0070C0"/>
                </a:solidFill>
                <a:latin typeface="Arial" panose="020B0604020202020204" pitchFamily="34" charset="0"/>
                <a:cs typeface="Segoe UI Semilight" panose="020B0402040204020203" pitchFamily="34" charset="0"/>
              </a:rPr>
              <a:t>GMP </a:t>
            </a:r>
            <a:r>
              <a:rPr lang="en-US" sz="1800" kern="0" dirty="0" err="1" smtClean="0">
                <a:solidFill>
                  <a:srgbClr val="0070C0"/>
                </a:solidFill>
                <a:latin typeface="Arial" panose="020B0604020202020204" pitchFamily="34" charset="0"/>
                <a:cs typeface="Segoe UI Semilight" panose="020B0402040204020203" pitchFamily="34" charset="0"/>
              </a:rPr>
              <a:t>cho</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thuốc</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dược</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liệu</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thuốc</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cổ</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truyền</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vị</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thuốc</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cổ</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truyền</a:t>
            </a:r>
            <a:r>
              <a:rPr lang="en-US" sz="1800" kern="0" dirty="0" smtClean="0">
                <a:solidFill>
                  <a:srgbClr val="0070C0"/>
                </a:solidFill>
                <a:latin typeface="Arial" panose="020B0604020202020204" pitchFamily="34" charset="0"/>
                <a:cs typeface="Segoe UI Semilight" panose="020B0402040204020203" pitchFamily="34" charset="0"/>
              </a:rPr>
              <a:t> – BYT ban </a:t>
            </a:r>
            <a:r>
              <a:rPr lang="en-US" sz="1800" kern="0" dirty="0" err="1" smtClean="0">
                <a:solidFill>
                  <a:srgbClr val="0070C0"/>
                </a:solidFill>
                <a:latin typeface="Arial" panose="020B0604020202020204" pitchFamily="34" charset="0"/>
                <a:cs typeface="Segoe UI Semilight" panose="020B0402040204020203" pitchFamily="34" charset="0"/>
              </a:rPr>
              <a:t>hành</a:t>
            </a:r>
            <a:endParaRPr lang="en-US" sz="1800" kern="0" dirty="0" smtClean="0">
              <a:solidFill>
                <a:srgbClr val="0070C0"/>
              </a:solidFill>
              <a:latin typeface="Arial" panose="020B0604020202020204" pitchFamily="34" charset="0"/>
              <a:cs typeface="Segoe UI Semilight" panose="020B0402040204020203" pitchFamily="34" charset="0"/>
            </a:endParaRPr>
          </a:p>
          <a:p>
            <a:pPr marL="380990" indent="-380990" algn="just">
              <a:lnSpc>
                <a:spcPct val="120000"/>
              </a:lnSpc>
              <a:spcBef>
                <a:spcPts val="400"/>
              </a:spcBef>
              <a:spcAft>
                <a:spcPts val="400"/>
              </a:spcAft>
              <a:buSzPct val="110000"/>
              <a:buFont typeface="Wingdings" panose="05000000000000000000" pitchFamily="2" charset="2"/>
              <a:buChar char="v"/>
            </a:pPr>
            <a:r>
              <a:rPr lang="en-US" sz="1800" kern="0" dirty="0" err="1" smtClean="0">
                <a:solidFill>
                  <a:srgbClr val="0070C0"/>
                </a:solidFill>
                <a:latin typeface="Arial" panose="020B0604020202020204" pitchFamily="34" charset="0"/>
                <a:cs typeface="Segoe UI Semilight" panose="020B0402040204020203" pitchFamily="34" charset="0"/>
              </a:rPr>
              <a:t>Tiêu</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chuẩn</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tương</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đương</a:t>
            </a:r>
            <a:r>
              <a:rPr lang="en-US" sz="1800" kern="0" dirty="0" smtClean="0">
                <a:solidFill>
                  <a:srgbClr val="0070C0"/>
                </a:solidFill>
                <a:latin typeface="Arial" panose="020B0604020202020204" pitchFamily="34" charset="0"/>
                <a:cs typeface="Segoe UI Semilight" panose="020B0402040204020203" pitchFamily="34" charset="0"/>
              </a:rPr>
              <a:t> EU-GMP. </a:t>
            </a:r>
            <a:r>
              <a:rPr lang="vi-VN" sz="1800" kern="0" dirty="0" smtClean="0">
                <a:solidFill>
                  <a:srgbClr val="0070C0"/>
                </a:solidFill>
                <a:latin typeface="Arial" panose="020B0604020202020204" pitchFamily="34" charset="0"/>
                <a:cs typeface="Segoe UI Semilight" panose="020B0402040204020203" pitchFamily="34" charset="0"/>
              </a:rPr>
              <a:t>Cơ </a:t>
            </a:r>
            <a:r>
              <a:rPr lang="vi-VN" sz="1800" kern="0" dirty="0">
                <a:solidFill>
                  <a:srgbClr val="0070C0"/>
                </a:solidFill>
                <a:latin typeface="Arial" panose="020B0604020202020204" pitchFamily="34" charset="0"/>
                <a:cs typeface="Segoe UI Semilight" panose="020B0402040204020203" pitchFamily="34" charset="0"/>
              </a:rPr>
              <a:t>sở sản xuất khi triển khai áp dụng các nguyên tắc, tiêu chuẩn GMP tương đương EU-GMP có trách nhiệm dịch, xác nhận bản dịch cung cấp bản tiếng Anh được cơ quan quản lý dược SRA ban hành và gửi về Cục QLD để đăng tải trên website của Bộ Y tế, Cục </a:t>
            </a:r>
            <a:r>
              <a:rPr lang="vi-VN" sz="1800" kern="0" dirty="0" smtClean="0">
                <a:solidFill>
                  <a:srgbClr val="0070C0"/>
                </a:solidFill>
                <a:latin typeface="Arial" panose="020B0604020202020204" pitchFamily="34" charset="0"/>
                <a:cs typeface="Segoe UI Semilight" panose="020B0402040204020203" pitchFamily="34" charset="0"/>
              </a:rPr>
              <a:t>QLD</a:t>
            </a:r>
            <a:endParaRPr lang="en-US" sz="1800" kern="0" dirty="0" smtClean="0">
              <a:solidFill>
                <a:srgbClr val="0070C0"/>
              </a:solidFill>
              <a:latin typeface="Arial" panose="020B0604020202020204" pitchFamily="34" charset="0"/>
              <a:cs typeface="Segoe UI Semilight" panose="020B0402040204020203" pitchFamily="34" charset="0"/>
            </a:endParaRPr>
          </a:p>
          <a:p>
            <a:pPr marL="380990" indent="-380990" algn="just">
              <a:lnSpc>
                <a:spcPct val="120000"/>
              </a:lnSpc>
              <a:spcBef>
                <a:spcPts val="400"/>
              </a:spcBef>
              <a:spcAft>
                <a:spcPts val="400"/>
              </a:spcAft>
              <a:buSzPct val="110000"/>
              <a:buFont typeface="Wingdings" panose="05000000000000000000" pitchFamily="2" charset="2"/>
              <a:buChar char="v"/>
            </a:pPr>
            <a:r>
              <a:rPr lang="en-US" sz="1800" kern="0" dirty="0" err="1" smtClean="0">
                <a:solidFill>
                  <a:srgbClr val="0070C0"/>
                </a:solidFill>
                <a:latin typeface="Arial" panose="020B0604020202020204" pitchFamily="34" charset="0"/>
                <a:cs typeface="Segoe UI Semilight" panose="020B0402040204020203" pitchFamily="34" charset="0"/>
              </a:rPr>
              <a:t>Tiêu</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chuẩn</a:t>
            </a:r>
            <a:r>
              <a:rPr lang="en-US" sz="1800" kern="0" dirty="0" smtClean="0">
                <a:solidFill>
                  <a:srgbClr val="0070C0"/>
                </a:solidFill>
                <a:latin typeface="Arial" panose="020B0604020202020204" pitchFamily="34" charset="0"/>
                <a:cs typeface="Segoe UI Semilight" panose="020B0402040204020203" pitchFamily="34" charset="0"/>
              </a:rPr>
              <a:t> GMP </a:t>
            </a:r>
            <a:r>
              <a:rPr lang="en-US" sz="1800" kern="0" dirty="0" err="1" smtClean="0">
                <a:solidFill>
                  <a:srgbClr val="0070C0"/>
                </a:solidFill>
                <a:latin typeface="Arial" panose="020B0604020202020204" pitchFamily="34" charset="0"/>
                <a:cs typeface="Segoe UI Semilight" panose="020B0402040204020203" pitchFamily="34" charset="0"/>
              </a:rPr>
              <a:t>khác</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phù</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hợp</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với</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tiêu</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chuẩn</a:t>
            </a:r>
            <a:r>
              <a:rPr lang="en-US" sz="1800" kern="0" dirty="0" smtClean="0">
                <a:solidFill>
                  <a:srgbClr val="0070C0"/>
                </a:solidFill>
                <a:latin typeface="Arial" panose="020B0604020202020204" pitchFamily="34" charset="0"/>
                <a:cs typeface="Segoe UI Semilight" panose="020B0402040204020203" pitchFamily="34" charset="0"/>
              </a:rPr>
              <a:t> GMP do BYT </a:t>
            </a:r>
            <a:r>
              <a:rPr lang="en-US" sz="1800" kern="0" dirty="0" err="1" smtClean="0">
                <a:solidFill>
                  <a:srgbClr val="0070C0"/>
                </a:solidFill>
                <a:latin typeface="Arial" panose="020B0604020202020204" pitchFamily="34" charset="0"/>
                <a:cs typeface="Segoe UI Semilight" panose="020B0402040204020203" pitchFamily="34" charset="0"/>
              </a:rPr>
              <a:t>công</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bố</a:t>
            </a:r>
            <a:r>
              <a:rPr lang="en-US" sz="1800" kern="0" dirty="0" smtClean="0">
                <a:solidFill>
                  <a:srgbClr val="0070C0"/>
                </a:solidFill>
                <a:latin typeface="Arial" panose="020B0604020202020204" pitchFamily="34" charset="0"/>
                <a:cs typeface="Segoe UI Semilight" panose="020B0402040204020203" pitchFamily="34" charset="0"/>
              </a:rPr>
              <a:t>/ban </a:t>
            </a:r>
            <a:r>
              <a:rPr lang="en-US" sz="1800" kern="0" dirty="0" err="1" smtClean="0">
                <a:solidFill>
                  <a:srgbClr val="0070C0"/>
                </a:solidFill>
                <a:latin typeface="Arial" panose="020B0604020202020204" pitchFamily="34" charset="0"/>
                <a:cs typeface="Segoe UI Semilight" panose="020B0402040204020203" pitchFamily="34" charset="0"/>
              </a:rPr>
              <a:t>hành</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được</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sử</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dụng</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trong</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đánh</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giá</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đáp</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ứng</a:t>
            </a:r>
            <a:r>
              <a:rPr lang="en-US" sz="1800" kern="0" dirty="0" smtClean="0">
                <a:solidFill>
                  <a:srgbClr val="0070C0"/>
                </a:solidFill>
                <a:latin typeface="Arial" panose="020B0604020202020204" pitchFamily="34" charset="0"/>
                <a:cs typeface="Segoe UI Semilight" panose="020B0402040204020203" pitchFamily="34" charset="0"/>
              </a:rPr>
              <a:t> GMP </a:t>
            </a:r>
            <a:r>
              <a:rPr lang="en-US" sz="1800" kern="0" dirty="0" err="1" smtClean="0">
                <a:solidFill>
                  <a:srgbClr val="0070C0"/>
                </a:solidFill>
                <a:latin typeface="Arial" panose="020B0604020202020204" pitchFamily="34" charset="0"/>
                <a:cs typeface="Segoe UI Semilight" panose="020B0402040204020203" pitchFamily="34" charset="0"/>
              </a:rPr>
              <a:t>của</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cơ</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sở</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sản</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xuất</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tại</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nước</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ngoài</a:t>
            </a:r>
            <a:endParaRPr lang="en-US" sz="1800" kern="0" dirty="0" smtClean="0">
              <a:solidFill>
                <a:srgbClr val="0070C0"/>
              </a:solidFill>
              <a:latin typeface="Arial" panose="020B0604020202020204" pitchFamily="34" charset="0"/>
              <a:cs typeface="Segoe UI Semilight" panose="020B0402040204020203" pitchFamily="34" charset="0"/>
            </a:endParaRPr>
          </a:p>
          <a:p>
            <a:pPr marL="380990" indent="-380990" algn="just">
              <a:lnSpc>
                <a:spcPct val="120000"/>
              </a:lnSpc>
              <a:spcBef>
                <a:spcPts val="400"/>
              </a:spcBef>
              <a:spcAft>
                <a:spcPts val="400"/>
              </a:spcAft>
              <a:buSzPct val="110000"/>
              <a:buFont typeface="Wingdings" panose="05000000000000000000" pitchFamily="2" charset="2"/>
              <a:buChar char="v"/>
            </a:pPr>
            <a:r>
              <a:rPr lang="en-US" sz="1800" kern="0" dirty="0" err="1" smtClean="0">
                <a:solidFill>
                  <a:srgbClr val="0070C0"/>
                </a:solidFill>
                <a:latin typeface="Arial" panose="020B0604020202020204" pitchFamily="34" charset="0"/>
                <a:cs typeface="Segoe UI Semilight" panose="020B0402040204020203" pitchFamily="34" charset="0"/>
              </a:rPr>
              <a:t>Tiêu</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chuẩn</a:t>
            </a:r>
            <a:r>
              <a:rPr lang="en-US" sz="1800" kern="0" dirty="0" smtClean="0">
                <a:solidFill>
                  <a:srgbClr val="0070C0"/>
                </a:solidFill>
                <a:latin typeface="Arial" panose="020B0604020202020204" pitchFamily="34" charset="0"/>
                <a:cs typeface="Segoe UI Semilight" panose="020B0402040204020203" pitchFamily="34" charset="0"/>
              </a:rPr>
              <a:t> GMP </a:t>
            </a:r>
            <a:r>
              <a:rPr lang="en-US" sz="1800" kern="0" dirty="0" err="1" smtClean="0">
                <a:solidFill>
                  <a:srgbClr val="0070C0"/>
                </a:solidFill>
                <a:latin typeface="Arial" panose="020B0604020202020204" pitchFamily="34" charset="0"/>
                <a:cs typeface="Segoe UI Semilight" panose="020B0402040204020203" pitchFamily="34" charset="0"/>
              </a:rPr>
              <a:t>hoặc</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tiêu</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chuẩn</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khác</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đối</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với</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sản</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xuất</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tá</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dược</a:t>
            </a:r>
            <a:r>
              <a:rPr lang="en-US" sz="1800" kern="0" dirty="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dùng</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cho</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thuốc</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thực</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phẩm</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mỹ</a:t>
            </a:r>
            <a:r>
              <a:rPr lang="en-US" sz="1800" kern="0" dirty="0" smtClean="0">
                <a:solidFill>
                  <a:srgbClr val="0070C0"/>
                </a:solidFill>
                <a:latin typeface="Arial" panose="020B0604020202020204" pitchFamily="34" charset="0"/>
                <a:cs typeface="Segoe UI Semilight" panose="020B0402040204020203" pitchFamily="34" charset="0"/>
              </a:rPr>
              <a:t> </a:t>
            </a:r>
            <a:r>
              <a:rPr lang="en-US" sz="1800" kern="0" dirty="0" err="1" smtClean="0">
                <a:solidFill>
                  <a:srgbClr val="0070C0"/>
                </a:solidFill>
                <a:latin typeface="Arial" panose="020B0604020202020204" pitchFamily="34" charset="0"/>
                <a:cs typeface="Segoe UI Semilight" panose="020B0402040204020203" pitchFamily="34" charset="0"/>
              </a:rPr>
              <a:t>phẩm</a:t>
            </a:r>
            <a:r>
              <a:rPr lang="en-US" sz="1800" kern="0" dirty="0" smtClean="0">
                <a:solidFill>
                  <a:srgbClr val="0070C0"/>
                </a:solidFill>
                <a:latin typeface="Arial" panose="020B0604020202020204" pitchFamily="34" charset="0"/>
                <a:cs typeface="Segoe UI Semilight" panose="020B0402040204020203" pitchFamily="34" charset="0"/>
              </a:rPr>
              <a:t>.</a:t>
            </a:r>
          </a:p>
          <a:p>
            <a:pPr marL="0" indent="0" algn="just">
              <a:lnSpc>
                <a:spcPct val="120000"/>
              </a:lnSpc>
              <a:spcBef>
                <a:spcPts val="400"/>
              </a:spcBef>
              <a:spcAft>
                <a:spcPts val="400"/>
              </a:spcAft>
              <a:buSzPct val="110000"/>
              <a:buNone/>
            </a:pPr>
            <a:r>
              <a:rPr lang="en-US" sz="2000" kern="0" dirty="0" smtClean="0">
                <a:solidFill>
                  <a:srgbClr val="0070C0"/>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a:t>
            </a:r>
            <a:r>
              <a:rPr lang="en-US" sz="2000" i="1" kern="0" dirty="0" err="1" smtClean="0">
                <a:solidFill>
                  <a:srgbClr val="004E9A"/>
                </a:solidFill>
                <a:latin typeface="Arial"/>
                <a:cs typeface="Segoe UI Semilight" panose="020B0402040204020203" pitchFamily="34" charset="0"/>
              </a:rPr>
              <a:t>Các</a:t>
            </a:r>
            <a:r>
              <a:rPr lang="en-US" sz="2000" i="1" kern="0" dirty="0" smtClean="0">
                <a:solidFill>
                  <a:srgbClr val="004E9A"/>
                </a:solidFill>
                <a:latin typeface="Arial"/>
                <a:cs typeface="Segoe UI Semilight" panose="020B0402040204020203" pitchFamily="34" charset="0"/>
              </a:rPr>
              <a:t> </a:t>
            </a:r>
            <a:r>
              <a:rPr lang="en-US" sz="2000" i="1" kern="0" dirty="0" err="1" smtClean="0">
                <a:solidFill>
                  <a:srgbClr val="004E9A"/>
                </a:solidFill>
                <a:latin typeface="Arial"/>
                <a:cs typeface="Segoe UI Semilight" panose="020B0402040204020203" pitchFamily="34" charset="0"/>
              </a:rPr>
              <a:t>khoản</a:t>
            </a:r>
            <a:r>
              <a:rPr lang="en-US" sz="2000" i="1" kern="0" dirty="0" smtClean="0">
                <a:solidFill>
                  <a:srgbClr val="004E9A"/>
                </a:solidFill>
                <a:latin typeface="Arial"/>
                <a:cs typeface="Segoe UI Semilight" panose="020B0402040204020203" pitchFamily="34" charset="0"/>
              </a:rPr>
              <a:t> 1,2 </a:t>
            </a:r>
            <a:r>
              <a:rPr lang="en-US" sz="2000" i="1" kern="0" dirty="0" err="1" smtClean="0">
                <a:solidFill>
                  <a:srgbClr val="004E9A"/>
                </a:solidFill>
                <a:latin typeface="Arial"/>
                <a:cs typeface="Segoe UI Semilight" panose="020B0402040204020203" pitchFamily="34" charset="0"/>
              </a:rPr>
              <a:t>và</a:t>
            </a:r>
            <a:r>
              <a:rPr lang="en-US" sz="2000" i="1" kern="0" dirty="0" smtClean="0">
                <a:solidFill>
                  <a:srgbClr val="004E9A"/>
                </a:solidFill>
                <a:latin typeface="Arial"/>
                <a:cs typeface="Segoe UI Semilight" panose="020B0402040204020203" pitchFamily="34" charset="0"/>
              </a:rPr>
              <a:t> 3 </a:t>
            </a:r>
            <a:r>
              <a:rPr lang="en-US" sz="2000" i="1" kern="0" dirty="0" err="1">
                <a:solidFill>
                  <a:srgbClr val="004E9A"/>
                </a:solidFill>
                <a:latin typeface="Arial"/>
                <a:cs typeface="Segoe UI Semilight" panose="020B0402040204020203" pitchFamily="34" charset="0"/>
              </a:rPr>
              <a:t>Điều</a:t>
            </a:r>
            <a:r>
              <a:rPr lang="en-US" sz="2000" i="1" kern="0" dirty="0">
                <a:solidFill>
                  <a:srgbClr val="004E9A"/>
                </a:solidFill>
                <a:latin typeface="Arial"/>
                <a:cs typeface="Segoe UI Semilight" panose="020B0402040204020203" pitchFamily="34" charset="0"/>
              </a:rPr>
              <a:t> 3)</a:t>
            </a: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9" y="53671"/>
            <a:ext cx="865810" cy="812425"/>
          </a:xfrm>
          <a:prstGeom prst="rect">
            <a:avLst/>
          </a:prstGeom>
        </p:spPr>
      </p:pic>
    </p:spTree>
    <p:extLst>
      <p:ext uri="{BB962C8B-B14F-4D97-AF65-F5344CB8AC3E}">
        <p14:creationId xmlns:p14="http://schemas.microsoft.com/office/powerpoint/2010/main" val="3792426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xmlns="" id="{4AA4F9C2-8F23-9D50-788A-686AF76CE6EB}"/>
            </a:ext>
          </a:extLst>
        </p:cNvPr>
        <p:cNvGrpSpPr/>
        <p:nvPr/>
      </p:nvGrpSpPr>
      <p:grpSpPr>
        <a:xfrm>
          <a:off x="0" y="0"/>
          <a:ext cx="0" cy="0"/>
          <a:chOff x="0" y="0"/>
          <a:chExt cx="0" cy="0"/>
        </a:xfrm>
      </p:grpSpPr>
      <p:sp>
        <p:nvSpPr>
          <p:cNvPr id="302" name="Google Shape;302;p54">
            <a:extLst>
              <a:ext uri="{FF2B5EF4-FFF2-40B4-BE49-F238E27FC236}">
                <a16:creationId xmlns:a16="http://schemas.microsoft.com/office/drawing/2014/main" xmlns="" id="{F94614E2-6933-5CB2-D356-82AFE6FC92CC}"/>
              </a:ext>
            </a:extLst>
          </p:cNvPr>
          <p:cNvSpPr txBox="1">
            <a:spLocks noGrp="1"/>
          </p:cNvSpPr>
          <p:nvPr>
            <p:ph type="title"/>
          </p:nvPr>
        </p:nvSpPr>
        <p:spPr>
          <a:xfrm>
            <a:off x="1001334" y="102496"/>
            <a:ext cx="10459791" cy="763600"/>
          </a:xfrm>
          <a:prstGeom prst="rect">
            <a:avLst/>
          </a:prstGeom>
        </p:spPr>
        <p:txBody>
          <a:bodyPr spcFirstLastPara="1" wrap="square" lIns="121900" tIns="121900" rIns="121900" bIns="121900" anchor="t" anchorCtr="0">
            <a:noAutofit/>
          </a:bodyPr>
          <a:lstStyle/>
          <a:p>
            <a:r>
              <a:rPr lang="vi-VN" sz="2400" dirty="0">
                <a:solidFill>
                  <a:srgbClr val="0070C0"/>
                </a:solidFill>
                <a:latin typeface="+mn-lt"/>
                <a:ea typeface="Segoe UI Black" panose="020B0A02040204020203" pitchFamily="34" charset="0"/>
              </a:rPr>
              <a:t>1</a:t>
            </a:r>
            <a:r>
              <a:rPr lang="en-US" sz="2400" dirty="0">
                <a:solidFill>
                  <a:srgbClr val="0070C0"/>
                </a:solidFill>
                <a:latin typeface="+mn-lt"/>
                <a:ea typeface="Segoe UI Black" panose="020B0A02040204020203" pitchFamily="34" charset="0"/>
              </a:rPr>
              <a:t>.</a:t>
            </a:r>
            <a:r>
              <a:rPr lang="vi-VN" sz="2400" dirty="0">
                <a:solidFill>
                  <a:srgbClr val="0070C0"/>
                </a:solidFill>
                <a:latin typeface="+mn-lt"/>
                <a:ea typeface="Segoe UI Black" panose="020B0A02040204020203" pitchFamily="34" charset="0"/>
              </a:rPr>
              <a:t> Nội dung </a:t>
            </a:r>
            <a:r>
              <a:rPr lang="en-US" sz="2400" dirty="0" err="1" smtClean="0">
                <a:solidFill>
                  <a:srgbClr val="0070C0"/>
                </a:solidFill>
                <a:latin typeface="+mn-lt"/>
                <a:ea typeface="Segoe UI Black" panose="020B0A02040204020203" pitchFamily="34" charset="0"/>
              </a:rPr>
              <a:t>Nguyên</a:t>
            </a:r>
            <a:r>
              <a:rPr lang="en-US" sz="2400" dirty="0" smtClean="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tắc</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tiêu</a:t>
            </a:r>
            <a:r>
              <a:rPr lang="en-US" sz="2400" dirty="0">
                <a:solidFill>
                  <a:srgbClr val="0070C0"/>
                </a:solidFill>
                <a:latin typeface="+mn-lt"/>
                <a:ea typeface="Segoe UI Black" panose="020B0A02040204020203" pitchFamily="34" charset="0"/>
              </a:rPr>
              <a:t> </a:t>
            </a:r>
            <a:r>
              <a:rPr lang="en-US" sz="2400" dirty="0" err="1">
                <a:solidFill>
                  <a:srgbClr val="0070C0"/>
                </a:solidFill>
                <a:latin typeface="+mn-lt"/>
                <a:ea typeface="Segoe UI Black" panose="020B0A02040204020203" pitchFamily="34" charset="0"/>
              </a:rPr>
              <a:t>chuẩn</a:t>
            </a:r>
            <a:r>
              <a:rPr lang="en-US" sz="2400" dirty="0">
                <a:solidFill>
                  <a:srgbClr val="0070C0"/>
                </a:solidFill>
                <a:latin typeface="+mn-lt"/>
                <a:ea typeface="Segoe UI Black" panose="020B0A02040204020203" pitchFamily="34" charset="0"/>
              </a:rPr>
              <a:t> GMP</a:t>
            </a: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r>
              <a:rPr lang="vi-VN" sz="2400" dirty="0">
                <a:solidFill>
                  <a:srgbClr val="0070C0"/>
                </a:solidFill>
                <a:latin typeface="+mn-lt"/>
                <a:ea typeface="Segoe UI Black" panose="020B0A02040204020203" pitchFamily="34" charset="0"/>
              </a:rPr>
              <a:t/>
            </a:r>
            <a:br>
              <a:rPr lang="vi-VN" sz="2400" dirty="0">
                <a:solidFill>
                  <a:srgbClr val="0070C0"/>
                </a:solidFill>
                <a:latin typeface="+mn-lt"/>
                <a:ea typeface="Segoe UI Black" panose="020B0A02040204020203" pitchFamily="34" charset="0"/>
              </a:rPr>
            </a:br>
            <a:endParaRPr lang="en-US" sz="2400" dirty="0">
              <a:solidFill>
                <a:srgbClr val="0070C0"/>
              </a:solidFill>
              <a:latin typeface="+mn-lt"/>
              <a:ea typeface="Segoe UI Black" panose="020B0A02040204020203" pitchFamily="34" charset="0"/>
            </a:endParaRPr>
          </a:p>
        </p:txBody>
      </p:sp>
      <p:sp>
        <p:nvSpPr>
          <p:cNvPr id="14" name="Text 5">
            <a:extLst>
              <a:ext uri="{FF2B5EF4-FFF2-40B4-BE49-F238E27FC236}">
                <a16:creationId xmlns:a16="http://schemas.microsoft.com/office/drawing/2014/main" xmlns="" id="{F25641C7-5759-B832-C50D-CA054ACB2C6B}"/>
              </a:ext>
            </a:extLst>
          </p:cNvPr>
          <p:cNvSpPr/>
          <p:nvPr/>
        </p:nvSpPr>
        <p:spPr>
          <a:xfrm>
            <a:off x="1366694" y="1030512"/>
            <a:ext cx="7931980" cy="477403"/>
          </a:xfrm>
          <a:prstGeom prst="rect">
            <a:avLst/>
          </a:prstGeom>
          <a:noFill/>
          <a:ln/>
        </p:spPr>
        <p:txBody>
          <a:bodyPr wrap="square" lIns="0" tIns="0" rIns="0" bIns="0" rtlCol="0" anchor="t"/>
          <a:lstStyle/>
          <a:p>
            <a:pPr>
              <a:lnSpc>
                <a:spcPts val="3667"/>
              </a:lnSpc>
              <a:buClr>
                <a:srgbClr val="000000"/>
              </a:buClr>
            </a:pPr>
            <a:r>
              <a:rPr lang="vi-VN" sz="1867" b="1" kern="0" dirty="0">
                <a:solidFill>
                  <a:srgbClr val="0070C0"/>
                </a:solidFill>
                <a:ea typeface="Alexandria" pitchFamily="34" charset="-122"/>
                <a:cs typeface="Times New Roman" panose="02020603050405020304" pitchFamily="18" charset="0"/>
                <a:sym typeface="Arial"/>
              </a:rPr>
              <a:t>T</a:t>
            </a:r>
            <a:r>
              <a:rPr lang="en-US" sz="1867" b="1" kern="0" dirty="0" err="1">
                <a:solidFill>
                  <a:srgbClr val="0070C0"/>
                </a:solidFill>
                <a:ea typeface="Alexandria" pitchFamily="34" charset="-122"/>
                <a:cs typeface="Times New Roman" panose="02020603050405020304" pitchFamily="18" charset="0"/>
                <a:sym typeface="Arial"/>
              </a:rPr>
              <a:t>hông</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Tư</a:t>
            </a:r>
            <a:r>
              <a:rPr lang="en-US" sz="1867" b="1" kern="0" dirty="0">
                <a:solidFill>
                  <a:srgbClr val="0070C0"/>
                </a:solidFill>
                <a:ea typeface="Alexandria" pitchFamily="34" charset="-122"/>
                <a:cs typeface="Times New Roman" panose="02020603050405020304" pitchFamily="18" charset="0"/>
                <a:sym typeface="Arial"/>
              </a:rPr>
              <a:t> </a:t>
            </a:r>
            <a:r>
              <a:rPr lang="en-US" sz="1867" b="1" kern="0" dirty="0" err="1">
                <a:solidFill>
                  <a:srgbClr val="0070C0"/>
                </a:solidFill>
                <a:ea typeface="Alexandria" pitchFamily="34" charset="-122"/>
                <a:cs typeface="Times New Roman" panose="02020603050405020304" pitchFamily="18" charset="0"/>
                <a:sym typeface="Arial"/>
              </a:rPr>
              <a:t>Mới</a:t>
            </a:r>
            <a:r>
              <a:rPr lang="en-US" sz="1867" b="1" kern="0" dirty="0">
                <a:solidFill>
                  <a:srgbClr val="0070C0"/>
                </a:solidFill>
                <a:ea typeface="Alexandria" pitchFamily="34" charset="-122"/>
                <a:cs typeface="Times New Roman" panose="02020603050405020304" pitchFamily="18" charset="0"/>
                <a:sym typeface="Arial"/>
              </a:rPr>
              <a:t> – </a:t>
            </a:r>
            <a:r>
              <a:rPr lang="en-US" sz="1867" b="1" kern="0" dirty="0" err="1">
                <a:solidFill>
                  <a:srgbClr val="00B050"/>
                </a:solidFill>
                <a:ea typeface="Alexandria" pitchFamily="34" charset="-122"/>
                <a:cs typeface="Times New Roman" panose="02020603050405020304" pitchFamily="18" charset="0"/>
                <a:sym typeface="Arial"/>
              </a:rPr>
              <a:t>Tài</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liệu</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cập</a:t>
            </a:r>
            <a:r>
              <a:rPr lang="en-US" sz="1867" b="1" kern="0" dirty="0">
                <a:solidFill>
                  <a:srgbClr val="00B050"/>
                </a:solidFill>
                <a:ea typeface="Alexandria" pitchFamily="34" charset="-122"/>
                <a:cs typeface="Times New Roman" panose="02020603050405020304" pitchFamily="18" charset="0"/>
                <a:sym typeface="Arial"/>
              </a:rPr>
              <a:t> </a:t>
            </a:r>
            <a:r>
              <a:rPr lang="en-US" sz="1867" b="1" kern="0" dirty="0" err="1">
                <a:solidFill>
                  <a:srgbClr val="00B050"/>
                </a:solidFill>
                <a:ea typeface="Alexandria" pitchFamily="34" charset="-122"/>
                <a:cs typeface="Times New Roman" panose="02020603050405020304" pitchFamily="18" charset="0"/>
                <a:sym typeface="Arial"/>
              </a:rPr>
              <a:t>nhật</a:t>
            </a:r>
            <a:r>
              <a:rPr lang="en-US" sz="1867" b="1" kern="0" dirty="0">
                <a:solidFill>
                  <a:srgbClr val="00B050"/>
                </a:solidFill>
                <a:ea typeface="Alexandria" pitchFamily="34" charset="-122"/>
                <a:cs typeface="Times New Roman" panose="02020603050405020304" pitchFamily="18" charset="0"/>
                <a:sym typeface="Arial"/>
              </a:rPr>
              <a:t> GMP</a:t>
            </a:r>
            <a:endParaRPr lang="en-US" sz="1867" b="1" kern="0" dirty="0">
              <a:solidFill>
                <a:srgbClr val="00B050"/>
              </a:solidFill>
              <a:cs typeface="Times New Roman" panose="02020603050405020304" pitchFamily="18" charset="0"/>
              <a:sym typeface="Arial"/>
            </a:endParaRPr>
          </a:p>
        </p:txBody>
      </p:sp>
      <p:pic>
        <p:nvPicPr>
          <p:cNvPr id="15" name="Image 3" descr="preencoded.png">
            <a:extLst>
              <a:ext uri="{FF2B5EF4-FFF2-40B4-BE49-F238E27FC236}">
                <a16:creationId xmlns:a16="http://schemas.microsoft.com/office/drawing/2014/main" xmlns="" id="{9916C0C0-A902-7B26-5F0E-217D051FE81A}"/>
              </a:ext>
            </a:extLst>
          </p:cNvPr>
          <p:cNvPicPr>
            <a:picLocks noChangeAspect="1"/>
          </p:cNvPicPr>
          <p:nvPr/>
        </p:nvPicPr>
        <p:blipFill>
          <a:blip r:embed="rId3"/>
          <a:stretch>
            <a:fillRect/>
          </a:stretch>
        </p:blipFill>
        <p:spPr>
          <a:xfrm>
            <a:off x="37363" y="1087984"/>
            <a:ext cx="1218644" cy="457529"/>
          </a:xfrm>
          <a:prstGeom prst="rect">
            <a:avLst/>
          </a:prstGeom>
        </p:spPr>
      </p:pic>
      <p:pic>
        <p:nvPicPr>
          <p:cNvPr id="2" name="Image 0" descr="preencoded.png">
            <a:extLst>
              <a:ext uri="{FF2B5EF4-FFF2-40B4-BE49-F238E27FC236}">
                <a16:creationId xmlns:a16="http://schemas.microsoft.com/office/drawing/2014/main" xmlns="" id="{F6051EF3-AECB-FBA9-93D4-7939050B2DA9}"/>
              </a:ext>
            </a:extLst>
          </p:cNvPr>
          <p:cNvPicPr>
            <a:picLocks noChangeAspect="1"/>
          </p:cNvPicPr>
          <p:nvPr/>
        </p:nvPicPr>
        <p:blipFill>
          <a:blip r:embed="rId4"/>
          <a:stretch>
            <a:fillRect/>
          </a:stretch>
        </p:blipFill>
        <p:spPr>
          <a:xfrm>
            <a:off x="9731699" y="1115709"/>
            <a:ext cx="2460301" cy="4709991"/>
          </a:xfrm>
          <a:prstGeom prst="rect">
            <a:avLst/>
          </a:prstGeom>
        </p:spPr>
      </p:pic>
      <p:cxnSp>
        <p:nvCxnSpPr>
          <p:cNvPr id="8" name="Google Shape;305;p54">
            <a:extLst>
              <a:ext uri="{FF2B5EF4-FFF2-40B4-BE49-F238E27FC236}">
                <a16:creationId xmlns:a16="http://schemas.microsoft.com/office/drawing/2014/main" xmlns="" id="{05034C36-6F04-1C79-62D2-D9EAE752FED9}"/>
              </a:ext>
            </a:extLst>
          </p:cNvPr>
          <p:cNvCxnSpPr>
            <a:cxnSpLocks/>
          </p:cNvCxnSpPr>
          <p:nvPr/>
        </p:nvCxnSpPr>
        <p:spPr>
          <a:xfrm>
            <a:off x="854488" y="907988"/>
            <a:ext cx="10812457" cy="0"/>
          </a:xfrm>
          <a:prstGeom prst="straightConnector1">
            <a:avLst/>
          </a:prstGeom>
          <a:noFill/>
          <a:ln w="19050" cap="flat" cmpd="sng">
            <a:solidFill>
              <a:schemeClr val="accent3"/>
            </a:solidFill>
            <a:prstDash val="solid"/>
            <a:round/>
            <a:headEnd type="none" w="med" len="med"/>
            <a:tailEnd type="none" w="med" len="med"/>
          </a:ln>
        </p:spPr>
      </p:cxnSp>
      <p:pic>
        <p:nvPicPr>
          <p:cNvPr id="9" name="Picture 8">
            <a:extLst>
              <a:ext uri="{FF2B5EF4-FFF2-40B4-BE49-F238E27FC236}">
                <a16:creationId xmlns:a16="http://schemas.microsoft.com/office/drawing/2014/main" xmlns="" id="{2F00CA04-6466-74A3-937D-F2A7D9F212B3}"/>
              </a:ext>
            </a:extLst>
          </p:cNvPr>
          <p:cNvPicPr>
            <a:picLocks noChangeAspect="1"/>
          </p:cNvPicPr>
          <p:nvPr/>
        </p:nvPicPr>
        <p:blipFill>
          <a:blip r:embed="rId5"/>
          <a:stretch>
            <a:fillRect/>
          </a:stretch>
        </p:blipFill>
        <p:spPr>
          <a:xfrm>
            <a:off x="1" y="6328994"/>
            <a:ext cx="12191999" cy="529007"/>
          </a:xfrm>
          <a:prstGeom prst="rect">
            <a:avLst/>
          </a:prstGeom>
        </p:spPr>
      </p:pic>
      <p:sp>
        <p:nvSpPr>
          <p:cNvPr id="10" name="Rectangle 9">
            <a:extLst>
              <a:ext uri="{FF2B5EF4-FFF2-40B4-BE49-F238E27FC236}">
                <a16:creationId xmlns:a16="http://schemas.microsoft.com/office/drawing/2014/main" xmlns="" id="{975BF6E0-6CB7-E9AB-C804-B73BEDB35F78}"/>
              </a:ext>
            </a:extLst>
          </p:cNvPr>
          <p:cNvSpPr/>
          <p:nvPr/>
        </p:nvSpPr>
        <p:spPr>
          <a:xfrm>
            <a:off x="9176859" y="6112247"/>
            <a:ext cx="3016210" cy="348878"/>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121920" tIns="60960" rIns="121920" bIns="60960">
            <a:spAutoFit/>
          </a:bodyPr>
          <a:lstStyle/>
          <a:p>
            <a:pPr algn="ctr">
              <a:buClr>
                <a:srgbClr val="000000"/>
              </a:buClr>
              <a:buFont typeface="Arial"/>
              <a:buNone/>
            </a:pPr>
            <a:r>
              <a:rPr lang="en-US" sz="1467" kern="0">
                <a:ln w="0"/>
                <a:gradFill>
                  <a:gsLst>
                    <a:gs pos="0">
                      <a:srgbClr val="52AC79">
                        <a:lumMod val="50000"/>
                      </a:srgbClr>
                    </a:gs>
                    <a:gs pos="50000">
                      <a:srgbClr val="52AC79"/>
                    </a:gs>
                    <a:gs pos="100000">
                      <a:srgbClr val="52AC79">
                        <a:lumMod val="60000"/>
                        <a:lumOff val="40000"/>
                      </a:srgbClr>
                    </a:gs>
                  </a:gsLst>
                  <a:lin ang="5400000"/>
                </a:gradFill>
                <a:effectLst>
                  <a:reflection blurRad="6350" stA="53000" endA="300" endPos="35500" dir="5400000" sy="-90000" algn="bl" rotWithShape="0"/>
                </a:effectLst>
                <a:sym typeface="Arial"/>
              </a:rPr>
              <a:t>Chất lượng – An toàn – Hiệu quả</a:t>
            </a:r>
          </a:p>
        </p:txBody>
      </p:sp>
      <p:sp>
        <p:nvSpPr>
          <p:cNvPr id="22" name="Google Shape;303;p54">
            <a:extLst>
              <a:ext uri="{FF2B5EF4-FFF2-40B4-BE49-F238E27FC236}">
                <a16:creationId xmlns:a16="http://schemas.microsoft.com/office/drawing/2014/main" xmlns="" id="{D5F578ED-824E-F571-580E-750EC0C13AB7}"/>
              </a:ext>
            </a:extLst>
          </p:cNvPr>
          <p:cNvSpPr txBox="1">
            <a:spLocks/>
          </p:cNvSpPr>
          <p:nvPr/>
        </p:nvSpPr>
        <p:spPr>
          <a:xfrm>
            <a:off x="212556" y="1518755"/>
            <a:ext cx="9304048" cy="35687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F7444"/>
              </a:buClr>
              <a:buSzPts val="1000"/>
              <a:buFont typeface="Montserrat SemiBold"/>
              <a:buAutoNum type="arabicPeriod"/>
              <a:defRPr sz="1000" b="0" i="0" u="none" strike="noStrike" cap="none">
                <a:solidFill>
                  <a:schemeClr val="accent2"/>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chemeClr val="dk1"/>
              </a:buClr>
              <a:buSzPts val="1000"/>
              <a:buFont typeface="Muli"/>
              <a:buAutoNum type="arabicPeriod"/>
              <a:defRPr sz="1000" b="0" i="0" u="none" strike="noStrike" cap="none">
                <a:solidFill>
                  <a:schemeClr val="accent2"/>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chemeClr val="dk1"/>
              </a:buClr>
              <a:buSzPts val="1000"/>
              <a:buFont typeface="Muli"/>
              <a:buAutoNum type="alphaLcPeriod"/>
              <a:defRPr sz="1000" b="0" i="0" u="none" strike="noStrike" cap="none">
                <a:solidFill>
                  <a:schemeClr val="accent2"/>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chemeClr val="dk1"/>
              </a:buClr>
              <a:buSzPts val="1000"/>
              <a:buFont typeface="Muli"/>
              <a:buAutoNum type="romanLcPeriod"/>
              <a:defRPr sz="1000" b="0" i="0" u="none" strike="noStrike" cap="none">
                <a:solidFill>
                  <a:schemeClr val="accent2"/>
                </a:solidFill>
                <a:latin typeface="Montserrat"/>
                <a:ea typeface="Montserrat"/>
                <a:cs typeface="Montserrat"/>
                <a:sym typeface="Montserrat"/>
              </a:defRPr>
            </a:lvl9pPr>
          </a:lstStyle>
          <a:p>
            <a:pPr marL="380990" indent="-380990" algn="just">
              <a:lnSpc>
                <a:spcPct val="120000"/>
              </a:lnSpc>
              <a:spcBef>
                <a:spcPts val="400"/>
              </a:spcBef>
              <a:spcAft>
                <a:spcPts val="400"/>
              </a:spcAft>
              <a:buSzPct val="110000"/>
              <a:buFont typeface="Wingdings" panose="05000000000000000000" pitchFamily="2" charset="2"/>
              <a:buChar char="v"/>
            </a:pPr>
            <a:r>
              <a:rPr lang="vi-VN" sz="2000" kern="0" dirty="0">
                <a:solidFill>
                  <a:srgbClr val="0070C0"/>
                </a:solidFill>
                <a:latin typeface="Arial" panose="020B0604020202020204" pitchFamily="34" charset="0"/>
                <a:cs typeface="Segoe UI Semilight" panose="020B0402040204020203" pitchFamily="34" charset="0"/>
              </a:rPr>
              <a:t>WHO cập nhật tài liệu GMP: trong thời hạn 03 tháng, kể từ ngày công bố trên website của WHO, Cục QLD/YDCT công bố nội dung của các tài liệu cập nhật trên để các đối tượng có liên quan tra cứu, cập nhật và áp dụng; tổ chức dịch và công bố bản dịch tiếng Việt (để tham khảo) trên website của Bộ Y tế, Cục QLD/YDCT</a:t>
            </a:r>
            <a:r>
              <a:rPr lang="vi-VN" sz="2000" kern="0" dirty="0" smtClean="0">
                <a:solidFill>
                  <a:srgbClr val="0070C0"/>
                </a:solidFill>
                <a:latin typeface="Arial" panose="020B0604020202020204" pitchFamily="34" charset="0"/>
                <a:cs typeface="Segoe UI Semilight" panose="020B0402040204020203" pitchFamily="34" charset="0"/>
              </a:rPr>
              <a:t>.</a:t>
            </a:r>
            <a:endParaRPr lang="en-US" sz="2000" kern="0" dirty="0" smtClean="0">
              <a:solidFill>
                <a:srgbClr val="0070C0"/>
              </a:solidFill>
              <a:latin typeface="Arial" panose="020B0604020202020204" pitchFamily="34" charset="0"/>
              <a:cs typeface="Segoe UI Semilight" panose="020B0402040204020203" pitchFamily="34" charset="0"/>
            </a:endParaRPr>
          </a:p>
          <a:p>
            <a:pPr marL="380990" indent="-380990" algn="just">
              <a:lnSpc>
                <a:spcPct val="120000"/>
              </a:lnSpc>
              <a:spcBef>
                <a:spcPts val="400"/>
              </a:spcBef>
              <a:spcAft>
                <a:spcPts val="400"/>
              </a:spcAft>
              <a:buSzPct val="110000"/>
              <a:buFont typeface="Wingdings" panose="05000000000000000000" pitchFamily="2" charset="2"/>
              <a:buChar char="v"/>
            </a:pPr>
            <a:r>
              <a:rPr lang="en-US" sz="2000" kern="0" dirty="0" smtClean="0">
                <a:solidFill>
                  <a:srgbClr val="0070C0"/>
                </a:solidFill>
                <a:latin typeface="Arial" panose="020B0604020202020204" pitchFamily="34" charset="0"/>
                <a:cs typeface="Segoe UI Semilight" panose="020B0402040204020203" pitchFamily="34" charset="0"/>
              </a:rPr>
              <a:t>PIC/S-GMP, EU-GMP… </a:t>
            </a:r>
            <a:r>
              <a:rPr lang="en-US" sz="2000" kern="0" dirty="0" err="1" smtClean="0">
                <a:solidFill>
                  <a:srgbClr val="0070C0"/>
                </a:solidFill>
                <a:latin typeface="Arial" panose="020B0604020202020204" pitchFamily="34" charset="0"/>
                <a:cs typeface="Segoe UI Semilight" panose="020B0402040204020203" pitchFamily="34" charset="0"/>
              </a:rPr>
              <a:t>cơ</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sở</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áp</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dụng</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cung</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cấp</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bản</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tiếng</a:t>
            </a:r>
            <a:r>
              <a:rPr lang="en-US" sz="2000" kern="0" dirty="0" smtClean="0">
                <a:solidFill>
                  <a:srgbClr val="0070C0"/>
                </a:solidFill>
                <a:latin typeface="Arial" panose="020B0604020202020204" pitchFamily="34" charset="0"/>
                <a:cs typeface="Segoe UI Semilight" panose="020B0402040204020203" pitchFamily="34" charset="0"/>
              </a:rPr>
              <a:t> Anh </a:t>
            </a:r>
            <a:r>
              <a:rPr lang="en-US" sz="2000" kern="0" dirty="0" err="1" smtClean="0">
                <a:solidFill>
                  <a:srgbClr val="0070C0"/>
                </a:solidFill>
                <a:latin typeface="Arial" panose="020B0604020202020204" pitchFamily="34" charset="0"/>
                <a:cs typeface="Segoe UI Semilight" panose="020B0402040204020203" pitchFamily="34" charset="0"/>
              </a:rPr>
              <a:t>để</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Cục</a:t>
            </a:r>
            <a:r>
              <a:rPr lang="en-US" sz="2000" kern="0" dirty="0" smtClean="0">
                <a:solidFill>
                  <a:srgbClr val="0070C0"/>
                </a:solidFill>
                <a:latin typeface="Arial" panose="020B0604020202020204" pitchFamily="34" charset="0"/>
                <a:cs typeface="Segoe UI Semilight" panose="020B0402040204020203" pitchFamily="34" charset="0"/>
              </a:rPr>
              <a:t> QLD </a:t>
            </a:r>
            <a:r>
              <a:rPr lang="en-US" sz="2000" kern="0" dirty="0" err="1" smtClean="0">
                <a:solidFill>
                  <a:srgbClr val="0070C0"/>
                </a:solidFill>
                <a:latin typeface="Arial" panose="020B0604020202020204" pitchFamily="34" charset="0"/>
                <a:cs typeface="Segoe UI Semilight" panose="020B0402040204020203" pitchFamily="34" charset="0"/>
              </a:rPr>
              <a:t>đăng</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tải</a:t>
            </a:r>
            <a:r>
              <a:rPr lang="en-US" sz="2000" kern="0" dirty="0" smtClean="0">
                <a:solidFill>
                  <a:srgbClr val="0070C0"/>
                </a:solidFill>
                <a:latin typeface="Arial" panose="020B0604020202020204" pitchFamily="34" charset="0"/>
                <a:cs typeface="Segoe UI Semilight" panose="020B0402040204020203" pitchFamily="34" charset="0"/>
              </a:rPr>
              <a:t> </a:t>
            </a:r>
            <a:r>
              <a:rPr lang="en-US" sz="2000" kern="0" dirty="0" err="1" smtClean="0">
                <a:solidFill>
                  <a:srgbClr val="0070C0"/>
                </a:solidFill>
                <a:latin typeface="Arial" panose="020B0604020202020204" pitchFamily="34" charset="0"/>
                <a:cs typeface="Segoe UI Semilight" panose="020B0402040204020203" pitchFamily="34" charset="0"/>
              </a:rPr>
              <a:t>trên</a:t>
            </a:r>
            <a:r>
              <a:rPr lang="en-US" sz="2000" kern="0" dirty="0" smtClean="0">
                <a:solidFill>
                  <a:srgbClr val="0070C0"/>
                </a:solidFill>
                <a:latin typeface="Arial" panose="020B0604020202020204" pitchFamily="34" charset="0"/>
                <a:cs typeface="Segoe UI Semilight" panose="020B0402040204020203" pitchFamily="34" charset="0"/>
              </a:rPr>
              <a:t> website </a:t>
            </a:r>
            <a:r>
              <a:rPr lang="en-US" sz="2000" kern="0" dirty="0" err="1" smtClean="0">
                <a:solidFill>
                  <a:srgbClr val="0070C0"/>
                </a:solidFill>
                <a:latin typeface="Arial" panose="020B0604020202020204" pitchFamily="34" charset="0"/>
                <a:cs typeface="Segoe UI Semilight" panose="020B0402040204020203" pitchFamily="34" charset="0"/>
              </a:rPr>
              <a:t>của</a:t>
            </a:r>
            <a:r>
              <a:rPr lang="en-US" sz="2000" kern="0" dirty="0" smtClean="0">
                <a:solidFill>
                  <a:srgbClr val="0070C0"/>
                </a:solidFill>
                <a:latin typeface="Arial" panose="020B0604020202020204" pitchFamily="34" charset="0"/>
                <a:cs typeface="Segoe UI Semilight" panose="020B0402040204020203" pitchFamily="34" charset="0"/>
              </a:rPr>
              <a:t> BYT, </a:t>
            </a:r>
            <a:r>
              <a:rPr lang="en-US" sz="2000" kern="0" dirty="0" err="1" smtClean="0">
                <a:solidFill>
                  <a:srgbClr val="0070C0"/>
                </a:solidFill>
                <a:latin typeface="Arial" panose="020B0604020202020204" pitchFamily="34" charset="0"/>
                <a:cs typeface="Segoe UI Semilight" panose="020B0402040204020203" pitchFamily="34" charset="0"/>
              </a:rPr>
              <a:t>Cục</a:t>
            </a:r>
            <a:r>
              <a:rPr lang="en-US" sz="2000" kern="0" dirty="0" smtClean="0">
                <a:solidFill>
                  <a:srgbClr val="0070C0"/>
                </a:solidFill>
                <a:latin typeface="Arial" panose="020B0604020202020204" pitchFamily="34" charset="0"/>
                <a:cs typeface="Segoe UI Semilight" panose="020B0402040204020203" pitchFamily="34" charset="0"/>
              </a:rPr>
              <a:t> QLD</a:t>
            </a:r>
            <a:endParaRPr lang="vi-VN" sz="2000" kern="0" dirty="0">
              <a:solidFill>
                <a:srgbClr val="0070C0"/>
              </a:solidFill>
              <a:latin typeface="Arial" panose="020B0604020202020204" pitchFamily="34" charset="0"/>
              <a:cs typeface="Segoe UI Semilight" panose="020B0402040204020203" pitchFamily="34" charset="0"/>
            </a:endParaRPr>
          </a:p>
          <a:p>
            <a:pPr marL="0" indent="0" algn="just">
              <a:lnSpc>
                <a:spcPct val="120000"/>
              </a:lnSpc>
              <a:spcBef>
                <a:spcPts val="400"/>
              </a:spcBef>
              <a:spcAft>
                <a:spcPts val="400"/>
              </a:spcAft>
              <a:buSzPct val="110000"/>
              <a:buNone/>
            </a:pPr>
            <a:r>
              <a:rPr lang="en-US" sz="2000" kern="0" dirty="0">
                <a:solidFill>
                  <a:srgbClr val="0070C0"/>
                </a:solidFill>
                <a:latin typeface="Arial"/>
                <a:cs typeface="Segoe UI Semilight" panose="020B0402040204020203" pitchFamily="34" charset="0"/>
              </a:rPr>
              <a:t>          </a:t>
            </a:r>
            <a:r>
              <a:rPr lang="en-US" sz="2000" i="1" kern="0" dirty="0" smtClean="0">
                <a:solidFill>
                  <a:srgbClr val="004E9A"/>
                </a:solidFill>
                <a:latin typeface="Arial"/>
                <a:cs typeface="Segoe UI Semilight" panose="020B0402040204020203" pitchFamily="34" charset="0"/>
              </a:rPr>
              <a:t>(</a:t>
            </a:r>
            <a:r>
              <a:rPr lang="en-US" sz="2000" i="1" kern="0" dirty="0" err="1">
                <a:solidFill>
                  <a:srgbClr val="004E9A"/>
                </a:solidFill>
                <a:latin typeface="Arial"/>
                <a:cs typeface="Segoe UI Semilight" panose="020B0402040204020203" pitchFamily="34" charset="0"/>
              </a:rPr>
              <a:t>K</a:t>
            </a:r>
            <a:r>
              <a:rPr lang="en-US" sz="2000" i="1" kern="0" dirty="0" err="1" smtClean="0">
                <a:solidFill>
                  <a:srgbClr val="004E9A"/>
                </a:solidFill>
                <a:latin typeface="Arial"/>
                <a:cs typeface="Segoe UI Semilight" panose="020B0402040204020203" pitchFamily="34" charset="0"/>
              </a:rPr>
              <a:t>hoản</a:t>
            </a:r>
            <a:r>
              <a:rPr lang="en-US" sz="2000" i="1" kern="0" dirty="0" smtClean="0">
                <a:solidFill>
                  <a:srgbClr val="004E9A"/>
                </a:solidFill>
                <a:latin typeface="Arial"/>
                <a:cs typeface="Segoe UI Semilight" panose="020B0402040204020203" pitchFamily="34" charset="0"/>
              </a:rPr>
              <a:t> 4 </a:t>
            </a:r>
            <a:r>
              <a:rPr lang="en-US" sz="2000" i="1" kern="0" dirty="0" err="1">
                <a:solidFill>
                  <a:srgbClr val="004E9A"/>
                </a:solidFill>
                <a:latin typeface="Arial"/>
                <a:cs typeface="Segoe UI Semilight" panose="020B0402040204020203" pitchFamily="34" charset="0"/>
              </a:rPr>
              <a:t>Điều</a:t>
            </a:r>
            <a:r>
              <a:rPr lang="en-US" sz="2000" i="1" kern="0" dirty="0">
                <a:solidFill>
                  <a:srgbClr val="004E9A"/>
                </a:solidFill>
                <a:latin typeface="Arial"/>
                <a:cs typeface="Segoe UI Semilight" panose="020B0402040204020203" pitchFamily="34" charset="0"/>
              </a:rPr>
              <a:t> 3)</a:t>
            </a:r>
          </a:p>
          <a:p>
            <a:pPr marL="0" indent="0" algn="just">
              <a:lnSpc>
                <a:spcPct val="120000"/>
              </a:lnSpc>
              <a:spcBef>
                <a:spcPts val="400"/>
              </a:spcBef>
              <a:spcAft>
                <a:spcPts val="400"/>
              </a:spcAft>
              <a:buSzPct val="110000"/>
              <a:buNone/>
            </a:pPr>
            <a:endParaRPr lang="vi-VN" sz="1867" kern="0" dirty="0">
              <a:solidFill>
                <a:srgbClr val="004E9A"/>
              </a:solidFill>
              <a:latin typeface="Arial" panose="020B0604020202020204" pitchFamily="34" charset="0"/>
              <a:cs typeface="Segoe UI Semilight" panose="020B0402040204020203"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74" y="53671"/>
            <a:ext cx="823354" cy="812425"/>
          </a:xfrm>
          <a:prstGeom prst="rect">
            <a:avLst/>
          </a:prstGeom>
        </p:spPr>
      </p:pic>
    </p:spTree>
    <p:extLst>
      <p:ext uri="{BB962C8B-B14F-4D97-AF65-F5344CB8AC3E}">
        <p14:creationId xmlns:p14="http://schemas.microsoft.com/office/powerpoint/2010/main" val="349308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ursing Capstone XL by Slidesgo">
  <a:themeElements>
    <a:clrScheme name="Simple Light">
      <a:dk1>
        <a:srgbClr val="000000"/>
      </a:dk1>
      <a:lt1>
        <a:srgbClr val="FFFFFF"/>
      </a:lt1>
      <a:dk2>
        <a:srgbClr val="595959"/>
      </a:dk2>
      <a:lt2>
        <a:srgbClr val="EEEEEE"/>
      </a:lt2>
      <a:accent1>
        <a:srgbClr val="1F7444"/>
      </a:accent1>
      <a:accent2>
        <a:srgbClr val="434343"/>
      </a:accent2>
      <a:accent3>
        <a:srgbClr val="FBD76D"/>
      </a:accent3>
      <a:accent4>
        <a:srgbClr val="DA3030"/>
      </a:accent4>
      <a:accent5>
        <a:srgbClr val="52AC79"/>
      </a:accent5>
      <a:accent6>
        <a:srgbClr val="E0B945"/>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t" anchorCtr="0">
        <a:noAutofit/>
      </a:bodyPr>
      <a:lstStyle>
        <a:defPPr marL="0" indent="0" algn="just">
          <a:lnSpc>
            <a:spcPct val="120000"/>
          </a:lnSpc>
          <a:buSzPct val="110000"/>
          <a:buFont typeface="Montserrat SemiBold"/>
          <a:buNone/>
          <a:defRPr sz="1400" b="1" dirty="0" err="1" smtClean="0">
            <a:solidFill>
              <a:srgbClr val="00B050"/>
            </a:solidFill>
            <a:latin typeface="+mn-lt"/>
            <a:cs typeface="Segoe UI Semilight" panose="020B0402040204020203" pitchFamily="34" charset="0"/>
          </a:defRPr>
        </a:defPPr>
      </a:lstStyle>
    </a:txDef>
  </a:objectDefaults>
  <a:extraClrSchemeLst/>
</a:theme>
</file>

<file path=ppt/theme/theme3.xml><?xml version="1.0" encoding="utf-8"?>
<a:theme xmlns:a="http://schemas.openxmlformats.org/drawingml/2006/main" name="1_Nursing Capstone XL by Slidesgo">
  <a:themeElements>
    <a:clrScheme name="Simple Light">
      <a:dk1>
        <a:srgbClr val="000000"/>
      </a:dk1>
      <a:lt1>
        <a:srgbClr val="FFFFFF"/>
      </a:lt1>
      <a:dk2>
        <a:srgbClr val="595959"/>
      </a:dk2>
      <a:lt2>
        <a:srgbClr val="EEEEEE"/>
      </a:lt2>
      <a:accent1>
        <a:srgbClr val="1F7444"/>
      </a:accent1>
      <a:accent2>
        <a:srgbClr val="434343"/>
      </a:accent2>
      <a:accent3>
        <a:srgbClr val="FBD76D"/>
      </a:accent3>
      <a:accent4>
        <a:srgbClr val="DA3030"/>
      </a:accent4>
      <a:accent5>
        <a:srgbClr val="52AC79"/>
      </a:accent5>
      <a:accent6>
        <a:srgbClr val="E0B945"/>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t" anchorCtr="0">
        <a:noAutofit/>
      </a:bodyPr>
      <a:lstStyle>
        <a:defPPr marL="0" indent="0" algn="just">
          <a:lnSpc>
            <a:spcPct val="120000"/>
          </a:lnSpc>
          <a:buSzPct val="110000"/>
          <a:buFont typeface="Montserrat SemiBold"/>
          <a:buNone/>
          <a:defRPr sz="1400" b="1" dirty="0" err="1" smtClean="0">
            <a:solidFill>
              <a:srgbClr val="00B050"/>
            </a:solidFill>
            <a:latin typeface="+mn-lt"/>
            <a:cs typeface="Segoe UI Semilight" panose="020B0402040204020203" pitchFamily="34" charset="0"/>
          </a:defRPr>
        </a:defPPr>
      </a:lstStyle>
    </a:txDef>
  </a:objectDefaults>
  <a:extraClrSchemeLst/>
</a:theme>
</file>

<file path=ppt/theme/theme4.xml><?xml version="1.0" encoding="utf-8"?>
<a:theme xmlns:a="http://schemas.openxmlformats.org/drawingml/2006/main" name="2_Nursing Capstone XL by Slidesgo">
  <a:themeElements>
    <a:clrScheme name="Simple Light">
      <a:dk1>
        <a:srgbClr val="000000"/>
      </a:dk1>
      <a:lt1>
        <a:srgbClr val="FFFFFF"/>
      </a:lt1>
      <a:dk2>
        <a:srgbClr val="595959"/>
      </a:dk2>
      <a:lt2>
        <a:srgbClr val="EEEEEE"/>
      </a:lt2>
      <a:accent1>
        <a:srgbClr val="1F7444"/>
      </a:accent1>
      <a:accent2>
        <a:srgbClr val="434343"/>
      </a:accent2>
      <a:accent3>
        <a:srgbClr val="FBD76D"/>
      </a:accent3>
      <a:accent4>
        <a:srgbClr val="DA3030"/>
      </a:accent4>
      <a:accent5>
        <a:srgbClr val="52AC79"/>
      </a:accent5>
      <a:accent6>
        <a:srgbClr val="E0B945"/>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t" anchorCtr="0">
        <a:noAutofit/>
      </a:bodyPr>
      <a:lstStyle>
        <a:defPPr marL="0" indent="0" algn="just">
          <a:lnSpc>
            <a:spcPct val="120000"/>
          </a:lnSpc>
          <a:buSzPct val="110000"/>
          <a:buFont typeface="Montserrat SemiBold"/>
          <a:buNone/>
          <a:defRPr sz="1400" b="1" dirty="0" err="1" smtClean="0">
            <a:solidFill>
              <a:srgbClr val="00B050"/>
            </a:solidFill>
            <a:latin typeface="+mn-lt"/>
            <a:cs typeface="Segoe UI Semilight" panose="020B0402040204020203" pitchFamily="34" charset="0"/>
          </a:defRPr>
        </a:defPPr>
      </a:lstStyle>
    </a:txDef>
  </a:objectDefaults>
  <a:extraClrSchemeLst/>
</a:theme>
</file>

<file path=ppt/theme/theme5.xml><?xml version="1.0" encoding="utf-8"?>
<a:theme xmlns:a="http://schemas.openxmlformats.org/drawingml/2006/main" name="3_Nursing Capstone XL by Slidesgo">
  <a:themeElements>
    <a:clrScheme name="Simple Light">
      <a:dk1>
        <a:srgbClr val="000000"/>
      </a:dk1>
      <a:lt1>
        <a:srgbClr val="FFFFFF"/>
      </a:lt1>
      <a:dk2>
        <a:srgbClr val="595959"/>
      </a:dk2>
      <a:lt2>
        <a:srgbClr val="EEEEEE"/>
      </a:lt2>
      <a:accent1>
        <a:srgbClr val="1F7444"/>
      </a:accent1>
      <a:accent2>
        <a:srgbClr val="434343"/>
      </a:accent2>
      <a:accent3>
        <a:srgbClr val="FBD76D"/>
      </a:accent3>
      <a:accent4>
        <a:srgbClr val="DA3030"/>
      </a:accent4>
      <a:accent5>
        <a:srgbClr val="52AC79"/>
      </a:accent5>
      <a:accent6>
        <a:srgbClr val="E0B945"/>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Nursing Capstone XL by Slidesgo">
  <a:themeElements>
    <a:clrScheme name="Simple Light">
      <a:dk1>
        <a:srgbClr val="000000"/>
      </a:dk1>
      <a:lt1>
        <a:srgbClr val="FFFFFF"/>
      </a:lt1>
      <a:dk2>
        <a:srgbClr val="595959"/>
      </a:dk2>
      <a:lt2>
        <a:srgbClr val="EEEEEE"/>
      </a:lt2>
      <a:accent1>
        <a:srgbClr val="1F7444"/>
      </a:accent1>
      <a:accent2>
        <a:srgbClr val="434343"/>
      </a:accent2>
      <a:accent3>
        <a:srgbClr val="FBD76D"/>
      </a:accent3>
      <a:accent4>
        <a:srgbClr val="DA3030"/>
      </a:accent4>
      <a:accent5>
        <a:srgbClr val="52AC79"/>
      </a:accent5>
      <a:accent6>
        <a:srgbClr val="E0B945"/>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t" anchorCtr="0">
        <a:noAutofit/>
      </a:bodyPr>
      <a:lstStyle>
        <a:defPPr marL="0" indent="0" algn="just">
          <a:lnSpc>
            <a:spcPct val="120000"/>
          </a:lnSpc>
          <a:buSzPct val="110000"/>
          <a:buFont typeface="Montserrat SemiBold"/>
          <a:buNone/>
          <a:defRPr sz="1400" b="1" dirty="0" err="1" smtClean="0">
            <a:solidFill>
              <a:srgbClr val="00B050"/>
            </a:solidFill>
            <a:latin typeface="+mn-lt"/>
            <a:cs typeface="Segoe UI Semilight" panose="020B0402040204020203" pitchFamily="34" charset="0"/>
          </a:defRPr>
        </a:defPPr>
      </a:lstStyle>
    </a:txDef>
  </a:objectDefaults>
  <a:extraClrSchemeLst/>
</a:theme>
</file>

<file path=ppt/theme/theme7.xml><?xml version="1.0" encoding="utf-8"?>
<a:theme xmlns:a="http://schemas.openxmlformats.org/drawingml/2006/main" name="5_Nursing Capstone XL by Slidesgo">
  <a:themeElements>
    <a:clrScheme name="Simple Light">
      <a:dk1>
        <a:srgbClr val="000000"/>
      </a:dk1>
      <a:lt1>
        <a:srgbClr val="FFFFFF"/>
      </a:lt1>
      <a:dk2>
        <a:srgbClr val="595959"/>
      </a:dk2>
      <a:lt2>
        <a:srgbClr val="EEEEEE"/>
      </a:lt2>
      <a:accent1>
        <a:srgbClr val="1F7444"/>
      </a:accent1>
      <a:accent2>
        <a:srgbClr val="434343"/>
      </a:accent2>
      <a:accent3>
        <a:srgbClr val="FBD76D"/>
      </a:accent3>
      <a:accent4>
        <a:srgbClr val="DA3030"/>
      </a:accent4>
      <a:accent5>
        <a:srgbClr val="52AC79"/>
      </a:accent5>
      <a:accent6>
        <a:srgbClr val="E0B945"/>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t" anchorCtr="0">
        <a:noAutofit/>
      </a:bodyPr>
      <a:lstStyle>
        <a:defPPr marL="0" indent="0" algn="just">
          <a:lnSpc>
            <a:spcPct val="120000"/>
          </a:lnSpc>
          <a:buSzPct val="110000"/>
          <a:buFont typeface="Montserrat SemiBold"/>
          <a:buNone/>
          <a:defRPr sz="1400" b="1" dirty="0" err="1" smtClean="0">
            <a:solidFill>
              <a:srgbClr val="00B050"/>
            </a:solidFill>
            <a:latin typeface="+mn-lt"/>
            <a:cs typeface="Segoe UI Semilight" panose="020B0402040204020203" pitchFamily="34" charset="0"/>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3140</Words>
  <Application>Microsoft Office PowerPoint</Application>
  <PresentationFormat>Widescreen</PresentationFormat>
  <Paragraphs>197</Paragraphs>
  <Slides>25</Slides>
  <Notes>25</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25</vt:i4>
      </vt:variant>
    </vt:vector>
  </HeadingPairs>
  <TitlesOfParts>
    <vt:vector size="48" baseType="lpstr">
      <vt:lpstr>Arial Unicode MS</vt:lpstr>
      <vt:lpstr>Alexandria</vt:lpstr>
      <vt:lpstr>Arial</vt:lpstr>
      <vt:lpstr>Arial (Body)</vt:lpstr>
      <vt:lpstr>Arial (Headings)</vt:lpstr>
      <vt:lpstr>Calibri</vt:lpstr>
      <vt:lpstr>Montserrat</vt:lpstr>
      <vt:lpstr>Montserrat ExtraBold</vt:lpstr>
      <vt:lpstr>Montserrat Medium</vt:lpstr>
      <vt:lpstr>Montserrat SemiBold</vt:lpstr>
      <vt:lpstr>Muli</vt:lpstr>
      <vt:lpstr>Righteous</vt:lpstr>
      <vt:lpstr>Segoe UI Black</vt:lpstr>
      <vt:lpstr>Segoe UI Semilight</vt:lpstr>
      <vt:lpstr>Times New Roman</vt:lpstr>
      <vt:lpstr>Wingdings</vt:lpstr>
      <vt:lpstr>Custom Design</vt:lpstr>
      <vt:lpstr>Nursing Capstone XL by Slidesgo</vt:lpstr>
      <vt:lpstr>1_Nursing Capstone XL by Slidesgo</vt:lpstr>
      <vt:lpstr>2_Nursing Capstone XL by Slidesgo</vt:lpstr>
      <vt:lpstr>3_Nursing Capstone XL by Slidesgo</vt:lpstr>
      <vt:lpstr>4_Nursing Capstone XL by Slidesgo</vt:lpstr>
      <vt:lpstr>5_Nursing Capstone XL by Slidesgo</vt:lpstr>
      <vt:lpstr>PowerPoint Presentation</vt:lpstr>
      <vt:lpstr>TÓM TẮT NỘI DUNG</vt:lpstr>
      <vt:lpstr>PHẦN 1 </vt:lpstr>
      <vt:lpstr>PowerPoint Presentation</vt:lpstr>
      <vt:lpstr>2. Các cơ sở xây dựng Thông tư mới </vt:lpstr>
      <vt:lpstr>PHẦN 2</vt:lpstr>
      <vt:lpstr> Các nội dung chính tại Thông tư </vt:lpstr>
      <vt:lpstr>1. Nội dung Nguyên tắc, tiêu chuẩn GMP    </vt:lpstr>
      <vt:lpstr>1. Nội dung Nguyên tắc, tiêu chuẩn GMP    </vt:lpstr>
      <vt:lpstr>1. Nội dung Nguyên tắc, tiêu chuẩn GMP    </vt:lpstr>
      <vt:lpstr>1. Nội dung Nguyên tắc, tiêu chuẩn GMP    </vt:lpstr>
      <vt:lpstr>1. Nội dung Nguyên tắc, tiêu chuẩn GMP    </vt:lpstr>
      <vt:lpstr>2. Nội dung Đánh giá duy trì đáp ứng GMP    </vt:lpstr>
      <vt:lpstr>2. Nội dung Đánh giá duy trì đáp ứng GMP    </vt:lpstr>
      <vt:lpstr>2. Nội dung Đánh giá duy trì đáp ứng GMP    </vt:lpstr>
      <vt:lpstr>2. Nội dung Đánh giá duy trì đáp ứng GMP    </vt:lpstr>
      <vt:lpstr>2. Nội dung Đánh giá duy trì đáp ứng GMP    </vt:lpstr>
      <vt:lpstr>3. Nội dung Đánh giá đáp ứng GMP cơ sở nước ngoài     </vt:lpstr>
      <vt:lpstr>3. Nội dung Đánh giá đáp ứng GMP cơ sở nước ngoài     </vt:lpstr>
      <vt:lpstr>3. Nội dung Đánh giá đáp ứng GMP cơ sở nước ngoài     </vt:lpstr>
      <vt:lpstr>3. Nội dung Đánh giá đáp ứng GMP cơ sở nước ngoài     </vt:lpstr>
      <vt:lpstr>4. Nội dung Điều khoản thi hành  </vt:lpstr>
      <vt:lpstr>4. Nội dung Điều khoản thi hành  </vt:lpstr>
      <vt:lpstr>4. Nội dung Điều khoản thi hành    </vt:lpstr>
      <vt:lpstr>XIN TRÂN TRỌNG CẢM ƠN!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ĐIỂM MỚI CỦA  THÔNG TƯ 28/2025/TT-BYT (THÔNG TƯ GMP)</dc:title>
  <dc:creator>Linh Nguyen</dc:creator>
  <cp:lastModifiedBy>Nguyen Thi Thu Huong</cp:lastModifiedBy>
  <cp:revision>52</cp:revision>
  <dcterms:created xsi:type="dcterms:W3CDTF">2025-07-14T10:29:40Z</dcterms:created>
  <dcterms:modified xsi:type="dcterms:W3CDTF">2025-07-28T10:00:00Z</dcterms:modified>
</cp:coreProperties>
</file>