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5.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81" r:id="rId2"/>
    <p:sldMasterId id="2147483694" r:id="rId3"/>
    <p:sldMasterId id="2147483706" r:id="rId4"/>
    <p:sldMasterId id="2147483718" r:id="rId5"/>
    <p:sldMasterId id="2147483668" r:id="rId6"/>
  </p:sldMasterIdLst>
  <p:notesMasterIdLst>
    <p:notesMasterId r:id="rId25"/>
  </p:notesMasterIdLst>
  <p:handoutMasterIdLst>
    <p:handoutMasterId r:id="rId26"/>
  </p:handoutMasterIdLst>
  <p:sldIdLst>
    <p:sldId id="411" r:id="rId7"/>
    <p:sldId id="412" r:id="rId8"/>
    <p:sldId id="413" r:id="rId9"/>
    <p:sldId id="414" r:id="rId10"/>
    <p:sldId id="429" r:id="rId11"/>
    <p:sldId id="416" r:id="rId12"/>
    <p:sldId id="417" r:id="rId13"/>
    <p:sldId id="418" r:id="rId14"/>
    <p:sldId id="419" r:id="rId15"/>
    <p:sldId id="420" r:id="rId16"/>
    <p:sldId id="421" r:id="rId17"/>
    <p:sldId id="422" r:id="rId18"/>
    <p:sldId id="423" r:id="rId19"/>
    <p:sldId id="424" r:id="rId20"/>
    <p:sldId id="425" r:id="rId21"/>
    <p:sldId id="426" r:id="rId22"/>
    <p:sldId id="427" r:id="rId23"/>
    <p:sldId id="571" r:id="rId24"/>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10">
          <p15:clr>
            <a:srgbClr val="A4A3A4"/>
          </p15:clr>
        </p15:guide>
        <p15:guide id="2" pos="2141">
          <p15:clr>
            <a:srgbClr val="A4A3A4"/>
          </p15:clr>
        </p15:guide>
        <p15:guide id="3" orient="horz" pos="312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0033CC"/>
    <a:srgbClr val="0000FF"/>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92" autoAdjust="0"/>
    <p:restoredTop sz="77281" autoAdjust="0"/>
  </p:normalViewPr>
  <p:slideViewPr>
    <p:cSldViewPr>
      <p:cViewPr varScale="1">
        <p:scale>
          <a:sx n="89" d="100"/>
          <a:sy n="89" d="100"/>
        </p:scale>
        <p:origin x="1584" y="8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49" d="100"/>
          <a:sy n="49" d="100"/>
        </p:scale>
        <p:origin x="-3042" y="-102"/>
      </p:cViewPr>
      <p:guideLst>
        <p:guide orient="horz" pos="3110"/>
        <p:guide pos="2141"/>
        <p:guide orient="horz" pos="312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41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6412"/>
          </a:xfrm>
          <a:prstGeom prst="rect">
            <a:avLst/>
          </a:prstGeom>
        </p:spPr>
        <p:txBody>
          <a:bodyPr vert="horz" lIns="91440" tIns="45720" rIns="91440" bIns="45720" rtlCol="0"/>
          <a:lstStyle>
            <a:lvl1pPr algn="r">
              <a:defRPr sz="1200"/>
            </a:lvl1pPr>
          </a:lstStyle>
          <a:p>
            <a:fld id="{A926D9A7-AA52-4500-8BC7-507CF527B8B6}" type="datetimeFigureOut">
              <a:rPr lang="en-US" smtClean="0"/>
              <a:t>7/29/2025</a:t>
            </a:fld>
            <a:endParaRPr lang="en-US"/>
          </a:p>
        </p:txBody>
      </p:sp>
      <p:sp>
        <p:nvSpPr>
          <p:cNvPr id="4" name="Footer Placeholder 3"/>
          <p:cNvSpPr>
            <a:spLocks noGrp="1"/>
          </p:cNvSpPr>
          <p:nvPr>
            <p:ph type="ftr" sz="quarter" idx="2"/>
          </p:nvPr>
        </p:nvSpPr>
        <p:spPr>
          <a:xfrm>
            <a:off x="0" y="9430218"/>
            <a:ext cx="2946400" cy="4964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430218"/>
            <a:ext cx="2946400" cy="496412"/>
          </a:xfrm>
          <a:prstGeom prst="rect">
            <a:avLst/>
          </a:prstGeom>
        </p:spPr>
        <p:txBody>
          <a:bodyPr vert="horz" lIns="91440" tIns="45720" rIns="91440" bIns="45720" rtlCol="0" anchor="b"/>
          <a:lstStyle>
            <a:lvl1pPr algn="r">
              <a:defRPr sz="1200"/>
            </a:lvl1pPr>
          </a:lstStyle>
          <a:p>
            <a:fld id="{C6DEF371-F2AD-4868-AA90-CC758F2169C8}" type="slidenum">
              <a:rPr lang="en-US" smtClean="0"/>
              <a:t>‹#›</a:t>
            </a:fld>
            <a:endParaRPr lang="en-US"/>
          </a:p>
        </p:txBody>
      </p:sp>
    </p:spTree>
    <p:extLst>
      <p:ext uri="{BB962C8B-B14F-4D97-AF65-F5344CB8AC3E}">
        <p14:creationId xmlns:p14="http://schemas.microsoft.com/office/powerpoint/2010/main" val="19430078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41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6412"/>
          </a:xfrm>
          <a:prstGeom prst="rect">
            <a:avLst/>
          </a:prstGeom>
        </p:spPr>
        <p:txBody>
          <a:bodyPr vert="horz" lIns="91440" tIns="45720" rIns="91440" bIns="45720" rtlCol="0"/>
          <a:lstStyle>
            <a:lvl1pPr algn="r">
              <a:defRPr sz="1200"/>
            </a:lvl1pPr>
          </a:lstStyle>
          <a:p>
            <a:fld id="{C522CBD1-7E4D-4EAE-9AB1-6B1C3DE425B9}" type="datetimeFigureOut">
              <a:rPr lang="en-US" smtClean="0"/>
              <a:pPr/>
              <a:t>7/29/2025</a:t>
            </a:fld>
            <a:endParaRPr lang="en-US"/>
          </a:p>
        </p:txBody>
      </p:sp>
      <p:sp>
        <p:nvSpPr>
          <p:cNvPr id="4" name="Slide Image Placeholder 3"/>
          <p:cNvSpPr>
            <a:spLocks noGrp="1" noRot="1" noChangeAspect="1"/>
          </p:cNvSpPr>
          <p:nvPr>
            <p:ph type="sldImg" idx="2"/>
          </p:nvPr>
        </p:nvSpPr>
        <p:spPr>
          <a:xfrm>
            <a:off x="92075" y="746125"/>
            <a:ext cx="6613525" cy="3721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16705"/>
            <a:ext cx="5438775" cy="44677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0218"/>
            <a:ext cx="2946400" cy="4964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30218"/>
            <a:ext cx="2946400" cy="496412"/>
          </a:xfrm>
          <a:prstGeom prst="rect">
            <a:avLst/>
          </a:prstGeom>
        </p:spPr>
        <p:txBody>
          <a:bodyPr vert="horz" lIns="91440" tIns="45720" rIns="91440" bIns="45720" rtlCol="0" anchor="b"/>
          <a:lstStyle>
            <a:lvl1pPr algn="r">
              <a:defRPr sz="1200"/>
            </a:lvl1pPr>
          </a:lstStyle>
          <a:p>
            <a:fld id="{CE7627A8-D9AF-41AD-960E-5AB5F1DA6DDD}" type="slidenum">
              <a:rPr lang="en-US" smtClean="0"/>
              <a:pPr/>
              <a:t>‹#›</a:t>
            </a:fld>
            <a:endParaRPr lang="en-US"/>
          </a:p>
        </p:txBody>
      </p:sp>
    </p:spTree>
    <p:extLst>
      <p:ext uri="{BB962C8B-B14F-4D97-AF65-F5344CB8AC3E}">
        <p14:creationId xmlns:p14="http://schemas.microsoft.com/office/powerpoint/2010/main" val="2537123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456649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a:extLst>
            <a:ext uri="{FF2B5EF4-FFF2-40B4-BE49-F238E27FC236}">
              <a16:creationId xmlns:a16="http://schemas.microsoft.com/office/drawing/2014/main" xmlns="" id="{E81EB00F-D809-EB52-EAF5-FF86715B0A54}"/>
            </a:ext>
          </a:extLst>
        </p:cNvPr>
        <p:cNvGrpSpPr/>
        <p:nvPr/>
      </p:nvGrpSpPr>
      <p:grpSpPr>
        <a:xfrm>
          <a:off x="0" y="0"/>
          <a:ext cx="0" cy="0"/>
          <a:chOff x="0" y="0"/>
          <a:chExt cx="0" cy="0"/>
        </a:xfrm>
      </p:grpSpPr>
      <p:sp>
        <p:nvSpPr>
          <p:cNvPr id="299" name="Google Shape;299;g63daf6a34a_3_0:notes">
            <a:extLst>
              <a:ext uri="{FF2B5EF4-FFF2-40B4-BE49-F238E27FC236}">
                <a16:creationId xmlns:a16="http://schemas.microsoft.com/office/drawing/2014/main" xmlns="" id="{E8D1EF00-8A0E-123B-69B1-56D9D578B2EA}"/>
              </a:ext>
            </a:extLst>
          </p:cNvPr>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63daf6a34a_3_0:notes">
            <a:extLst>
              <a:ext uri="{FF2B5EF4-FFF2-40B4-BE49-F238E27FC236}">
                <a16:creationId xmlns:a16="http://schemas.microsoft.com/office/drawing/2014/main" xmlns="" id="{9F2A9E8A-176F-238B-B0CD-FEB309DCA994}"/>
              </a:ext>
            </a:extLst>
          </p:cNvPr>
          <p:cNvSpPr txBox="1">
            <a:spLocks noGrp="1"/>
          </p:cNvSpPr>
          <p:nvPr>
            <p:ph type="body" idx="1"/>
          </p:nvPr>
        </p:nvSpPr>
        <p:spPr>
          <a:xfrm>
            <a:off x="679768" y="4715908"/>
            <a:ext cx="5438140" cy="44677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err="1" smtClean="0"/>
              <a:t>Thông</a:t>
            </a:r>
            <a:r>
              <a:rPr lang="en-US" baseline="0" dirty="0" smtClean="0"/>
              <a:t> </a:t>
            </a:r>
            <a:r>
              <a:rPr lang="en-US" baseline="0" dirty="0" err="1" smtClean="0"/>
              <a:t>tư</a:t>
            </a:r>
            <a:r>
              <a:rPr lang="en-US" baseline="0" dirty="0" smtClean="0"/>
              <a:t> 02: </a:t>
            </a:r>
            <a:r>
              <a:rPr lang="vi-VN" dirty="0" smtClean="0"/>
              <a:t>Sửa đổi điểm c khoản 4 mục II Phụ lục I-1a như sau:</a:t>
            </a:r>
          </a:p>
          <a:p>
            <a:pPr marL="0" lvl="0" indent="0" algn="l" rtl="0">
              <a:spcBef>
                <a:spcPts val="0"/>
              </a:spcBef>
              <a:spcAft>
                <a:spcPts val="0"/>
              </a:spcAft>
              <a:buNone/>
            </a:pPr>
            <a:r>
              <a:rPr lang="vi-VN" dirty="0" smtClean="0"/>
              <a:t>“c) Cơ sở phải có thiết bị công nghệ thông tin kết nối internet và thực hiện quản lý hoạt động mua, bán thuốc bằng phần mềm ứng dụng; bảo đảm kiểm soát xuất xứ, giá cả, nguồn gốc thuốc mua vào, bán ra; đảm bảo truy xuất được nguồn gốc thuốc; đảm bảo trích xuất đầy đủ dữ liệu các thông tin trên khi cơ quan quản lý yêu cầu; liên thông và cập nhật đầy đủ dữ liệu với hệ thống thông tin về dược theo hướng dẫn của Bộ Y tế”.</a:t>
            </a:r>
            <a:endParaRPr dirty="0"/>
          </a:p>
        </p:txBody>
      </p:sp>
    </p:spTree>
    <p:extLst>
      <p:ext uri="{BB962C8B-B14F-4D97-AF65-F5344CB8AC3E}">
        <p14:creationId xmlns:p14="http://schemas.microsoft.com/office/powerpoint/2010/main" val="25408860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a:extLst>
            <a:ext uri="{FF2B5EF4-FFF2-40B4-BE49-F238E27FC236}">
              <a16:creationId xmlns:a16="http://schemas.microsoft.com/office/drawing/2014/main" xmlns="" id="{E81EB00F-D809-EB52-EAF5-FF86715B0A54}"/>
            </a:ext>
          </a:extLst>
        </p:cNvPr>
        <p:cNvGrpSpPr/>
        <p:nvPr/>
      </p:nvGrpSpPr>
      <p:grpSpPr>
        <a:xfrm>
          <a:off x="0" y="0"/>
          <a:ext cx="0" cy="0"/>
          <a:chOff x="0" y="0"/>
          <a:chExt cx="0" cy="0"/>
        </a:xfrm>
      </p:grpSpPr>
      <p:sp>
        <p:nvSpPr>
          <p:cNvPr id="299" name="Google Shape;299;g63daf6a34a_3_0:notes">
            <a:extLst>
              <a:ext uri="{FF2B5EF4-FFF2-40B4-BE49-F238E27FC236}">
                <a16:creationId xmlns:a16="http://schemas.microsoft.com/office/drawing/2014/main" xmlns="" id="{E8D1EF00-8A0E-123B-69B1-56D9D578B2EA}"/>
              </a:ext>
            </a:extLst>
          </p:cNvPr>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63daf6a34a_3_0:notes">
            <a:extLst>
              <a:ext uri="{FF2B5EF4-FFF2-40B4-BE49-F238E27FC236}">
                <a16:creationId xmlns:a16="http://schemas.microsoft.com/office/drawing/2014/main" xmlns="" id="{9F2A9E8A-176F-238B-B0CD-FEB309DCA994}"/>
              </a:ext>
            </a:extLst>
          </p:cNvPr>
          <p:cNvSpPr txBox="1">
            <a:spLocks noGrp="1"/>
          </p:cNvSpPr>
          <p:nvPr>
            <p:ph type="body" idx="1"/>
          </p:nvPr>
        </p:nvSpPr>
        <p:spPr>
          <a:xfrm>
            <a:off x="679768" y="4715908"/>
            <a:ext cx="5438140" cy="44677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408860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a:extLst>
            <a:ext uri="{FF2B5EF4-FFF2-40B4-BE49-F238E27FC236}">
              <a16:creationId xmlns:a16="http://schemas.microsoft.com/office/drawing/2014/main" xmlns="" id="{E81EB00F-D809-EB52-EAF5-FF86715B0A54}"/>
            </a:ext>
          </a:extLst>
        </p:cNvPr>
        <p:cNvGrpSpPr/>
        <p:nvPr/>
      </p:nvGrpSpPr>
      <p:grpSpPr>
        <a:xfrm>
          <a:off x="0" y="0"/>
          <a:ext cx="0" cy="0"/>
          <a:chOff x="0" y="0"/>
          <a:chExt cx="0" cy="0"/>
        </a:xfrm>
      </p:grpSpPr>
      <p:sp>
        <p:nvSpPr>
          <p:cNvPr id="299" name="Google Shape;299;g63daf6a34a_3_0:notes">
            <a:extLst>
              <a:ext uri="{FF2B5EF4-FFF2-40B4-BE49-F238E27FC236}">
                <a16:creationId xmlns:a16="http://schemas.microsoft.com/office/drawing/2014/main" xmlns="" id="{E8D1EF00-8A0E-123B-69B1-56D9D578B2EA}"/>
              </a:ext>
            </a:extLst>
          </p:cNvPr>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63daf6a34a_3_0:notes">
            <a:extLst>
              <a:ext uri="{FF2B5EF4-FFF2-40B4-BE49-F238E27FC236}">
                <a16:creationId xmlns:a16="http://schemas.microsoft.com/office/drawing/2014/main" xmlns="" id="{9F2A9E8A-176F-238B-B0CD-FEB309DCA994}"/>
              </a:ext>
            </a:extLst>
          </p:cNvPr>
          <p:cNvSpPr txBox="1">
            <a:spLocks noGrp="1"/>
          </p:cNvSpPr>
          <p:nvPr>
            <p:ph type="body" idx="1"/>
          </p:nvPr>
        </p:nvSpPr>
        <p:spPr>
          <a:xfrm>
            <a:off x="679768" y="4715908"/>
            <a:ext cx="5438140" cy="44677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408860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a:extLst>
            <a:ext uri="{FF2B5EF4-FFF2-40B4-BE49-F238E27FC236}">
              <a16:creationId xmlns:a16="http://schemas.microsoft.com/office/drawing/2014/main" xmlns="" id="{E81EB00F-D809-EB52-EAF5-FF86715B0A54}"/>
            </a:ext>
          </a:extLst>
        </p:cNvPr>
        <p:cNvGrpSpPr/>
        <p:nvPr/>
      </p:nvGrpSpPr>
      <p:grpSpPr>
        <a:xfrm>
          <a:off x="0" y="0"/>
          <a:ext cx="0" cy="0"/>
          <a:chOff x="0" y="0"/>
          <a:chExt cx="0" cy="0"/>
        </a:xfrm>
      </p:grpSpPr>
      <p:sp>
        <p:nvSpPr>
          <p:cNvPr id="299" name="Google Shape;299;g63daf6a34a_3_0:notes">
            <a:extLst>
              <a:ext uri="{FF2B5EF4-FFF2-40B4-BE49-F238E27FC236}">
                <a16:creationId xmlns:a16="http://schemas.microsoft.com/office/drawing/2014/main" xmlns="" id="{E8D1EF00-8A0E-123B-69B1-56D9D578B2EA}"/>
              </a:ext>
            </a:extLst>
          </p:cNvPr>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63daf6a34a_3_0:notes">
            <a:extLst>
              <a:ext uri="{FF2B5EF4-FFF2-40B4-BE49-F238E27FC236}">
                <a16:creationId xmlns:a16="http://schemas.microsoft.com/office/drawing/2014/main" xmlns="" id="{9F2A9E8A-176F-238B-B0CD-FEB309DCA994}"/>
              </a:ext>
            </a:extLst>
          </p:cNvPr>
          <p:cNvSpPr txBox="1">
            <a:spLocks noGrp="1"/>
          </p:cNvSpPr>
          <p:nvPr>
            <p:ph type="body" idx="1"/>
          </p:nvPr>
        </p:nvSpPr>
        <p:spPr>
          <a:xfrm>
            <a:off x="679768" y="4715908"/>
            <a:ext cx="5438140" cy="44677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408860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a:extLst>
            <a:ext uri="{FF2B5EF4-FFF2-40B4-BE49-F238E27FC236}">
              <a16:creationId xmlns:a16="http://schemas.microsoft.com/office/drawing/2014/main" xmlns="" id="{E81EB00F-D809-EB52-EAF5-FF86715B0A54}"/>
            </a:ext>
          </a:extLst>
        </p:cNvPr>
        <p:cNvGrpSpPr/>
        <p:nvPr/>
      </p:nvGrpSpPr>
      <p:grpSpPr>
        <a:xfrm>
          <a:off x="0" y="0"/>
          <a:ext cx="0" cy="0"/>
          <a:chOff x="0" y="0"/>
          <a:chExt cx="0" cy="0"/>
        </a:xfrm>
      </p:grpSpPr>
      <p:sp>
        <p:nvSpPr>
          <p:cNvPr id="299" name="Google Shape;299;g63daf6a34a_3_0:notes">
            <a:extLst>
              <a:ext uri="{FF2B5EF4-FFF2-40B4-BE49-F238E27FC236}">
                <a16:creationId xmlns:a16="http://schemas.microsoft.com/office/drawing/2014/main" xmlns="" id="{E8D1EF00-8A0E-123B-69B1-56D9D578B2EA}"/>
              </a:ext>
            </a:extLst>
          </p:cNvPr>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63daf6a34a_3_0:notes">
            <a:extLst>
              <a:ext uri="{FF2B5EF4-FFF2-40B4-BE49-F238E27FC236}">
                <a16:creationId xmlns:a16="http://schemas.microsoft.com/office/drawing/2014/main" xmlns="" id="{9F2A9E8A-176F-238B-B0CD-FEB309DCA994}"/>
              </a:ext>
            </a:extLst>
          </p:cNvPr>
          <p:cNvSpPr txBox="1">
            <a:spLocks noGrp="1"/>
          </p:cNvSpPr>
          <p:nvPr>
            <p:ph type="body" idx="1"/>
          </p:nvPr>
        </p:nvSpPr>
        <p:spPr>
          <a:xfrm>
            <a:off x="679768" y="4715908"/>
            <a:ext cx="5438140" cy="44677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408860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a:extLst>
            <a:ext uri="{FF2B5EF4-FFF2-40B4-BE49-F238E27FC236}">
              <a16:creationId xmlns:a16="http://schemas.microsoft.com/office/drawing/2014/main" xmlns="" id="{E81EB00F-D809-EB52-EAF5-FF86715B0A54}"/>
            </a:ext>
          </a:extLst>
        </p:cNvPr>
        <p:cNvGrpSpPr/>
        <p:nvPr/>
      </p:nvGrpSpPr>
      <p:grpSpPr>
        <a:xfrm>
          <a:off x="0" y="0"/>
          <a:ext cx="0" cy="0"/>
          <a:chOff x="0" y="0"/>
          <a:chExt cx="0" cy="0"/>
        </a:xfrm>
      </p:grpSpPr>
      <p:sp>
        <p:nvSpPr>
          <p:cNvPr id="299" name="Google Shape;299;g63daf6a34a_3_0:notes">
            <a:extLst>
              <a:ext uri="{FF2B5EF4-FFF2-40B4-BE49-F238E27FC236}">
                <a16:creationId xmlns:a16="http://schemas.microsoft.com/office/drawing/2014/main" xmlns="" id="{E8D1EF00-8A0E-123B-69B1-56D9D578B2EA}"/>
              </a:ext>
            </a:extLst>
          </p:cNvPr>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63daf6a34a_3_0:notes">
            <a:extLst>
              <a:ext uri="{FF2B5EF4-FFF2-40B4-BE49-F238E27FC236}">
                <a16:creationId xmlns:a16="http://schemas.microsoft.com/office/drawing/2014/main" xmlns="" id="{9F2A9E8A-176F-238B-B0CD-FEB309DCA994}"/>
              </a:ext>
            </a:extLst>
          </p:cNvPr>
          <p:cNvSpPr txBox="1">
            <a:spLocks noGrp="1"/>
          </p:cNvSpPr>
          <p:nvPr>
            <p:ph type="body" idx="1"/>
          </p:nvPr>
        </p:nvSpPr>
        <p:spPr>
          <a:xfrm>
            <a:off x="679768" y="4715908"/>
            <a:ext cx="5438140" cy="44677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408860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a:extLst>
            <a:ext uri="{FF2B5EF4-FFF2-40B4-BE49-F238E27FC236}">
              <a16:creationId xmlns:a16="http://schemas.microsoft.com/office/drawing/2014/main" xmlns="" id="{E81EB00F-D809-EB52-EAF5-FF86715B0A54}"/>
            </a:ext>
          </a:extLst>
        </p:cNvPr>
        <p:cNvGrpSpPr/>
        <p:nvPr/>
      </p:nvGrpSpPr>
      <p:grpSpPr>
        <a:xfrm>
          <a:off x="0" y="0"/>
          <a:ext cx="0" cy="0"/>
          <a:chOff x="0" y="0"/>
          <a:chExt cx="0" cy="0"/>
        </a:xfrm>
      </p:grpSpPr>
      <p:sp>
        <p:nvSpPr>
          <p:cNvPr id="299" name="Google Shape;299;g63daf6a34a_3_0:notes">
            <a:extLst>
              <a:ext uri="{FF2B5EF4-FFF2-40B4-BE49-F238E27FC236}">
                <a16:creationId xmlns:a16="http://schemas.microsoft.com/office/drawing/2014/main" xmlns="" id="{E8D1EF00-8A0E-123B-69B1-56D9D578B2EA}"/>
              </a:ext>
            </a:extLst>
          </p:cNvPr>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63daf6a34a_3_0:notes">
            <a:extLst>
              <a:ext uri="{FF2B5EF4-FFF2-40B4-BE49-F238E27FC236}">
                <a16:creationId xmlns:a16="http://schemas.microsoft.com/office/drawing/2014/main" xmlns="" id="{9F2A9E8A-176F-238B-B0CD-FEB309DCA994}"/>
              </a:ext>
            </a:extLst>
          </p:cNvPr>
          <p:cNvSpPr txBox="1">
            <a:spLocks noGrp="1"/>
          </p:cNvSpPr>
          <p:nvPr>
            <p:ph type="body" idx="1"/>
          </p:nvPr>
        </p:nvSpPr>
        <p:spPr>
          <a:xfrm>
            <a:off x="679768" y="4715908"/>
            <a:ext cx="5438140" cy="44677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408860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a:extLst>
            <a:ext uri="{FF2B5EF4-FFF2-40B4-BE49-F238E27FC236}">
              <a16:creationId xmlns:a16="http://schemas.microsoft.com/office/drawing/2014/main" xmlns="" id="{E81EB00F-D809-EB52-EAF5-FF86715B0A54}"/>
            </a:ext>
          </a:extLst>
        </p:cNvPr>
        <p:cNvGrpSpPr/>
        <p:nvPr/>
      </p:nvGrpSpPr>
      <p:grpSpPr>
        <a:xfrm>
          <a:off x="0" y="0"/>
          <a:ext cx="0" cy="0"/>
          <a:chOff x="0" y="0"/>
          <a:chExt cx="0" cy="0"/>
        </a:xfrm>
      </p:grpSpPr>
      <p:sp>
        <p:nvSpPr>
          <p:cNvPr id="299" name="Google Shape;299;g63daf6a34a_3_0:notes">
            <a:extLst>
              <a:ext uri="{FF2B5EF4-FFF2-40B4-BE49-F238E27FC236}">
                <a16:creationId xmlns:a16="http://schemas.microsoft.com/office/drawing/2014/main" xmlns="" id="{E8D1EF00-8A0E-123B-69B1-56D9D578B2EA}"/>
              </a:ext>
            </a:extLst>
          </p:cNvPr>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63daf6a34a_3_0:notes">
            <a:extLst>
              <a:ext uri="{FF2B5EF4-FFF2-40B4-BE49-F238E27FC236}">
                <a16:creationId xmlns:a16="http://schemas.microsoft.com/office/drawing/2014/main" xmlns="" id="{9F2A9E8A-176F-238B-B0CD-FEB309DCA994}"/>
              </a:ext>
            </a:extLst>
          </p:cNvPr>
          <p:cNvSpPr txBox="1">
            <a:spLocks noGrp="1"/>
          </p:cNvSpPr>
          <p:nvPr>
            <p:ph type="body" idx="1"/>
          </p:nvPr>
        </p:nvSpPr>
        <p:spPr>
          <a:xfrm>
            <a:off x="679768" y="4715908"/>
            <a:ext cx="5438140" cy="44677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408860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4713" cy="33512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884613" y="8685213"/>
            <a:ext cx="2971800" cy="458787"/>
          </a:xfrm>
          <a:prstGeom prst="rect">
            <a:avLst/>
          </a:prstGeom>
        </p:spPr>
        <p:txBody>
          <a:bodyPr/>
          <a:lstStyle/>
          <a:p>
            <a:fld id="{B68D2766-C49B-4C1A-9FEE-6F146754B02B}" type="slidenum">
              <a:rPr lang="en-US" smtClean="0"/>
              <a:t>18</a:t>
            </a:fld>
            <a:endParaRPr lang="en-US"/>
          </a:p>
        </p:txBody>
      </p:sp>
    </p:spTree>
    <p:extLst>
      <p:ext uri="{BB962C8B-B14F-4D97-AF65-F5344CB8AC3E}">
        <p14:creationId xmlns:p14="http://schemas.microsoft.com/office/powerpoint/2010/main" val="815630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63daf6a34a_3_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63daf6a34a_3_0:notes"/>
          <p:cNvSpPr txBox="1">
            <a:spLocks noGrp="1"/>
          </p:cNvSpPr>
          <p:nvPr>
            <p:ph type="body" idx="1"/>
          </p:nvPr>
        </p:nvSpPr>
        <p:spPr>
          <a:xfrm>
            <a:off x="679768" y="4715908"/>
            <a:ext cx="5438140" cy="44677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261861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a:extLst>
            <a:ext uri="{FF2B5EF4-FFF2-40B4-BE49-F238E27FC236}">
              <a16:creationId xmlns:a16="http://schemas.microsoft.com/office/drawing/2014/main" xmlns="" id="{E81EB00F-D809-EB52-EAF5-FF86715B0A54}"/>
            </a:ext>
          </a:extLst>
        </p:cNvPr>
        <p:cNvGrpSpPr/>
        <p:nvPr/>
      </p:nvGrpSpPr>
      <p:grpSpPr>
        <a:xfrm>
          <a:off x="0" y="0"/>
          <a:ext cx="0" cy="0"/>
          <a:chOff x="0" y="0"/>
          <a:chExt cx="0" cy="0"/>
        </a:xfrm>
      </p:grpSpPr>
      <p:sp>
        <p:nvSpPr>
          <p:cNvPr id="299" name="Google Shape;299;g63daf6a34a_3_0:notes">
            <a:extLst>
              <a:ext uri="{FF2B5EF4-FFF2-40B4-BE49-F238E27FC236}">
                <a16:creationId xmlns:a16="http://schemas.microsoft.com/office/drawing/2014/main" xmlns="" id="{E8D1EF00-8A0E-123B-69B1-56D9D578B2EA}"/>
              </a:ext>
            </a:extLst>
          </p:cNvPr>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63daf6a34a_3_0:notes">
            <a:extLst>
              <a:ext uri="{FF2B5EF4-FFF2-40B4-BE49-F238E27FC236}">
                <a16:creationId xmlns:a16="http://schemas.microsoft.com/office/drawing/2014/main" xmlns="" id="{9F2A9E8A-176F-238B-B0CD-FEB309DCA994}"/>
              </a:ext>
            </a:extLst>
          </p:cNvPr>
          <p:cNvSpPr txBox="1">
            <a:spLocks noGrp="1"/>
          </p:cNvSpPr>
          <p:nvPr>
            <p:ph type="body" idx="1"/>
          </p:nvPr>
        </p:nvSpPr>
        <p:spPr>
          <a:xfrm>
            <a:off x="679768" y="4715908"/>
            <a:ext cx="5438140" cy="44677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200" dirty="0" err="1" smtClean="0">
                <a:latin typeface="Times New Roman" pitchFamily="18" charset="0"/>
                <a:cs typeface="Times New Roman" pitchFamily="18" charset="0"/>
              </a:rPr>
              <a:t>Luật</a:t>
            </a:r>
            <a:r>
              <a:rPr lang="en-US" sz="1200" baseline="0" dirty="0" smtClean="0">
                <a:latin typeface="Times New Roman" pitchFamily="18" charset="0"/>
                <a:cs typeface="Times New Roman" pitchFamily="18" charset="0"/>
              </a:rPr>
              <a:t> </a:t>
            </a:r>
            <a:r>
              <a:rPr lang="en-US" sz="1200" baseline="0" dirty="0" err="1" smtClean="0">
                <a:latin typeface="Times New Roman" pitchFamily="18" charset="0"/>
                <a:cs typeface="Times New Roman" pitchFamily="18" charset="0"/>
              </a:rPr>
              <a:t>số</a:t>
            </a:r>
            <a:r>
              <a:rPr lang="en-US" sz="1200" baseline="0" dirty="0" smtClean="0">
                <a:latin typeface="Times New Roman" pitchFamily="18" charset="0"/>
                <a:cs typeface="Times New Roman" pitchFamily="18" charset="0"/>
              </a:rPr>
              <a:t> 44:</a:t>
            </a:r>
          </a:p>
          <a:p>
            <a:pPr marL="0" lvl="0" indent="0" algn="l" rtl="0">
              <a:spcBef>
                <a:spcPts val="0"/>
              </a:spcBef>
              <a:spcAft>
                <a:spcPts val="0"/>
              </a:spcAft>
              <a:buNone/>
            </a:pPr>
            <a:r>
              <a:rPr lang="en-US" sz="1200" baseline="0" dirty="0" smtClean="0">
                <a:latin typeface="Times New Roman" pitchFamily="18" charset="0"/>
                <a:cs typeface="Times New Roman" pitchFamily="18" charset="0"/>
              </a:rPr>
              <a:t>18. Cc</a:t>
            </a:r>
          </a:p>
          <a:p>
            <a:pPr marL="0" lvl="0" indent="0" algn="l" rtl="0">
              <a:spcBef>
                <a:spcPts val="0"/>
              </a:spcBef>
              <a:spcAft>
                <a:spcPts val="0"/>
              </a:spcAft>
              <a:buNone/>
            </a:pPr>
            <a:r>
              <a:rPr lang="vi-VN" sz="1200" dirty="0" smtClean="0">
                <a:latin typeface="Times New Roman" pitchFamily="18" charset="0"/>
                <a:cs typeface="Times New Roman" pitchFamily="18" charset="0"/>
              </a:rPr>
              <a:t>d) Thông báo việc kinh doanh dược theo phương thức thương mại điện tử đến cơ quan có thẩm quyền theo quy định của Bộ trưởng Bộ Y tế;</a:t>
            </a:r>
          </a:p>
          <a:p>
            <a:pPr marL="0" lvl="0" indent="0" algn="l" rtl="0">
              <a:spcBef>
                <a:spcPts val="0"/>
              </a:spcBef>
              <a:spcAft>
                <a:spcPts val="0"/>
              </a:spcAft>
              <a:buNone/>
            </a:pPr>
            <a:r>
              <a:rPr lang="vi-VN" sz="1200" dirty="0" smtClean="0">
                <a:latin typeface="Times New Roman" pitchFamily="18" charset="0"/>
                <a:cs typeface="Times New Roman" pitchFamily="18" charset="0"/>
              </a:rPr>
              <a:t>đ) Cơ sở bán lẻ thuốc phải tổ chức tư vấn, hướng dẫn trực tuyến về cách sử dụng thuốc cho người mua thuốc và tổ chức thực hiện giao thuốc đến người mua theo quy định của Bộ trưởng Bộ Y tế;</a:t>
            </a:r>
            <a:endParaRPr lang="en-US" sz="1200" dirty="0" smtClean="0">
              <a:latin typeface="Times New Roman" pitchFamily="18" charset="0"/>
              <a:cs typeface="Times New Roman" pitchFamily="18" charset="0"/>
            </a:endParaRPr>
          </a:p>
          <a:p>
            <a:pPr marL="0" lvl="0" indent="0" algn="l" rtl="0">
              <a:spcBef>
                <a:spcPts val="0"/>
              </a:spcBef>
              <a:spcAft>
                <a:spcPts val="0"/>
              </a:spcAft>
              <a:buNone/>
            </a:pPr>
            <a:r>
              <a:rPr lang="en-US" sz="1200" dirty="0" smtClean="0">
                <a:latin typeface="Times New Roman" pitchFamily="18" charset="0"/>
                <a:cs typeface="Times New Roman" pitchFamily="18" charset="0"/>
              </a:rPr>
              <a:t>3</a:t>
            </a:r>
            <a:r>
              <a:rPr lang="vi-VN" sz="1200" dirty="0" smtClean="0">
                <a:latin typeface="Times New Roman" pitchFamily="18" charset="0"/>
                <a:cs typeface="Times New Roman" pitchFamily="18" charset="0"/>
              </a:rPr>
              <a:t>6. Sửa đổi, bổ sung khoản 2 Điều 74 như sau:</a:t>
            </a:r>
          </a:p>
          <a:p>
            <a:pPr marL="0" lvl="0" indent="0" algn="l" rtl="0">
              <a:spcBef>
                <a:spcPts val="0"/>
              </a:spcBef>
              <a:spcAft>
                <a:spcPts val="0"/>
              </a:spcAft>
              <a:buNone/>
            </a:pPr>
            <a:r>
              <a:rPr lang="vi-VN" sz="1200" dirty="0" smtClean="0">
                <a:latin typeface="Times New Roman" pitchFamily="18" charset="0"/>
                <a:cs typeface="Times New Roman" pitchFamily="18" charset="0"/>
              </a:rPr>
              <a:t>“2. Bộ trưởng Bộ Y tế quy định chi tiết về đơn thuốc, việc kê đơn thuốc, ứng dụng công nghệ thông tin trong kê đơn thuốc, bán thuốc theo đơn và việc liên thông dữ liệu với hệ thống thông tin về dược trong cơ sở dữ liệu quốc gia về y tế.</a:t>
            </a:r>
            <a:r>
              <a:rPr lang="en-US" sz="1200" dirty="0" err="1" smtClean="0">
                <a:latin typeface="Times New Roman" pitchFamily="18" charset="0"/>
                <a:cs typeface="Times New Roman" pitchFamily="18" charset="0"/>
              </a:rPr>
              <a:t>ật</a:t>
            </a:r>
            <a:r>
              <a:rPr lang="en-US" sz="1200" baseline="0" dirty="0" smtClean="0">
                <a:latin typeface="Times New Roman" pitchFamily="18" charset="0"/>
                <a:cs typeface="Times New Roman" pitchFamily="18" charset="0"/>
              </a:rPr>
              <a:t> </a:t>
            </a:r>
            <a:endParaRPr sz="1200" dirty="0">
              <a:latin typeface="Times New Roman" pitchFamily="18" charset="0"/>
              <a:cs typeface="Times New Roman" pitchFamily="18" charset="0"/>
            </a:endParaRPr>
          </a:p>
        </p:txBody>
      </p:sp>
    </p:spTree>
    <p:extLst>
      <p:ext uri="{BB962C8B-B14F-4D97-AF65-F5344CB8AC3E}">
        <p14:creationId xmlns:p14="http://schemas.microsoft.com/office/powerpoint/2010/main" val="2540886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a:extLst>
            <a:ext uri="{FF2B5EF4-FFF2-40B4-BE49-F238E27FC236}">
              <a16:creationId xmlns:a16="http://schemas.microsoft.com/office/drawing/2014/main" xmlns="" id="{E81EB00F-D809-EB52-EAF5-FF86715B0A54}"/>
            </a:ext>
          </a:extLst>
        </p:cNvPr>
        <p:cNvGrpSpPr/>
        <p:nvPr/>
      </p:nvGrpSpPr>
      <p:grpSpPr>
        <a:xfrm>
          <a:off x="0" y="0"/>
          <a:ext cx="0" cy="0"/>
          <a:chOff x="0" y="0"/>
          <a:chExt cx="0" cy="0"/>
        </a:xfrm>
      </p:grpSpPr>
      <p:sp>
        <p:nvSpPr>
          <p:cNvPr id="299" name="Google Shape;299;g63daf6a34a_3_0:notes">
            <a:extLst>
              <a:ext uri="{FF2B5EF4-FFF2-40B4-BE49-F238E27FC236}">
                <a16:creationId xmlns:a16="http://schemas.microsoft.com/office/drawing/2014/main" xmlns="" id="{E8D1EF00-8A0E-123B-69B1-56D9D578B2EA}"/>
              </a:ext>
            </a:extLst>
          </p:cNvPr>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63daf6a34a_3_0:notes">
            <a:extLst>
              <a:ext uri="{FF2B5EF4-FFF2-40B4-BE49-F238E27FC236}">
                <a16:creationId xmlns:a16="http://schemas.microsoft.com/office/drawing/2014/main" xmlns="" id="{9F2A9E8A-176F-238B-B0CD-FEB309DCA994}"/>
              </a:ext>
            </a:extLst>
          </p:cNvPr>
          <p:cNvSpPr txBox="1">
            <a:spLocks noGrp="1"/>
          </p:cNvSpPr>
          <p:nvPr>
            <p:ph type="body" idx="1"/>
          </p:nvPr>
        </p:nvSpPr>
        <p:spPr>
          <a:xfrm>
            <a:off x="679768" y="4715908"/>
            <a:ext cx="5438140" cy="44677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err="1" smtClean="0"/>
              <a:t>Luật</a:t>
            </a:r>
            <a:r>
              <a:rPr lang="en-US" baseline="0" dirty="0" smtClean="0"/>
              <a:t> </a:t>
            </a:r>
            <a:r>
              <a:rPr lang="en-US" baseline="0" dirty="0" err="1" smtClean="0"/>
              <a:t>dược</a:t>
            </a:r>
            <a:r>
              <a:rPr lang="en-US" baseline="0" dirty="0" smtClean="0"/>
              <a:t> </a:t>
            </a:r>
            <a:r>
              <a:rPr lang="en-US" baseline="0" dirty="0" err="1" smtClean="0"/>
              <a:t>điều</a:t>
            </a:r>
            <a:r>
              <a:rPr lang="en-US" baseline="0" dirty="0" smtClean="0"/>
              <a:t> 33. </a:t>
            </a:r>
            <a:r>
              <a:rPr lang="vi-VN" baseline="0" dirty="0" smtClean="0"/>
              <a:t>Điều kiện cấp Giấy chứng nhận đủ điều kiện kinh doanh dược</a:t>
            </a:r>
            <a:endParaRPr lang="en-US" baseline="0" dirty="0" smtClean="0"/>
          </a:p>
          <a:p>
            <a:pPr marL="0" lvl="0" indent="0" algn="l" rtl="0">
              <a:spcBef>
                <a:spcPts val="0"/>
              </a:spcBef>
              <a:spcAft>
                <a:spcPts val="0"/>
              </a:spcAft>
              <a:buNone/>
            </a:pPr>
            <a:r>
              <a:rPr lang="vi-VN" dirty="0" smtClean="0"/>
              <a:t>3. Việc đánh giá đủ điều kiện về cơ sở vật chất, kỹ thuật và nhân sự quy định tại khoản 1 Điều này được thực hiện 03 năm một lần hoặc đột xuất theo quy định của Bộ trưởng Bộ Y tế hoặc Điều ước quốc tế mà nước Cộng hòa xã hội chủ nghĩa Việt Nam là thành viên.</a:t>
            </a:r>
            <a:endParaRPr lang="en-US" dirty="0" smtClean="0"/>
          </a:p>
          <a:p>
            <a:pPr marL="0" lvl="0" indent="0" algn="l" rtl="0">
              <a:spcBef>
                <a:spcPts val="0"/>
              </a:spcBef>
              <a:spcAft>
                <a:spcPts val="0"/>
              </a:spcAft>
              <a:buNone/>
            </a:pPr>
            <a:r>
              <a:rPr lang="vi-VN" dirty="0" smtClean="0"/>
              <a:t>2. Trường hợp cơ sở đề nghị cấp Giấy chứng nhận GSP cùng với Giấy chứng nhận đủ điều kiện kinh doanh dược, cơ sở phải ghi rõ nội dung này trong Đơn đề nghị cấp Giấy chứng nhận đủ điều kiện kinh doanh dược. Trường hợp cơ sở đã được cấp Giấy chứng nhận đủ điều kiện kinh doanh dược có nhu cầu cấp Giấy chứng nhận GSP, cơ sở có văn bản đề nghị cấp Giấy chứng nhận GSP. Cơ quan tiếp nhận xem xét việc cấp Giấy chứng nhận GSP căn cứ kết quả đánh giá GSP gần nhất trước đó.</a:t>
            </a:r>
            <a:endParaRPr dirty="0"/>
          </a:p>
        </p:txBody>
      </p:sp>
    </p:spTree>
    <p:extLst>
      <p:ext uri="{BB962C8B-B14F-4D97-AF65-F5344CB8AC3E}">
        <p14:creationId xmlns:p14="http://schemas.microsoft.com/office/powerpoint/2010/main" val="25408860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a:extLst>
            <a:ext uri="{FF2B5EF4-FFF2-40B4-BE49-F238E27FC236}">
              <a16:creationId xmlns:a16="http://schemas.microsoft.com/office/drawing/2014/main" xmlns="" id="{E81EB00F-D809-EB52-EAF5-FF86715B0A54}"/>
            </a:ext>
          </a:extLst>
        </p:cNvPr>
        <p:cNvGrpSpPr/>
        <p:nvPr/>
      </p:nvGrpSpPr>
      <p:grpSpPr>
        <a:xfrm>
          <a:off x="0" y="0"/>
          <a:ext cx="0" cy="0"/>
          <a:chOff x="0" y="0"/>
          <a:chExt cx="0" cy="0"/>
        </a:xfrm>
      </p:grpSpPr>
      <p:sp>
        <p:nvSpPr>
          <p:cNvPr id="299" name="Google Shape;299;g63daf6a34a_3_0:notes">
            <a:extLst>
              <a:ext uri="{FF2B5EF4-FFF2-40B4-BE49-F238E27FC236}">
                <a16:creationId xmlns:a16="http://schemas.microsoft.com/office/drawing/2014/main" xmlns="" id="{E8D1EF00-8A0E-123B-69B1-56D9D578B2EA}"/>
              </a:ext>
            </a:extLst>
          </p:cNvPr>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63daf6a34a_3_0:notes">
            <a:extLst>
              <a:ext uri="{FF2B5EF4-FFF2-40B4-BE49-F238E27FC236}">
                <a16:creationId xmlns:a16="http://schemas.microsoft.com/office/drawing/2014/main" xmlns="" id="{9F2A9E8A-176F-238B-B0CD-FEB309DCA994}"/>
              </a:ext>
            </a:extLst>
          </p:cNvPr>
          <p:cNvSpPr txBox="1">
            <a:spLocks noGrp="1"/>
          </p:cNvSpPr>
          <p:nvPr>
            <p:ph type="body" idx="1"/>
          </p:nvPr>
        </p:nvSpPr>
        <p:spPr>
          <a:xfrm>
            <a:off x="679768" y="4715908"/>
            <a:ext cx="5438140" cy="44677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5408860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a:extLst>
            <a:ext uri="{FF2B5EF4-FFF2-40B4-BE49-F238E27FC236}">
              <a16:creationId xmlns:a16="http://schemas.microsoft.com/office/drawing/2014/main" xmlns="" id="{E81EB00F-D809-EB52-EAF5-FF86715B0A54}"/>
            </a:ext>
          </a:extLst>
        </p:cNvPr>
        <p:cNvGrpSpPr/>
        <p:nvPr/>
      </p:nvGrpSpPr>
      <p:grpSpPr>
        <a:xfrm>
          <a:off x="0" y="0"/>
          <a:ext cx="0" cy="0"/>
          <a:chOff x="0" y="0"/>
          <a:chExt cx="0" cy="0"/>
        </a:xfrm>
      </p:grpSpPr>
      <p:sp>
        <p:nvSpPr>
          <p:cNvPr id="299" name="Google Shape;299;g63daf6a34a_3_0:notes">
            <a:extLst>
              <a:ext uri="{FF2B5EF4-FFF2-40B4-BE49-F238E27FC236}">
                <a16:creationId xmlns:a16="http://schemas.microsoft.com/office/drawing/2014/main" xmlns="" id="{E8D1EF00-8A0E-123B-69B1-56D9D578B2EA}"/>
              </a:ext>
            </a:extLst>
          </p:cNvPr>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63daf6a34a_3_0:notes">
            <a:extLst>
              <a:ext uri="{FF2B5EF4-FFF2-40B4-BE49-F238E27FC236}">
                <a16:creationId xmlns:a16="http://schemas.microsoft.com/office/drawing/2014/main" xmlns="" id="{9F2A9E8A-176F-238B-B0CD-FEB309DCA994}"/>
              </a:ext>
            </a:extLst>
          </p:cNvPr>
          <p:cNvSpPr txBox="1">
            <a:spLocks noGrp="1"/>
          </p:cNvSpPr>
          <p:nvPr>
            <p:ph type="body" idx="1"/>
          </p:nvPr>
        </p:nvSpPr>
        <p:spPr>
          <a:xfrm>
            <a:off x="679768" y="4715908"/>
            <a:ext cx="5438140" cy="44677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408860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a:extLst>
            <a:ext uri="{FF2B5EF4-FFF2-40B4-BE49-F238E27FC236}">
              <a16:creationId xmlns:a16="http://schemas.microsoft.com/office/drawing/2014/main" xmlns="" id="{E81EB00F-D809-EB52-EAF5-FF86715B0A54}"/>
            </a:ext>
          </a:extLst>
        </p:cNvPr>
        <p:cNvGrpSpPr/>
        <p:nvPr/>
      </p:nvGrpSpPr>
      <p:grpSpPr>
        <a:xfrm>
          <a:off x="0" y="0"/>
          <a:ext cx="0" cy="0"/>
          <a:chOff x="0" y="0"/>
          <a:chExt cx="0" cy="0"/>
        </a:xfrm>
      </p:grpSpPr>
      <p:sp>
        <p:nvSpPr>
          <p:cNvPr id="299" name="Google Shape;299;g63daf6a34a_3_0:notes">
            <a:extLst>
              <a:ext uri="{FF2B5EF4-FFF2-40B4-BE49-F238E27FC236}">
                <a16:creationId xmlns:a16="http://schemas.microsoft.com/office/drawing/2014/main" xmlns="" id="{E8D1EF00-8A0E-123B-69B1-56D9D578B2EA}"/>
              </a:ext>
            </a:extLst>
          </p:cNvPr>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63daf6a34a_3_0:notes">
            <a:extLst>
              <a:ext uri="{FF2B5EF4-FFF2-40B4-BE49-F238E27FC236}">
                <a16:creationId xmlns:a16="http://schemas.microsoft.com/office/drawing/2014/main" xmlns="" id="{9F2A9E8A-176F-238B-B0CD-FEB309DCA994}"/>
              </a:ext>
            </a:extLst>
          </p:cNvPr>
          <p:cNvSpPr txBox="1">
            <a:spLocks noGrp="1"/>
          </p:cNvSpPr>
          <p:nvPr>
            <p:ph type="body" idx="1"/>
          </p:nvPr>
        </p:nvSpPr>
        <p:spPr>
          <a:xfrm>
            <a:off x="679768" y="4715908"/>
            <a:ext cx="5438140" cy="44677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vi-VN" dirty="0" smtClean="0"/>
              <a:t>8. Bổ sung điểm d và điểm đ sau điểm c tại khoản 2 mục III Phụ lục I-1a và điểm d sau điểm c tại khoản 2 mục III Phụ lục I-1b như sau:</a:t>
            </a:r>
          </a:p>
          <a:p>
            <a:pPr marL="0" lvl="0" indent="0" algn="l" rtl="0">
              <a:spcBef>
                <a:spcPts val="0"/>
              </a:spcBef>
              <a:spcAft>
                <a:spcPts val="0"/>
              </a:spcAft>
              <a:buNone/>
            </a:pPr>
            <a:r>
              <a:rPr lang="vi-VN" dirty="0" smtClean="0"/>
              <a:t>“d) Bán thuốc theo phương thức thương mại điện tử:</a:t>
            </a:r>
          </a:p>
          <a:p>
            <a:pPr marL="0" lvl="0" indent="0" algn="l" rtl="0">
              <a:spcBef>
                <a:spcPts val="0"/>
              </a:spcBef>
              <a:spcAft>
                <a:spcPts val="0"/>
              </a:spcAft>
              <a:buNone/>
            </a:pPr>
            <a:r>
              <a:rPr lang="vi-VN" dirty="0" smtClean="0"/>
              <a:t>- Cơ sở bán lẻ thuốc theo phương thức thương mại điện tử phải tổ chức tư vấn, hướng dẫn trực tuyến thông qua thiết bị, công nghệ thông tin về các nội dung theo quy định tại các điểm a, b khoản này, cách bảo quản thuốc và chỉ được bán thuốc sau khi đã tư vấn, hướng dẫn cho người mua thuốc. Hoạt động tư vấn, hướng dẫn trực tuyến của cơ sở bán lẻ thuốc theo phương thức thương mại điện tử phải được thể hiện bằng hội thoại âm thanh, video hoặc tin nhắn hoặc thông điệp dữ liệu khác; cơ sở lưu và ghi nhận trong phần mềm bán hàng tối thiểu các nội dung về thông tin liên lạc của người mua, tóm tắt nội dung tư vấn, hướng dẫn đã thực hiện và lưu làm bằng chứng. Cơ sở phải lưu bằng chứng về việc tư vấn, hướng dẫn trực tuyến ít nhất 24 tháng kể từ khi thực hiện;</a:t>
            </a:r>
          </a:p>
          <a:p>
            <a:pPr marL="0" lvl="0" indent="0" algn="l" rtl="0">
              <a:spcBef>
                <a:spcPts val="0"/>
              </a:spcBef>
              <a:spcAft>
                <a:spcPts val="0"/>
              </a:spcAft>
              <a:buNone/>
            </a:pPr>
            <a:endParaRPr dirty="0"/>
          </a:p>
        </p:txBody>
      </p:sp>
    </p:spTree>
    <p:extLst>
      <p:ext uri="{BB962C8B-B14F-4D97-AF65-F5344CB8AC3E}">
        <p14:creationId xmlns:p14="http://schemas.microsoft.com/office/powerpoint/2010/main" val="25408860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a:extLst>
            <a:ext uri="{FF2B5EF4-FFF2-40B4-BE49-F238E27FC236}">
              <a16:creationId xmlns:a16="http://schemas.microsoft.com/office/drawing/2014/main" xmlns="" id="{E81EB00F-D809-EB52-EAF5-FF86715B0A54}"/>
            </a:ext>
          </a:extLst>
        </p:cNvPr>
        <p:cNvGrpSpPr/>
        <p:nvPr/>
      </p:nvGrpSpPr>
      <p:grpSpPr>
        <a:xfrm>
          <a:off x="0" y="0"/>
          <a:ext cx="0" cy="0"/>
          <a:chOff x="0" y="0"/>
          <a:chExt cx="0" cy="0"/>
        </a:xfrm>
      </p:grpSpPr>
      <p:sp>
        <p:nvSpPr>
          <p:cNvPr id="299" name="Google Shape;299;g63daf6a34a_3_0:notes">
            <a:extLst>
              <a:ext uri="{FF2B5EF4-FFF2-40B4-BE49-F238E27FC236}">
                <a16:creationId xmlns:a16="http://schemas.microsoft.com/office/drawing/2014/main" xmlns="" id="{E8D1EF00-8A0E-123B-69B1-56D9D578B2EA}"/>
              </a:ext>
            </a:extLst>
          </p:cNvPr>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63daf6a34a_3_0:notes">
            <a:extLst>
              <a:ext uri="{FF2B5EF4-FFF2-40B4-BE49-F238E27FC236}">
                <a16:creationId xmlns:a16="http://schemas.microsoft.com/office/drawing/2014/main" xmlns="" id="{9F2A9E8A-176F-238B-B0CD-FEB309DCA994}"/>
              </a:ext>
            </a:extLst>
          </p:cNvPr>
          <p:cNvSpPr txBox="1">
            <a:spLocks noGrp="1"/>
          </p:cNvSpPr>
          <p:nvPr>
            <p:ph type="body" idx="1"/>
          </p:nvPr>
        </p:nvSpPr>
        <p:spPr>
          <a:xfrm>
            <a:off x="679768" y="4715908"/>
            <a:ext cx="5438140" cy="44677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vi-VN" dirty="0" smtClean="0"/>
              <a:t>8. Bổ sung điểm d và điểm đ sau điểm c tại khoản 2 mục III Phụ lục I-1a và điểm d sau điểm c tại khoản 2 mục III Phụ lục I-1b như sau:</a:t>
            </a:r>
          </a:p>
          <a:p>
            <a:pPr marL="0" lvl="0" indent="0" algn="l" rtl="0">
              <a:spcBef>
                <a:spcPts val="0"/>
              </a:spcBef>
              <a:spcAft>
                <a:spcPts val="0"/>
              </a:spcAft>
              <a:buNone/>
            </a:pPr>
            <a:r>
              <a:rPr lang="vi-VN" dirty="0" smtClean="0"/>
              <a:t>- Bao gói để vận chuyển thuốc phải có các thông tin: Tên và địa chỉ người mua thuốc, tên và địa chỉ cơ sở bán lẻ thuốc, điều kiện bảo quản thuốc, giới hạn thời gian giao thuốc muộn nhất. Người vận chuyển thuốc phải được thông báo về các điều kiện liên quan đến việc bảo quản, vận chuyển thuốc và tuân thủ các yêu cầu này trong suốt quá trình vận chuyển;</a:t>
            </a:r>
          </a:p>
          <a:p>
            <a:pPr marL="0" lvl="0" indent="0" algn="l" rtl="0">
              <a:spcBef>
                <a:spcPts val="0"/>
              </a:spcBef>
              <a:spcAft>
                <a:spcPts val="0"/>
              </a:spcAft>
              <a:buNone/>
            </a:pPr>
            <a:r>
              <a:rPr lang="vi-VN" dirty="0" smtClean="0"/>
              <a:t>- Thuốc phải được bao gói, bảo quản, vận chuyển phù hợp để bảo đảm tính nguyên trạng của thuốc, không làm mất các thông tin về sản phẩm; không bị tạp nhiễm bởi sản phẩm khác và duy trì các điều kiện bảo quản của thuốc trong suốt quá trình vận chuyển;</a:t>
            </a:r>
          </a:p>
          <a:p>
            <a:pPr marL="0" lvl="0" indent="0" algn="l" rtl="0">
              <a:spcBef>
                <a:spcPts val="0"/>
              </a:spcBef>
              <a:spcAft>
                <a:spcPts val="0"/>
              </a:spcAft>
              <a:buNone/>
            </a:pPr>
            <a:r>
              <a:rPr lang="vi-VN" dirty="0" smtClean="0"/>
              <a:t>đ) Khi bán thuốc kê đơn theo đơn thuốc điện tử, cơ sở phải cập nhật mã đơn thuốc điện tử vào hệ thống bằng dữ liệu đơn thuốc điện tử của Bộ Y tế, đảm bảo liên thông tới hệ thống của Bộ Y tế; bán thuốc đúng theo đơn, số lượng thuốc bán không nhiều hơn số lượng tại đơn thuốc, không bán đơn thuốc hết hạn”.</a:t>
            </a:r>
            <a:endParaRPr dirty="0"/>
          </a:p>
        </p:txBody>
      </p:sp>
    </p:spTree>
    <p:extLst>
      <p:ext uri="{BB962C8B-B14F-4D97-AF65-F5344CB8AC3E}">
        <p14:creationId xmlns:p14="http://schemas.microsoft.com/office/powerpoint/2010/main" val="25408860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a:extLst>
            <a:ext uri="{FF2B5EF4-FFF2-40B4-BE49-F238E27FC236}">
              <a16:creationId xmlns:a16="http://schemas.microsoft.com/office/drawing/2014/main" xmlns="" id="{E81EB00F-D809-EB52-EAF5-FF86715B0A54}"/>
            </a:ext>
          </a:extLst>
        </p:cNvPr>
        <p:cNvGrpSpPr/>
        <p:nvPr/>
      </p:nvGrpSpPr>
      <p:grpSpPr>
        <a:xfrm>
          <a:off x="0" y="0"/>
          <a:ext cx="0" cy="0"/>
          <a:chOff x="0" y="0"/>
          <a:chExt cx="0" cy="0"/>
        </a:xfrm>
      </p:grpSpPr>
      <p:sp>
        <p:nvSpPr>
          <p:cNvPr id="299" name="Google Shape;299;g63daf6a34a_3_0:notes">
            <a:extLst>
              <a:ext uri="{FF2B5EF4-FFF2-40B4-BE49-F238E27FC236}">
                <a16:creationId xmlns:a16="http://schemas.microsoft.com/office/drawing/2014/main" xmlns="" id="{E8D1EF00-8A0E-123B-69B1-56D9D578B2EA}"/>
              </a:ext>
            </a:extLst>
          </p:cNvPr>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63daf6a34a_3_0:notes">
            <a:extLst>
              <a:ext uri="{FF2B5EF4-FFF2-40B4-BE49-F238E27FC236}">
                <a16:creationId xmlns:a16="http://schemas.microsoft.com/office/drawing/2014/main" xmlns="" id="{9F2A9E8A-176F-238B-B0CD-FEB309DCA994}"/>
              </a:ext>
            </a:extLst>
          </p:cNvPr>
          <p:cNvSpPr txBox="1">
            <a:spLocks noGrp="1"/>
          </p:cNvSpPr>
          <p:nvPr>
            <p:ph type="body" idx="1"/>
          </p:nvPr>
        </p:nvSpPr>
        <p:spPr>
          <a:xfrm>
            <a:off x="679768" y="4715908"/>
            <a:ext cx="5438140" cy="44677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408860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userDrawn="1">
  <p:cSld name="2_Title slide">
    <p:spTree>
      <p:nvGrpSpPr>
        <p:cNvPr id="1" name="Shape 8"/>
        <p:cNvGrpSpPr/>
        <p:nvPr/>
      </p:nvGrpSpPr>
      <p:grpSpPr>
        <a:xfrm>
          <a:off x="0" y="0"/>
          <a:ext cx="0" cy="0"/>
          <a:chOff x="0" y="0"/>
          <a:chExt cx="0" cy="0"/>
        </a:xfrm>
      </p:grpSpPr>
      <p:sp>
        <p:nvSpPr>
          <p:cNvPr id="10" name="Google Shape;10;p2"/>
          <p:cNvSpPr txBox="1">
            <a:spLocks noGrp="1"/>
          </p:cNvSpPr>
          <p:nvPr>
            <p:ph type="subTitle" idx="1"/>
          </p:nvPr>
        </p:nvSpPr>
        <p:spPr>
          <a:xfrm>
            <a:off x="6649433" y="3778833"/>
            <a:ext cx="3352800" cy="1056800"/>
          </a:xfrm>
          <a:prstGeom prst="rect">
            <a:avLst/>
          </a:prstGeom>
        </p:spPr>
        <p:txBody>
          <a:bodyPr spcFirstLastPara="1" wrap="square" lIns="121897" tIns="121897" rIns="121897" bIns="121897" anchor="t" anchorCtr="0">
            <a:noAutofit/>
          </a:bodyPr>
          <a:lstStyle>
            <a:lvl1pPr lvl="0">
              <a:lnSpc>
                <a:spcPct val="100000"/>
              </a:lnSpc>
              <a:spcBef>
                <a:spcPts val="0"/>
              </a:spcBef>
              <a:spcAft>
                <a:spcPts val="0"/>
              </a:spcAft>
              <a:buSzPts val="1600"/>
              <a:buNone/>
              <a:defRPr sz="2100"/>
            </a:lvl1pPr>
            <a:lvl2pPr lvl="1">
              <a:lnSpc>
                <a:spcPct val="100000"/>
              </a:lnSpc>
              <a:spcBef>
                <a:spcPts val="0"/>
              </a:spcBef>
              <a:spcAft>
                <a:spcPts val="0"/>
              </a:spcAft>
              <a:buSzPts val="2800"/>
              <a:buNone/>
              <a:defRPr sz="3700"/>
            </a:lvl2pPr>
            <a:lvl3pPr lvl="2">
              <a:lnSpc>
                <a:spcPct val="100000"/>
              </a:lnSpc>
              <a:spcBef>
                <a:spcPts val="0"/>
              </a:spcBef>
              <a:spcAft>
                <a:spcPts val="0"/>
              </a:spcAft>
              <a:buSzPts val="2800"/>
              <a:buNone/>
              <a:defRPr sz="3700"/>
            </a:lvl3pPr>
            <a:lvl4pPr lvl="3">
              <a:lnSpc>
                <a:spcPct val="100000"/>
              </a:lnSpc>
              <a:spcBef>
                <a:spcPts val="0"/>
              </a:spcBef>
              <a:spcAft>
                <a:spcPts val="0"/>
              </a:spcAft>
              <a:buSzPts val="2800"/>
              <a:buNone/>
              <a:defRPr sz="3700"/>
            </a:lvl4pPr>
            <a:lvl5pPr lvl="4">
              <a:lnSpc>
                <a:spcPct val="100000"/>
              </a:lnSpc>
              <a:spcBef>
                <a:spcPts val="0"/>
              </a:spcBef>
              <a:spcAft>
                <a:spcPts val="0"/>
              </a:spcAft>
              <a:buSzPts val="2800"/>
              <a:buNone/>
              <a:defRPr sz="3700"/>
            </a:lvl5pPr>
            <a:lvl6pPr lvl="5">
              <a:lnSpc>
                <a:spcPct val="100000"/>
              </a:lnSpc>
              <a:spcBef>
                <a:spcPts val="0"/>
              </a:spcBef>
              <a:spcAft>
                <a:spcPts val="0"/>
              </a:spcAft>
              <a:buSzPts val="2800"/>
              <a:buNone/>
              <a:defRPr sz="3700"/>
            </a:lvl6pPr>
            <a:lvl7pPr lvl="6">
              <a:lnSpc>
                <a:spcPct val="100000"/>
              </a:lnSpc>
              <a:spcBef>
                <a:spcPts val="0"/>
              </a:spcBef>
              <a:spcAft>
                <a:spcPts val="0"/>
              </a:spcAft>
              <a:buSzPts val="2800"/>
              <a:buNone/>
              <a:defRPr sz="3700"/>
            </a:lvl7pPr>
            <a:lvl8pPr lvl="7">
              <a:lnSpc>
                <a:spcPct val="100000"/>
              </a:lnSpc>
              <a:spcBef>
                <a:spcPts val="0"/>
              </a:spcBef>
              <a:spcAft>
                <a:spcPts val="0"/>
              </a:spcAft>
              <a:buSzPts val="2800"/>
              <a:buNone/>
              <a:defRPr sz="3700"/>
            </a:lvl8pPr>
            <a:lvl9pPr lvl="8">
              <a:lnSpc>
                <a:spcPct val="100000"/>
              </a:lnSpc>
              <a:spcBef>
                <a:spcPts val="0"/>
              </a:spcBef>
              <a:spcAft>
                <a:spcPts val="0"/>
              </a:spcAft>
              <a:buSzPts val="2800"/>
              <a:buNone/>
              <a:defRPr sz="3700"/>
            </a:lvl9pPr>
          </a:lstStyle>
          <a:p>
            <a:endParaRPr/>
          </a:p>
        </p:txBody>
      </p:sp>
      <p:sp>
        <p:nvSpPr>
          <p:cNvPr id="2" name="Title 1">
            <a:extLst>
              <a:ext uri="{FF2B5EF4-FFF2-40B4-BE49-F238E27FC236}">
                <a16:creationId xmlns:a16="http://schemas.microsoft.com/office/drawing/2014/main" xmlns="" id="{352A36BE-72BF-4C02-B950-3409E4989633}"/>
              </a:ext>
            </a:extLst>
          </p:cNvPr>
          <p:cNvSpPr>
            <a:spLocks noGrp="1"/>
          </p:cNvSpPr>
          <p:nvPr>
            <p:ph type="title"/>
          </p:nvPr>
        </p:nvSpPr>
        <p:spPr>
          <a:xfrm>
            <a:off x="415600" y="593367"/>
            <a:ext cx="11360800" cy="763600"/>
          </a:xfrm>
          <a:prstGeom prst="rect">
            <a:avLst/>
          </a:prstGeom>
        </p:spPr>
        <p:txBody>
          <a:bodyPr lIns="121917" tIns="60958" rIns="121917" bIns="60958"/>
          <a:lstStyle/>
          <a:p>
            <a:r>
              <a:rPr lang="en-US"/>
              <a:t>Click to edit Master title style</a:t>
            </a:r>
          </a:p>
        </p:txBody>
      </p:sp>
      <p:pic>
        <p:nvPicPr>
          <p:cNvPr id="3" name="Picture 2"/>
          <p:cNvPicPr>
            <a:picLocks noChangeAspect="1"/>
          </p:cNvPicPr>
          <p:nvPr userDrawn="1"/>
        </p:nvPicPr>
        <p:blipFill>
          <a:blip r:embed="rId2"/>
          <a:stretch>
            <a:fillRect/>
          </a:stretch>
        </p:blipFill>
        <p:spPr>
          <a:xfrm>
            <a:off x="5155023" y="-5146"/>
            <a:ext cx="1705953" cy="1705953"/>
          </a:xfrm>
          <a:prstGeom prst="rect">
            <a:avLst/>
          </a:prstGeom>
        </p:spPr>
      </p:pic>
    </p:spTree>
    <p:extLst>
      <p:ext uri="{BB962C8B-B14F-4D97-AF65-F5344CB8AC3E}">
        <p14:creationId xmlns:p14="http://schemas.microsoft.com/office/powerpoint/2010/main" val="3247317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AA4536-5424-4D64-88E7-00243C9D482C}" type="datetimeFigureOut">
              <a:rPr lang="en-US" smtClean="0"/>
              <a:t>7/29/2025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5AF718-B02A-4177-8085-6D7DBBB84C0D}" type="slidenum">
              <a:rPr lang="en-US" smtClean="0"/>
              <a:t>‹#›</a:t>
            </a:fld>
            <a:endParaRPr lang="en-US"/>
          </a:p>
        </p:txBody>
      </p:sp>
    </p:spTree>
    <p:extLst>
      <p:ext uri="{BB962C8B-B14F-4D97-AF65-F5344CB8AC3E}">
        <p14:creationId xmlns:p14="http://schemas.microsoft.com/office/powerpoint/2010/main" val="3074685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AA4536-5424-4D64-88E7-00243C9D482C}" type="datetimeFigureOut">
              <a:rPr lang="en-US" smtClean="0"/>
              <a:t>7/29/2025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5AF718-B02A-4177-8085-6D7DBBB84C0D}" type="slidenum">
              <a:rPr lang="en-US" smtClean="0"/>
              <a:t>‹#›</a:t>
            </a:fld>
            <a:endParaRPr lang="en-US"/>
          </a:p>
        </p:txBody>
      </p:sp>
    </p:spTree>
    <p:extLst>
      <p:ext uri="{BB962C8B-B14F-4D97-AF65-F5344CB8AC3E}">
        <p14:creationId xmlns:p14="http://schemas.microsoft.com/office/powerpoint/2010/main" val="30269722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AA4536-5424-4D64-88E7-00243C9D482C}" type="datetimeFigureOut">
              <a:rPr lang="en-US" smtClean="0"/>
              <a:t>7/29/2025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5AF718-B02A-4177-8085-6D7DBBB84C0D}" type="slidenum">
              <a:rPr lang="en-US" smtClean="0"/>
              <a:t>‹#›</a:t>
            </a:fld>
            <a:endParaRPr lang="en-US"/>
          </a:p>
        </p:txBody>
      </p:sp>
    </p:spTree>
    <p:extLst>
      <p:ext uri="{BB962C8B-B14F-4D97-AF65-F5344CB8AC3E}">
        <p14:creationId xmlns:p14="http://schemas.microsoft.com/office/powerpoint/2010/main" val="15232808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AA4536-5424-4D64-88E7-00243C9D482C}"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5AF718-B02A-4177-8085-6D7DBBB84C0D}" type="slidenum">
              <a:rPr lang="en-US" smtClean="0"/>
              <a:t>‹#›</a:t>
            </a:fld>
            <a:endParaRPr lang="en-US"/>
          </a:p>
        </p:txBody>
      </p:sp>
    </p:spTree>
    <p:extLst>
      <p:ext uri="{BB962C8B-B14F-4D97-AF65-F5344CB8AC3E}">
        <p14:creationId xmlns:p14="http://schemas.microsoft.com/office/powerpoint/2010/main" val="13334665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AA4536-5424-4D64-88E7-00243C9D482C}"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5AF718-B02A-4177-8085-6D7DBBB84C0D}" type="slidenum">
              <a:rPr lang="en-US" smtClean="0"/>
              <a:t>‹#›</a:t>
            </a:fld>
            <a:endParaRPr lang="en-US"/>
          </a:p>
        </p:txBody>
      </p:sp>
    </p:spTree>
    <p:extLst>
      <p:ext uri="{BB962C8B-B14F-4D97-AF65-F5344CB8AC3E}">
        <p14:creationId xmlns:p14="http://schemas.microsoft.com/office/powerpoint/2010/main" val="32974633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body" type="tx" preserve="1">
  <p:cSld name="Title and body">
    <p:spTree>
      <p:nvGrpSpPr>
        <p:cNvPr id="1" name="Shape 15"/>
        <p:cNvGrpSpPr/>
        <p:nvPr/>
      </p:nvGrpSpPr>
      <p:grpSpPr>
        <a:xfrm>
          <a:off x="0" y="0"/>
          <a:ext cx="0" cy="0"/>
          <a:chOff x="0" y="0"/>
          <a:chExt cx="0" cy="0"/>
        </a:xfrm>
      </p:grpSpPr>
      <p:sp>
        <p:nvSpPr>
          <p:cNvPr id="16" name="Google Shape;16;p4"/>
          <p:cNvSpPr txBox="1">
            <a:spLocks noGrp="1"/>
          </p:cNvSpPr>
          <p:nvPr>
            <p:ph type="title"/>
          </p:nvPr>
        </p:nvSpPr>
        <p:spPr>
          <a:xfrm>
            <a:off x="1091000" y="613033"/>
            <a:ext cx="10010000" cy="763600"/>
          </a:xfrm>
          <a:prstGeom prst="rect">
            <a:avLst/>
          </a:prstGeom>
        </p:spPr>
        <p:txBody>
          <a:bodyPr spcFirstLastPara="1" wrap="square" lIns="91425" tIns="91425" rIns="91425" bIns="91425" anchor="t" anchorCtr="0">
            <a:noAutofit/>
          </a:bodyPr>
          <a:lstStyle>
            <a:lvl1pPr lvl="0">
              <a:spcBef>
                <a:spcPts val="0"/>
              </a:spcBef>
              <a:spcAft>
                <a:spcPts val="0"/>
              </a:spcAft>
              <a:buSzPts val="2600"/>
              <a:buNone/>
              <a:defRPr sz="2600"/>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7" name="Google Shape;17;p4"/>
          <p:cNvSpPr txBox="1">
            <a:spLocks noGrp="1"/>
          </p:cNvSpPr>
          <p:nvPr>
            <p:ph type="body" idx="1"/>
          </p:nvPr>
        </p:nvSpPr>
        <p:spPr>
          <a:xfrm>
            <a:off x="1091000" y="1648700"/>
            <a:ext cx="10402000" cy="4462800"/>
          </a:xfrm>
          <a:prstGeom prst="rect">
            <a:avLst/>
          </a:prstGeom>
        </p:spPr>
        <p:txBody>
          <a:bodyPr spcFirstLastPara="1" wrap="square" lIns="91425" tIns="91425" rIns="91425" bIns="91425" anchor="t" anchorCtr="0">
            <a:noAutofit/>
          </a:bodyPr>
          <a:lstStyle>
            <a:lvl1pPr marL="457200" lvl="0" indent="-292100">
              <a:spcBef>
                <a:spcPts val="0"/>
              </a:spcBef>
              <a:spcAft>
                <a:spcPts val="0"/>
              </a:spcAft>
              <a:buClr>
                <a:srgbClr val="1F7444"/>
              </a:buClr>
              <a:buSzPts val="1000"/>
              <a:buFont typeface="Montserrat SemiBold"/>
              <a:buAutoNum type="arabicPeriod"/>
              <a:defRPr sz="1000"/>
            </a:lvl1pPr>
            <a:lvl2pPr marL="914400" lvl="1" indent="-292100">
              <a:spcBef>
                <a:spcPts val="1600"/>
              </a:spcBef>
              <a:spcAft>
                <a:spcPts val="0"/>
              </a:spcAft>
              <a:buClr>
                <a:schemeClr val="dk1"/>
              </a:buClr>
              <a:buSzPts val="1000"/>
              <a:buFont typeface="Muli"/>
              <a:buAutoNum type="alphaLcPeriod"/>
              <a:defRPr sz="1000"/>
            </a:lvl2pPr>
            <a:lvl3pPr marL="1371600" lvl="2" indent="-292100">
              <a:spcBef>
                <a:spcPts val="1600"/>
              </a:spcBef>
              <a:spcAft>
                <a:spcPts val="0"/>
              </a:spcAft>
              <a:buClr>
                <a:schemeClr val="dk1"/>
              </a:buClr>
              <a:buSzPts val="1000"/>
              <a:buFont typeface="Muli"/>
              <a:buAutoNum type="romanLcPeriod"/>
              <a:defRPr sz="1000"/>
            </a:lvl3pPr>
            <a:lvl4pPr marL="1828800" lvl="3" indent="-292100">
              <a:spcBef>
                <a:spcPts val="1600"/>
              </a:spcBef>
              <a:spcAft>
                <a:spcPts val="0"/>
              </a:spcAft>
              <a:buClr>
                <a:schemeClr val="dk1"/>
              </a:buClr>
              <a:buSzPts val="1000"/>
              <a:buFont typeface="Muli"/>
              <a:buAutoNum type="arabicPeriod"/>
              <a:defRPr sz="1000"/>
            </a:lvl4pPr>
            <a:lvl5pPr marL="2286000" lvl="4" indent="-292100">
              <a:spcBef>
                <a:spcPts val="1600"/>
              </a:spcBef>
              <a:spcAft>
                <a:spcPts val="0"/>
              </a:spcAft>
              <a:buClr>
                <a:schemeClr val="dk1"/>
              </a:buClr>
              <a:buSzPts val="1000"/>
              <a:buFont typeface="Muli"/>
              <a:buAutoNum type="alphaLcPeriod"/>
              <a:defRPr sz="1000"/>
            </a:lvl5pPr>
            <a:lvl6pPr marL="2743200" lvl="5" indent="-292100">
              <a:spcBef>
                <a:spcPts val="1600"/>
              </a:spcBef>
              <a:spcAft>
                <a:spcPts val="0"/>
              </a:spcAft>
              <a:buClr>
                <a:schemeClr val="dk1"/>
              </a:buClr>
              <a:buSzPts val="1000"/>
              <a:buFont typeface="Muli"/>
              <a:buAutoNum type="romanLcPeriod"/>
              <a:defRPr sz="1000"/>
            </a:lvl6pPr>
            <a:lvl7pPr marL="3200400" lvl="6" indent="-292100">
              <a:spcBef>
                <a:spcPts val="1600"/>
              </a:spcBef>
              <a:spcAft>
                <a:spcPts val="0"/>
              </a:spcAft>
              <a:buClr>
                <a:schemeClr val="dk1"/>
              </a:buClr>
              <a:buSzPts val="1000"/>
              <a:buFont typeface="Muli"/>
              <a:buAutoNum type="arabicPeriod"/>
              <a:defRPr sz="1000"/>
            </a:lvl7pPr>
            <a:lvl8pPr marL="3657600" lvl="7" indent="-292100">
              <a:spcBef>
                <a:spcPts val="1600"/>
              </a:spcBef>
              <a:spcAft>
                <a:spcPts val="0"/>
              </a:spcAft>
              <a:buClr>
                <a:schemeClr val="dk1"/>
              </a:buClr>
              <a:buSzPts val="1000"/>
              <a:buFont typeface="Muli"/>
              <a:buAutoNum type="alphaLcPeriod"/>
              <a:defRPr sz="1000"/>
            </a:lvl8pPr>
            <a:lvl9pPr marL="4114800" lvl="8" indent="-292100">
              <a:spcBef>
                <a:spcPts val="1600"/>
              </a:spcBef>
              <a:spcAft>
                <a:spcPts val="1600"/>
              </a:spcAft>
              <a:buClr>
                <a:schemeClr val="dk1"/>
              </a:buClr>
              <a:buSzPts val="1000"/>
              <a:buFont typeface="Muli"/>
              <a:buAutoNum type="romanLcPeriod"/>
              <a:defRPr sz="1000"/>
            </a:lvl9pPr>
          </a:lstStyle>
          <a:p>
            <a:endParaRPr/>
          </a:p>
        </p:txBody>
      </p:sp>
    </p:spTree>
    <p:extLst>
      <p:ext uri="{BB962C8B-B14F-4D97-AF65-F5344CB8AC3E}">
        <p14:creationId xmlns:p14="http://schemas.microsoft.com/office/powerpoint/2010/main" val="40268983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5D099A1-5D3B-4D07-9D54-3AADF62F55BA}"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739AE0-D45E-4D8C-B311-1D148701B751}" type="slidenum">
              <a:rPr lang="en-US" smtClean="0"/>
              <a:t>‹#›</a:t>
            </a:fld>
            <a:endParaRPr lang="en-US"/>
          </a:p>
        </p:txBody>
      </p:sp>
    </p:spTree>
    <p:extLst>
      <p:ext uri="{BB962C8B-B14F-4D97-AF65-F5344CB8AC3E}">
        <p14:creationId xmlns:p14="http://schemas.microsoft.com/office/powerpoint/2010/main" val="31554595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D099A1-5D3B-4D07-9D54-3AADF62F55BA}"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739AE0-D45E-4D8C-B311-1D148701B751}" type="slidenum">
              <a:rPr lang="en-US" smtClean="0"/>
              <a:t>‹#›</a:t>
            </a:fld>
            <a:endParaRPr lang="en-US"/>
          </a:p>
        </p:txBody>
      </p:sp>
    </p:spTree>
    <p:extLst>
      <p:ext uri="{BB962C8B-B14F-4D97-AF65-F5344CB8AC3E}">
        <p14:creationId xmlns:p14="http://schemas.microsoft.com/office/powerpoint/2010/main" val="10790358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D099A1-5D3B-4D07-9D54-3AADF62F55BA}"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739AE0-D45E-4D8C-B311-1D148701B751}" type="slidenum">
              <a:rPr lang="en-US" smtClean="0"/>
              <a:t>‹#›</a:t>
            </a:fld>
            <a:endParaRPr lang="en-US"/>
          </a:p>
        </p:txBody>
      </p:sp>
    </p:spTree>
    <p:extLst>
      <p:ext uri="{BB962C8B-B14F-4D97-AF65-F5344CB8AC3E}">
        <p14:creationId xmlns:p14="http://schemas.microsoft.com/office/powerpoint/2010/main" val="18881535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5D099A1-5D3B-4D07-9D54-3AADF62F55BA}" type="datetimeFigureOut">
              <a:rPr lang="en-US" smtClean="0"/>
              <a:t>7/29/2025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739AE0-D45E-4D8C-B311-1D148701B751}" type="slidenum">
              <a:rPr lang="en-US" smtClean="0"/>
              <a:t>‹#›</a:t>
            </a:fld>
            <a:endParaRPr lang="en-US"/>
          </a:p>
        </p:txBody>
      </p:sp>
    </p:spTree>
    <p:extLst>
      <p:ext uri="{BB962C8B-B14F-4D97-AF65-F5344CB8AC3E}">
        <p14:creationId xmlns:p14="http://schemas.microsoft.com/office/powerpoint/2010/main" val="1487277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5"/>
        <p:cNvGrpSpPr/>
        <p:nvPr/>
      </p:nvGrpSpPr>
      <p:grpSpPr>
        <a:xfrm>
          <a:off x="0" y="0"/>
          <a:ext cx="0" cy="0"/>
          <a:chOff x="0" y="0"/>
          <a:chExt cx="0" cy="0"/>
        </a:xfrm>
      </p:grpSpPr>
      <p:sp>
        <p:nvSpPr>
          <p:cNvPr id="16" name="Google Shape;16;p4"/>
          <p:cNvSpPr txBox="1">
            <a:spLocks noGrp="1"/>
          </p:cNvSpPr>
          <p:nvPr>
            <p:ph type="title"/>
          </p:nvPr>
        </p:nvSpPr>
        <p:spPr>
          <a:xfrm>
            <a:off x="1091000" y="613033"/>
            <a:ext cx="10010000" cy="763600"/>
          </a:xfrm>
          <a:prstGeom prst="rect">
            <a:avLst/>
          </a:prstGeom>
        </p:spPr>
        <p:txBody>
          <a:bodyPr spcFirstLastPara="1" wrap="square" lIns="121897" tIns="121897" rIns="121897" bIns="121897" anchor="t" anchorCtr="0">
            <a:noAutofit/>
          </a:bodyPr>
          <a:lstStyle>
            <a:lvl1pPr lvl="0">
              <a:spcBef>
                <a:spcPts val="0"/>
              </a:spcBef>
              <a:spcAft>
                <a:spcPts val="0"/>
              </a:spcAft>
              <a:buSzPts val="2600"/>
              <a:buNone/>
              <a:defRPr sz="3500"/>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7" name="Google Shape;17;p4"/>
          <p:cNvSpPr txBox="1">
            <a:spLocks noGrp="1"/>
          </p:cNvSpPr>
          <p:nvPr>
            <p:ph type="body" idx="1"/>
          </p:nvPr>
        </p:nvSpPr>
        <p:spPr>
          <a:xfrm>
            <a:off x="1091000" y="1648700"/>
            <a:ext cx="10402000" cy="4462800"/>
          </a:xfrm>
          <a:prstGeom prst="rect">
            <a:avLst/>
          </a:prstGeom>
        </p:spPr>
        <p:txBody>
          <a:bodyPr spcFirstLastPara="1" wrap="square" lIns="121897" tIns="121897" rIns="121897" bIns="121897" anchor="t" anchorCtr="0">
            <a:noAutofit/>
          </a:bodyPr>
          <a:lstStyle>
            <a:lvl1pPr marL="609585" lvl="0" indent="-389457">
              <a:spcBef>
                <a:spcPts val="0"/>
              </a:spcBef>
              <a:spcAft>
                <a:spcPts val="0"/>
              </a:spcAft>
              <a:buClr>
                <a:srgbClr val="1F7444"/>
              </a:buClr>
              <a:buSzPts val="1000"/>
              <a:buFont typeface="Montserrat SemiBold"/>
              <a:buAutoNum type="arabicPeriod"/>
              <a:defRPr sz="1300"/>
            </a:lvl1pPr>
            <a:lvl2pPr marL="1219170" lvl="1" indent="-389457">
              <a:spcBef>
                <a:spcPts val="2133"/>
              </a:spcBef>
              <a:spcAft>
                <a:spcPts val="0"/>
              </a:spcAft>
              <a:buClr>
                <a:schemeClr val="dk1"/>
              </a:buClr>
              <a:buSzPts val="1000"/>
              <a:buFont typeface="Muli"/>
              <a:buAutoNum type="alphaLcPeriod"/>
              <a:defRPr sz="1300"/>
            </a:lvl2pPr>
            <a:lvl3pPr marL="1828754" lvl="2" indent="-389457">
              <a:spcBef>
                <a:spcPts val="2133"/>
              </a:spcBef>
              <a:spcAft>
                <a:spcPts val="0"/>
              </a:spcAft>
              <a:buClr>
                <a:schemeClr val="dk1"/>
              </a:buClr>
              <a:buSzPts val="1000"/>
              <a:buFont typeface="Muli"/>
              <a:buAutoNum type="romanLcPeriod"/>
              <a:defRPr sz="1300"/>
            </a:lvl3pPr>
            <a:lvl4pPr marL="2438339" lvl="3" indent="-389457">
              <a:spcBef>
                <a:spcPts val="2133"/>
              </a:spcBef>
              <a:spcAft>
                <a:spcPts val="0"/>
              </a:spcAft>
              <a:buClr>
                <a:schemeClr val="dk1"/>
              </a:buClr>
              <a:buSzPts val="1000"/>
              <a:buFont typeface="Muli"/>
              <a:buAutoNum type="arabicPeriod"/>
              <a:defRPr sz="1300"/>
            </a:lvl4pPr>
            <a:lvl5pPr marL="3047924" lvl="4" indent="-389457">
              <a:spcBef>
                <a:spcPts val="2133"/>
              </a:spcBef>
              <a:spcAft>
                <a:spcPts val="0"/>
              </a:spcAft>
              <a:buClr>
                <a:schemeClr val="dk1"/>
              </a:buClr>
              <a:buSzPts val="1000"/>
              <a:buFont typeface="Muli"/>
              <a:buAutoNum type="alphaLcPeriod"/>
              <a:defRPr sz="1300"/>
            </a:lvl5pPr>
            <a:lvl6pPr marL="3657509" lvl="5" indent="-389457">
              <a:spcBef>
                <a:spcPts val="2133"/>
              </a:spcBef>
              <a:spcAft>
                <a:spcPts val="0"/>
              </a:spcAft>
              <a:buClr>
                <a:schemeClr val="dk1"/>
              </a:buClr>
              <a:buSzPts val="1000"/>
              <a:buFont typeface="Muli"/>
              <a:buAutoNum type="romanLcPeriod"/>
              <a:defRPr sz="1300"/>
            </a:lvl6pPr>
            <a:lvl7pPr marL="4267093" lvl="6" indent="-389457">
              <a:spcBef>
                <a:spcPts val="2133"/>
              </a:spcBef>
              <a:spcAft>
                <a:spcPts val="0"/>
              </a:spcAft>
              <a:buClr>
                <a:schemeClr val="dk1"/>
              </a:buClr>
              <a:buSzPts val="1000"/>
              <a:buFont typeface="Muli"/>
              <a:buAutoNum type="arabicPeriod"/>
              <a:defRPr sz="1300"/>
            </a:lvl7pPr>
            <a:lvl8pPr marL="4876678" lvl="7" indent="-389457">
              <a:spcBef>
                <a:spcPts val="2133"/>
              </a:spcBef>
              <a:spcAft>
                <a:spcPts val="0"/>
              </a:spcAft>
              <a:buClr>
                <a:schemeClr val="dk1"/>
              </a:buClr>
              <a:buSzPts val="1000"/>
              <a:buFont typeface="Muli"/>
              <a:buAutoNum type="alphaLcPeriod"/>
              <a:defRPr sz="1300"/>
            </a:lvl8pPr>
            <a:lvl9pPr marL="5486263" lvl="8" indent="-389457">
              <a:spcBef>
                <a:spcPts val="2133"/>
              </a:spcBef>
              <a:spcAft>
                <a:spcPts val="2133"/>
              </a:spcAft>
              <a:buClr>
                <a:schemeClr val="dk1"/>
              </a:buClr>
              <a:buSzPts val="1000"/>
              <a:buFont typeface="Muli"/>
              <a:buAutoNum type="romanLcPeriod"/>
              <a:defRPr sz="1300"/>
            </a:lvl9pPr>
          </a:lstStyle>
          <a:p>
            <a:endParaRPr/>
          </a:p>
        </p:txBody>
      </p:sp>
      <p:pic>
        <p:nvPicPr>
          <p:cNvPr id="2" name="Picture 1"/>
          <p:cNvPicPr>
            <a:picLocks noChangeAspect="1"/>
          </p:cNvPicPr>
          <p:nvPr userDrawn="1"/>
        </p:nvPicPr>
        <p:blipFill>
          <a:blip r:embed="rId2"/>
          <a:stretch>
            <a:fillRect/>
          </a:stretch>
        </p:blipFill>
        <p:spPr>
          <a:xfrm>
            <a:off x="-9230" y="0"/>
            <a:ext cx="980728" cy="980728"/>
          </a:xfrm>
          <a:prstGeom prst="rect">
            <a:avLst/>
          </a:prstGeom>
        </p:spPr>
      </p:pic>
    </p:spTree>
    <p:extLst>
      <p:ext uri="{BB962C8B-B14F-4D97-AF65-F5344CB8AC3E}">
        <p14:creationId xmlns:p14="http://schemas.microsoft.com/office/powerpoint/2010/main" val="37079707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5D099A1-5D3B-4D07-9D54-3AADF62F55BA}" type="datetimeFigureOut">
              <a:rPr lang="en-US" smtClean="0"/>
              <a:t>7/29/2025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739AE0-D45E-4D8C-B311-1D148701B751}" type="slidenum">
              <a:rPr lang="en-US" smtClean="0"/>
              <a:t>‹#›</a:t>
            </a:fld>
            <a:endParaRPr lang="en-US"/>
          </a:p>
        </p:txBody>
      </p:sp>
    </p:spTree>
    <p:extLst>
      <p:ext uri="{BB962C8B-B14F-4D97-AF65-F5344CB8AC3E}">
        <p14:creationId xmlns:p14="http://schemas.microsoft.com/office/powerpoint/2010/main" val="32915073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D099A1-5D3B-4D07-9D54-3AADF62F55BA}" type="datetimeFigureOut">
              <a:rPr lang="en-US" smtClean="0"/>
              <a:t>7/29/2025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739AE0-D45E-4D8C-B311-1D148701B751}" type="slidenum">
              <a:rPr lang="en-US" smtClean="0"/>
              <a:t>‹#›</a:t>
            </a:fld>
            <a:endParaRPr lang="en-US"/>
          </a:p>
        </p:txBody>
      </p:sp>
    </p:spTree>
    <p:extLst>
      <p:ext uri="{BB962C8B-B14F-4D97-AF65-F5344CB8AC3E}">
        <p14:creationId xmlns:p14="http://schemas.microsoft.com/office/powerpoint/2010/main" val="38542832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D099A1-5D3B-4D07-9D54-3AADF62F55BA}" type="datetimeFigureOut">
              <a:rPr lang="en-US" smtClean="0"/>
              <a:t>7/29/2025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739AE0-D45E-4D8C-B311-1D148701B751}" type="slidenum">
              <a:rPr lang="en-US" smtClean="0"/>
              <a:t>‹#›</a:t>
            </a:fld>
            <a:endParaRPr lang="en-US"/>
          </a:p>
        </p:txBody>
      </p:sp>
    </p:spTree>
    <p:extLst>
      <p:ext uri="{BB962C8B-B14F-4D97-AF65-F5344CB8AC3E}">
        <p14:creationId xmlns:p14="http://schemas.microsoft.com/office/powerpoint/2010/main" val="31246735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D099A1-5D3B-4D07-9D54-3AADF62F55BA}" type="datetimeFigureOut">
              <a:rPr lang="en-US" smtClean="0"/>
              <a:t>7/29/2025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739AE0-D45E-4D8C-B311-1D148701B751}" type="slidenum">
              <a:rPr lang="en-US" smtClean="0"/>
              <a:t>‹#›</a:t>
            </a:fld>
            <a:endParaRPr lang="en-US"/>
          </a:p>
        </p:txBody>
      </p:sp>
    </p:spTree>
    <p:extLst>
      <p:ext uri="{BB962C8B-B14F-4D97-AF65-F5344CB8AC3E}">
        <p14:creationId xmlns:p14="http://schemas.microsoft.com/office/powerpoint/2010/main" val="9694730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D099A1-5D3B-4D07-9D54-3AADF62F55BA}" type="datetimeFigureOut">
              <a:rPr lang="en-US" smtClean="0"/>
              <a:t>7/29/2025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739AE0-D45E-4D8C-B311-1D148701B751}" type="slidenum">
              <a:rPr lang="en-US" smtClean="0"/>
              <a:t>‹#›</a:t>
            </a:fld>
            <a:endParaRPr lang="en-US"/>
          </a:p>
        </p:txBody>
      </p:sp>
    </p:spTree>
    <p:extLst>
      <p:ext uri="{BB962C8B-B14F-4D97-AF65-F5344CB8AC3E}">
        <p14:creationId xmlns:p14="http://schemas.microsoft.com/office/powerpoint/2010/main" val="33818526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D099A1-5D3B-4D07-9D54-3AADF62F55BA}"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739AE0-D45E-4D8C-B311-1D148701B751}" type="slidenum">
              <a:rPr lang="en-US" smtClean="0"/>
              <a:t>‹#›</a:t>
            </a:fld>
            <a:endParaRPr lang="en-US"/>
          </a:p>
        </p:txBody>
      </p:sp>
    </p:spTree>
    <p:extLst>
      <p:ext uri="{BB962C8B-B14F-4D97-AF65-F5344CB8AC3E}">
        <p14:creationId xmlns:p14="http://schemas.microsoft.com/office/powerpoint/2010/main" val="31798042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8"/>
            <a:ext cx="80772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D099A1-5D3B-4D07-9D54-3AADF62F55BA}"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739AE0-D45E-4D8C-B311-1D148701B751}" type="slidenum">
              <a:rPr lang="en-US" smtClean="0"/>
              <a:t>‹#›</a:t>
            </a:fld>
            <a:endParaRPr lang="en-US"/>
          </a:p>
        </p:txBody>
      </p:sp>
    </p:spTree>
    <p:extLst>
      <p:ext uri="{BB962C8B-B14F-4D97-AF65-F5344CB8AC3E}">
        <p14:creationId xmlns:p14="http://schemas.microsoft.com/office/powerpoint/2010/main" val="238288702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BC18A97-0054-42A5-BAC0-46BC7EBBF59A}"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986007-1F99-47BC-AECD-F439AACC64AA}" type="slidenum">
              <a:rPr lang="en-US" smtClean="0"/>
              <a:t>‹#›</a:t>
            </a:fld>
            <a:endParaRPr lang="en-US"/>
          </a:p>
        </p:txBody>
      </p:sp>
    </p:spTree>
    <p:extLst>
      <p:ext uri="{BB962C8B-B14F-4D97-AF65-F5344CB8AC3E}">
        <p14:creationId xmlns:p14="http://schemas.microsoft.com/office/powerpoint/2010/main" val="199047073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C18A97-0054-42A5-BAC0-46BC7EBBF59A}"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986007-1F99-47BC-AECD-F439AACC64AA}" type="slidenum">
              <a:rPr lang="en-US" smtClean="0"/>
              <a:t>‹#›</a:t>
            </a:fld>
            <a:endParaRPr lang="en-US"/>
          </a:p>
        </p:txBody>
      </p:sp>
    </p:spTree>
    <p:extLst>
      <p:ext uri="{BB962C8B-B14F-4D97-AF65-F5344CB8AC3E}">
        <p14:creationId xmlns:p14="http://schemas.microsoft.com/office/powerpoint/2010/main" val="13890613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C18A97-0054-42A5-BAC0-46BC7EBBF59A}"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986007-1F99-47BC-AECD-F439AACC64AA}" type="slidenum">
              <a:rPr lang="en-US" smtClean="0"/>
              <a:t>‹#›</a:t>
            </a:fld>
            <a:endParaRPr lang="en-US"/>
          </a:p>
        </p:txBody>
      </p:sp>
    </p:spTree>
    <p:extLst>
      <p:ext uri="{BB962C8B-B14F-4D97-AF65-F5344CB8AC3E}">
        <p14:creationId xmlns:p14="http://schemas.microsoft.com/office/powerpoint/2010/main" val="701299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11379200" y="6505602"/>
            <a:ext cx="711200" cy="307777"/>
          </a:xfrm>
          <a:prstGeom prst="rect">
            <a:avLst/>
          </a:prstGeom>
        </p:spPr>
        <p:txBody>
          <a:bodyPr bIns="45720">
            <a:spAutoFit/>
          </a:bodyPr>
          <a:lstStyle>
            <a:lvl1pPr algn="r">
              <a:defRPr sz="1400" b="1">
                <a:solidFill>
                  <a:schemeClr val="tx2">
                    <a:lumMod val="75000"/>
                  </a:schemeClr>
                </a:solidFill>
                <a:latin typeface="Times New Roman" pitchFamily="18" charset="0"/>
                <a:cs typeface="Times New Roman" pitchFamily="18" charset="0"/>
              </a:defRPr>
            </a:lvl1pPr>
          </a:lstStyle>
          <a:p>
            <a:fld id="{B00ABE14-85FC-4E85-B812-92BF82ED085D}" type="slidenum">
              <a:rPr lang="en-US" smtClean="0"/>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BC18A97-0054-42A5-BAC0-46BC7EBBF59A}" type="datetimeFigureOut">
              <a:rPr lang="en-US" smtClean="0"/>
              <a:t>7/29/2025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986007-1F99-47BC-AECD-F439AACC64AA}" type="slidenum">
              <a:rPr lang="en-US" smtClean="0"/>
              <a:t>‹#›</a:t>
            </a:fld>
            <a:endParaRPr lang="en-US"/>
          </a:p>
        </p:txBody>
      </p:sp>
    </p:spTree>
    <p:extLst>
      <p:ext uri="{BB962C8B-B14F-4D97-AF65-F5344CB8AC3E}">
        <p14:creationId xmlns:p14="http://schemas.microsoft.com/office/powerpoint/2010/main" val="91875851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BC18A97-0054-42A5-BAC0-46BC7EBBF59A}" type="datetimeFigureOut">
              <a:rPr lang="en-US" smtClean="0"/>
              <a:t>7/29/2025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986007-1F99-47BC-AECD-F439AACC64AA}" type="slidenum">
              <a:rPr lang="en-US" smtClean="0"/>
              <a:t>‹#›</a:t>
            </a:fld>
            <a:endParaRPr lang="en-US"/>
          </a:p>
        </p:txBody>
      </p:sp>
    </p:spTree>
    <p:extLst>
      <p:ext uri="{BB962C8B-B14F-4D97-AF65-F5344CB8AC3E}">
        <p14:creationId xmlns:p14="http://schemas.microsoft.com/office/powerpoint/2010/main" val="10800535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BC18A97-0054-42A5-BAC0-46BC7EBBF59A}" type="datetimeFigureOut">
              <a:rPr lang="en-US" smtClean="0"/>
              <a:t>7/29/2025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986007-1F99-47BC-AECD-F439AACC64AA}" type="slidenum">
              <a:rPr lang="en-US" smtClean="0"/>
              <a:t>‹#›</a:t>
            </a:fld>
            <a:endParaRPr lang="en-US"/>
          </a:p>
        </p:txBody>
      </p:sp>
    </p:spTree>
    <p:extLst>
      <p:ext uri="{BB962C8B-B14F-4D97-AF65-F5344CB8AC3E}">
        <p14:creationId xmlns:p14="http://schemas.microsoft.com/office/powerpoint/2010/main" val="30592286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C18A97-0054-42A5-BAC0-46BC7EBBF59A}" type="datetimeFigureOut">
              <a:rPr lang="en-US" smtClean="0"/>
              <a:t>7/29/2025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986007-1F99-47BC-AECD-F439AACC64AA}" type="slidenum">
              <a:rPr lang="en-US" smtClean="0"/>
              <a:t>‹#›</a:t>
            </a:fld>
            <a:endParaRPr lang="en-US"/>
          </a:p>
        </p:txBody>
      </p:sp>
    </p:spTree>
    <p:extLst>
      <p:ext uri="{BB962C8B-B14F-4D97-AF65-F5344CB8AC3E}">
        <p14:creationId xmlns:p14="http://schemas.microsoft.com/office/powerpoint/2010/main" val="18260947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C18A97-0054-42A5-BAC0-46BC7EBBF59A}" type="datetimeFigureOut">
              <a:rPr lang="en-US" smtClean="0"/>
              <a:t>7/29/2025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986007-1F99-47BC-AECD-F439AACC64AA}" type="slidenum">
              <a:rPr lang="en-US" smtClean="0"/>
              <a:t>‹#›</a:t>
            </a:fld>
            <a:endParaRPr lang="en-US"/>
          </a:p>
        </p:txBody>
      </p:sp>
    </p:spTree>
    <p:extLst>
      <p:ext uri="{BB962C8B-B14F-4D97-AF65-F5344CB8AC3E}">
        <p14:creationId xmlns:p14="http://schemas.microsoft.com/office/powerpoint/2010/main" val="157316251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C18A97-0054-42A5-BAC0-46BC7EBBF59A}" type="datetimeFigureOut">
              <a:rPr lang="en-US" smtClean="0"/>
              <a:t>7/29/2025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986007-1F99-47BC-AECD-F439AACC64AA}" type="slidenum">
              <a:rPr lang="en-US" smtClean="0"/>
              <a:t>‹#›</a:t>
            </a:fld>
            <a:endParaRPr lang="en-US"/>
          </a:p>
        </p:txBody>
      </p:sp>
    </p:spTree>
    <p:extLst>
      <p:ext uri="{BB962C8B-B14F-4D97-AF65-F5344CB8AC3E}">
        <p14:creationId xmlns:p14="http://schemas.microsoft.com/office/powerpoint/2010/main" val="225493496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C18A97-0054-42A5-BAC0-46BC7EBBF59A}"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986007-1F99-47BC-AECD-F439AACC64AA}" type="slidenum">
              <a:rPr lang="en-US" smtClean="0"/>
              <a:t>‹#›</a:t>
            </a:fld>
            <a:endParaRPr lang="en-US"/>
          </a:p>
        </p:txBody>
      </p:sp>
    </p:spTree>
    <p:extLst>
      <p:ext uri="{BB962C8B-B14F-4D97-AF65-F5344CB8AC3E}">
        <p14:creationId xmlns:p14="http://schemas.microsoft.com/office/powerpoint/2010/main" val="249777466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8"/>
            <a:ext cx="80772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C18A97-0054-42A5-BAC0-46BC7EBBF59A}"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986007-1F99-47BC-AECD-F439AACC64AA}" type="slidenum">
              <a:rPr lang="en-US" smtClean="0"/>
              <a:t>‹#›</a:t>
            </a:fld>
            <a:endParaRPr lang="en-US"/>
          </a:p>
        </p:txBody>
      </p:sp>
    </p:spTree>
    <p:extLst>
      <p:ext uri="{BB962C8B-B14F-4D97-AF65-F5344CB8AC3E}">
        <p14:creationId xmlns:p14="http://schemas.microsoft.com/office/powerpoint/2010/main" val="360072735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19A34AF-58F6-453A-B085-2FC032300562}"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40122E-4854-4AC1-9D98-7A792E708C66}" type="slidenum">
              <a:rPr lang="en-US" smtClean="0"/>
              <a:t>‹#›</a:t>
            </a:fld>
            <a:endParaRPr lang="en-US"/>
          </a:p>
        </p:txBody>
      </p:sp>
    </p:spTree>
    <p:extLst>
      <p:ext uri="{BB962C8B-B14F-4D97-AF65-F5344CB8AC3E}">
        <p14:creationId xmlns:p14="http://schemas.microsoft.com/office/powerpoint/2010/main" val="117572119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9A34AF-58F6-453A-B085-2FC032300562}"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40122E-4854-4AC1-9D98-7A792E708C66}" type="slidenum">
              <a:rPr lang="en-US" smtClean="0"/>
              <a:t>‹#›</a:t>
            </a:fld>
            <a:endParaRPr lang="en-US"/>
          </a:p>
        </p:txBody>
      </p:sp>
    </p:spTree>
    <p:extLst>
      <p:ext uri="{BB962C8B-B14F-4D97-AF65-F5344CB8AC3E}">
        <p14:creationId xmlns:p14="http://schemas.microsoft.com/office/powerpoint/2010/main" val="247249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CAA4536-5424-4D64-88E7-00243C9D482C}"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5AF718-B02A-4177-8085-6D7DBBB84C0D}" type="slidenum">
              <a:rPr lang="en-US" smtClean="0"/>
              <a:t>‹#›</a:t>
            </a:fld>
            <a:endParaRPr lang="en-US"/>
          </a:p>
        </p:txBody>
      </p:sp>
    </p:spTree>
    <p:extLst>
      <p:ext uri="{BB962C8B-B14F-4D97-AF65-F5344CB8AC3E}">
        <p14:creationId xmlns:p14="http://schemas.microsoft.com/office/powerpoint/2010/main" val="815039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9A34AF-58F6-453A-B085-2FC032300562}"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40122E-4854-4AC1-9D98-7A792E708C66}" type="slidenum">
              <a:rPr lang="en-US" smtClean="0"/>
              <a:t>‹#›</a:t>
            </a:fld>
            <a:endParaRPr lang="en-US"/>
          </a:p>
        </p:txBody>
      </p:sp>
    </p:spTree>
    <p:extLst>
      <p:ext uri="{BB962C8B-B14F-4D97-AF65-F5344CB8AC3E}">
        <p14:creationId xmlns:p14="http://schemas.microsoft.com/office/powerpoint/2010/main" val="217041915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9A34AF-58F6-453A-B085-2FC032300562}" type="datetimeFigureOut">
              <a:rPr lang="en-US" smtClean="0"/>
              <a:t>7/29/2025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40122E-4854-4AC1-9D98-7A792E708C66}" type="slidenum">
              <a:rPr lang="en-US" smtClean="0"/>
              <a:t>‹#›</a:t>
            </a:fld>
            <a:endParaRPr lang="en-US"/>
          </a:p>
        </p:txBody>
      </p:sp>
    </p:spTree>
    <p:extLst>
      <p:ext uri="{BB962C8B-B14F-4D97-AF65-F5344CB8AC3E}">
        <p14:creationId xmlns:p14="http://schemas.microsoft.com/office/powerpoint/2010/main" val="276171206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9A34AF-58F6-453A-B085-2FC032300562}" type="datetimeFigureOut">
              <a:rPr lang="en-US" smtClean="0"/>
              <a:t>7/29/2025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40122E-4854-4AC1-9D98-7A792E708C66}" type="slidenum">
              <a:rPr lang="en-US" smtClean="0"/>
              <a:t>‹#›</a:t>
            </a:fld>
            <a:endParaRPr lang="en-US"/>
          </a:p>
        </p:txBody>
      </p:sp>
    </p:spTree>
    <p:extLst>
      <p:ext uri="{BB962C8B-B14F-4D97-AF65-F5344CB8AC3E}">
        <p14:creationId xmlns:p14="http://schemas.microsoft.com/office/powerpoint/2010/main" val="181872967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9A34AF-58F6-453A-B085-2FC032300562}" type="datetimeFigureOut">
              <a:rPr lang="en-US" smtClean="0"/>
              <a:t>7/29/2025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40122E-4854-4AC1-9D98-7A792E708C66}" type="slidenum">
              <a:rPr lang="en-US" smtClean="0"/>
              <a:t>‹#›</a:t>
            </a:fld>
            <a:endParaRPr lang="en-US"/>
          </a:p>
        </p:txBody>
      </p:sp>
    </p:spTree>
    <p:extLst>
      <p:ext uri="{BB962C8B-B14F-4D97-AF65-F5344CB8AC3E}">
        <p14:creationId xmlns:p14="http://schemas.microsoft.com/office/powerpoint/2010/main" val="125233921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9A34AF-58F6-453A-B085-2FC032300562}" type="datetimeFigureOut">
              <a:rPr lang="en-US" smtClean="0"/>
              <a:t>7/29/2025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40122E-4854-4AC1-9D98-7A792E708C66}" type="slidenum">
              <a:rPr lang="en-US" smtClean="0"/>
              <a:t>‹#›</a:t>
            </a:fld>
            <a:endParaRPr lang="en-US"/>
          </a:p>
        </p:txBody>
      </p:sp>
    </p:spTree>
    <p:extLst>
      <p:ext uri="{BB962C8B-B14F-4D97-AF65-F5344CB8AC3E}">
        <p14:creationId xmlns:p14="http://schemas.microsoft.com/office/powerpoint/2010/main" val="155060800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9A34AF-58F6-453A-B085-2FC032300562}" type="datetimeFigureOut">
              <a:rPr lang="en-US" smtClean="0"/>
              <a:t>7/29/2025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40122E-4854-4AC1-9D98-7A792E708C66}" type="slidenum">
              <a:rPr lang="en-US" smtClean="0"/>
              <a:t>‹#›</a:t>
            </a:fld>
            <a:endParaRPr lang="en-US"/>
          </a:p>
        </p:txBody>
      </p:sp>
    </p:spTree>
    <p:extLst>
      <p:ext uri="{BB962C8B-B14F-4D97-AF65-F5344CB8AC3E}">
        <p14:creationId xmlns:p14="http://schemas.microsoft.com/office/powerpoint/2010/main" val="203034269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9A34AF-58F6-453A-B085-2FC032300562}" type="datetimeFigureOut">
              <a:rPr lang="en-US" smtClean="0"/>
              <a:t>7/29/2025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40122E-4854-4AC1-9D98-7A792E708C66}" type="slidenum">
              <a:rPr lang="en-US" smtClean="0"/>
              <a:t>‹#›</a:t>
            </a:fld>
            <a:endParaRPr lang="en-US"/>
          </a:p>
        </p:txBody>
      </p:sp>
    </p:spTree>
    <p:extLst>
      <p:ext uri="{BB962C8B-B14F-4D97-AF65-F5344CB8AC3E}">
        <p14:creationId xmlns:p14="http://schemas.microsoft.com/office/powerpoint/2010/main" val="48912938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9A34AF-58F6-453A-B085-2FC032300562}"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40122E-4854-4AC1-9D98-7A792E708C66}" type="slidenum">
              <a:rPr lang="en-US" smtClean="0"/>
              <a:t>‹#›</a:t>
            </a:fld>
            <a:endParaRPr lang="en-US"/>
          </a:p>
        </p:txBody>
      </p:sp>
    </p:spTree>
    <p:extLst>
      <p:ext uri="{BB962C8B-B14F-4D97-AF65-F5344CB8AC3E}">
        <p14:creationId xmlns:p14="http://schemas.microsoft.com/office/powerpoint/2010/main" val="33777686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8"/>
            <a:ext cx="80772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9A34AF-58F6-453A-B085-2FC032300562}"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40122E-4854-4AC1-9D98-7A792E708C66}" type="slidenum">
              <a:rPr lang="en-US" smtClean="0"/>
              <a:t>‹#›</a:t>
            </a:fld>
            <a:endParaRPr lang="en-US"/>
          </a:p>
        </p:txBody>
      </p:sp>
    </p:spTree>
    <p:extLst>
      <p:ext uri="{BB962C8B-B14F-4D97-AF65-F5344CB8AC3E}">
        <p14:creationId xmlns:p14="http://schemas.microsoft.com/office/powerpoint/2010/main" val="31076929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CAA4536-5424-4D64-88E7-00243C9D482C}"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5AF718-B02A-4177-8085-6D7DBBB84C0D}" type="slidenum">
              <a:rPr lang="en-US" smtClean="0"/>
              <a:t>‹#›</a:t>
            </a:fld>
            <a:endParaRPr lang="en-US"/>
          </a:p>
        </p:txBody>
      </p:sp>
    </p:spTree>
    <p:extLst>
      <p:ext uri="{BB962C8B-B14F-4D97-AF65-F5344CB8AC3E}">
        <p14:creationId xmlns:p14="http://schemas.microsoft.com/office/powerpoint/2010/main" val="3216008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AA4536-5424-4D64-88E7-00243C9D482C}"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5AF718-B02A-4177-8085-6D7DBBB84C0D}" type="slidenum">
              <a:rPr lang="en-US" smtClean="0"/>
              <a:t>‹#›</a:t>
            </a:fld>
            <a:endParaRPr lang="en-US"/>
          </a:p>
        </p:txBody>
      </p:sp>
    </p:spTree>
    <p:extLst>
      <p:ext uri="{BB962C8B-B14F-4D97-AF65-F5344CB8AC3E}">
        <p14:creationId xmlns:p14="http://schemas.microsoft.com/office/powerpoint/2010/main" val="282482513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AA4536-5424-4D64-88E7-00243C9D482C}"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5AF718-B02A-4177-8085-6D7DBBB84C0D}" type="slidenum">
              <a:rPr lang="en-US" smtClean="0"/>
              <a:t>‹#›</a:t>
            </a:fld>
            <a:endParaRPr lang="en-US"/>
          </a:p>
        </p:txBody>
      </p:sp>
    </p:spTree>
    <p:extLst>
      <p:ext uri="{BB962C8B-B14F-4D97-AF65-F5344CB8AC3E}">
        <p14:creationId xmlns:p14="http://schemas.microsoft.com/office/powerpoint/2010/main" val="305164961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AA4536-5424-4D64-88E7-00243C9D482C}"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5AF718-B02A-4177-8085-6D7DBBB84C0D}" type="slidenum">
              <a:rPr lang="en-US" smtClean="0"/>
              <a:t>‹#›</a:t>
            </a:fld>
            <a:endParaRPr lang="en-US"/>
          </a:p>
        </p:txBody>
      </p:sp>
    </p:spTree>
    <p:extLst>
      <p:ext uri="{BB962C8B-B14F-4D97-AF65-F5344CB8AC3E}">
        <p14:creationId xmlns:p14="http://schemas.microsoft.com/office/powerpoint/2010/main" val="79777803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CAA4536-5424-4D64-88E7-00243C9D482C}" type="datetimeFigureOut">
              <a:rPr lang="en-US" smtClean="0"/>
              <a:t>7/29/2025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5AF718-B02A-4177-8085-6D7DBBB84C0D}" type="slidenum">
              <a:rPr lang="en-US" smtClean="0"/>
              <a:t>‹#›</a:t>
            </a:fld>
            <a:endParaRPr lang="en-US"/>
          </a:p>
        </p:txBody>
      </p:sp>
    </p:spTree>
    <p:extLst>
      <p:ext uri="{BB962C8B-B14F-4D97-AF65-F5344CB8AC3E}">
        <p14:creationId xmlns:p14="http://schemas.microsoft.com/office/powerpoint/2010/main" val="277368464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CAA4536-5424-4D64-88E7-00243C9D482C}" type="datetimeFigureOut">
              <a:rPr lang="en-US" smtClean="0"/>
              <a:t>7/29/2025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5AF718-B02A-4177-8085-6D7DBBB84C0D}" type="slidenum">
              <a:rPr lang="en-US" smtClean="0"/>
              <a:t>‹#›</a:t>
            </a:fld>
            <a:endParaRPr lang="en-US"/>
          </a:p>
        </p:txBody>
      </p:sp>
    </p:spTree>
    <p:extLst>
      <p:ext uri="{BB962C8B-B14F-4D97-AF65-F5344CB8AC3E}">
        <p14:creationId xmlns:p14="http://schemas.microsoft.com/office/powerpoint/2010/main" val="195788719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CAA4536-5424-4D64-88E7-00243C9D482C}" type="datetimeFigureOut">
              <a:rPr lang="en-US" smtClean="0"/>
              <a:t>7/29/2025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5AF718-B02A-4177-8085-6D7DBBB84C0D}" type="slidenum">
              <a:rPr lang="en-US" smtClean="0"/>
              <a:t>‹#›</a:t>
            </a:fld>
            <a:endParaRPr lang="en-US"/>
          </a:p>
        </p:txBody>
      </p:sp>
    </p:spTree>
    <p:extLst>
      <p:ext uri="{BB962C8B-B14F-4D97-AF65-F5344CB8AC3E}">
        <p14:creationId xmlns:p14="http://schemas.microsoft.com/office/powerpoint/2010/main" val="75456304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AA4536-5424-4D64-88E7-00243C9D482C}" type="datetimeFigureOut">
              <a:rPr lang="en-US" smtClean="0"/>
              <a:t>7/29/2025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5AF718-B02A-4177-8085-6D7DBBB84C0D}" type="slidenum">
              <a:rPr lang="en-US" smtClean="0"/>
              <a:t>‹#›</a:t>
            </a:fld>
            <a:endParaRPr lang="en-US"/>
          </a:p>
        </p:txBody>
      </p:sp>
    </p:spTree>
    <p:extLst>
      <p:ext uri="{BB962C8B-B14F-4D97-AF65-F5344CB8AC3E}">
        <p14:creationId xmlns:p14="http://schemas.microsoft.com/office/powerpoint/2010/main" val="126639822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AA4536-5424-4D64-88E7-00243C9D482C}" type="datetimeFigureOut">
              <a:rPr lang="en-US" smtClean="0"/>
              <a:t>7/29/2025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5AF718-B02A-4177-8085-6D7DBBB84C0D}" type="slidenum">
              <a:rPr lang="en-US" smtClean="0"/>
              <a:t>‹#›</a:t>
            </a:fld>
            <a:endParaRPr lang="en-US"/>
          </a:p>
        </p:txBody>
      </p:sp>
    </p:spTree>
    <p:extLst>
      <p:ext uri="{BB962C8B-B14F-4D97-AF65-F5344CB8AC3E}">
        <p14:creationId xmlns:p14="http://schemas.microsoft.com/office/powerpoint/2010/main" val="171284934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AA4536-5424-4D64-88E7-00243C9D482C}" type="datetimeFigureOut">
              <a:rPr lang="en-US" smtClean="0"/>
              <a:t>7/29/2025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5AF718-B02A-4177-8085-6D7DBBB84C0D}" type="slidenum">
              <a:rPr lang="en-US" smtClean="0"/>
              <a:t>‹#›</a:t>
            </a:fld>
            <a:endParaRPr lang="en-US"/>
          </a:p>
        </p:txBody>
      </p:sp>
    </p:spTree>
    <p:extLst>
      <p:ext uri="{BB962C8B-B14F-4D97-AF65-F5344CB8AC3E}">
        <p14:creationId xmlns:p14="http://schemas.microsoft.com/office/powerpoint/2010/main" val="160533428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AA4536-5424-4D64-88E7-00243C9D482C}"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5AF718-B02A-4177-8085-6D7DBBB84C0D}" type="slidenum">
              <a:rPr lang="en-US" smtClean="0"/>
              <a:t>‹#›</a:t>
            </a:fld>
            <a:endParaRPr lang="en-US"/>
          </a:p>
        </p:txBody>
      </p:sp>
    </p:spTree>
    <p:extLst>
      <p:ext uri="{BB962C8B-B14F-4D97-AF65-F5344CB8AC3E}">
        <p14:creationId xmlns:p14="http://schemas.microsoft.com/office/powerpoint/2010/main" val="349297959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3"/>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3"/>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AA4536-5424-4D64-88E7-00243C9D482C}"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5AF718-B02A-4177-8085-6D7DBBB84C0D}" type="slidenum">
              <a:rPr lang="en-US" smtClean="0"/>
              <a:t>‹#›</a:t>
            </a:fld>
            <a:endParaRPr lang="en-US"/>
          </a:p>
        </p:txBody>
      </p:sp>
    </p:spTree>
    <p:extLst>
      <p:ext uri="{BB962C8B-B14F-4D97-AF65-F5344CB8AC3E}">
        <p14:creationId xmlns:p14="http://schemas.microsoft.com/office/powerpoint/2010/main" val="885287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AA4536-5424-4D64-88E7-00243C9D482C}" type="datetimeFigureOut">
              <a:rPr lang="en-US" smtClean="0"/>
              <a:t>7/29/2025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5AF718-B02A-4177-8085-6D7DBBB84C0D}" type="slidenum">
              <a:rPr lang="en-US" smtClean="0"/>
              <a:t>‹#›</a:t>
            </a:fld>
            <a:endParaRPr lang="en-US"/>
          </a:p>
        </p:txBody>
      </p:sp>
    </p:spTree>
    <p:extLst>
      <p:ext uri="{BB962C8B-B14F-4D97-AF65-F5344CB8AC3E}">
        <p14:creationId xmlns:p14="http://schemas.microsoft.com/office/powerpoint/2010/main" val="235548120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matchingName="Title and body" type="tx" preserve="1">
  <p:cSld name="Title and body">
    <p:spTree>
      <p:nvGrpSpPr>
        <p:cNvPr id="1" name="Shape 15"/>
        <p:cNvGrpSpPr/>
        <p:nvPr/>
      </p:nvGrpSpPr>
      <p:grpSpPr>
        <a:xfrm>
          <a:off x="0" y="0"/>
          <a:ext cx="0" cy="0"/>
          <a:chOff x="0" y="0"/>
          <a:chExt cx="0" cy="0"/>
        </a:xfrm>
      </p:grpSpPr>
      <p:sp>
        <p:nvSpPr>
          <p:cNvPr id="16" name="Google Shape;16;p4"/>
          <p:cNvSpPr txBox="1">
            <a:spLocks noGrp="1"/>
          </p:cNvSpPr>
          <p:nvPr>
            <p:ph type="title"/>
          </p:nvPr>
        </p:nvSpPr>
        <p:spPr>
          <a:xfrm>
            <a:off x="1091000" y="613033"/>
            <a:ext cx="10010000" cy="763600"/>
          </a:xfrm>
          <a:prstGeom prst="rect">
            <a:avLst/>
          </a:prstGeom>
        </p:spPr>
        <p:txBody>
          <a:bodyPr spcFirstLastPara="1" wrap="square" lIns="91425" tIns="91425" rIns="91425" bIns="91425" anchor="t" anchorCtr="0">
            <a:noAutofit/>
          </a:bodyPr>
          <a:lstStyle>
            <a:lvl1pPr lvl="0">
              <a:spcBef>
                <a:spcPts val="0"/>
              </a:spcBef>
              <a:spcAft>
                <a:spcPts val="0"/>
              </a:spcAft>
              <a:buSzPts val="2600"/>
              <a:buNone/>
              <a:defRPr sz="2600"/>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7" name="Google Shape;17;p4"/>
          <p:cNvSpPr txBox="1">
            <a:spLocks noGrp="1"/>
          </p:cNvSpPr>
          <p:nvPr>
            <p:ph type="body" idx="1"/>
          </p:nvPr>
        </p:nvSpPr>
        <p:spPr>
          <a:xfrm>
            <a:off x="1091000" y="1648700"/>
            <a:ext cx="10402000" cy="4462800"/>
          </a:xfrm>
          <a:prstGeom prst="rect">
            <a:avLst/>
          </a:prstGeom>
        </p:spPr>
        <p:txBody>
          <a:bodyPr spcFirstLastPara="1" wrap="square" lIns="91425" tIns="91425" rIns="91425" bIns="91425" anchor="t" anchorCtr="0">
            <a:noAutofit/>
          </a:bodyPr>
          <a:lstStyle>
            <a:lvl1pPr marL="457200" lvl="0" indent="-292100">
              <a:spcBef>
                <a:spcPts val="0"/>
              </a:spcBef>
              <a:spcAft>
                <a:spcPts val="0"/>
              </a:spcAft>
              <a:buClr>
                <a:srgbClr val="1F7444"/>
              </a:buClr>
              <a:buSzPts val="1000"/>
              <a:buFont typeface="Montserrat SemiBold"/>
              <a:buAutoNum type="arabicPeriod"/>
              <a:defRPr sz="1000"/>
            </a:lvl1pPr>
            <a:lvl2pPr marL="914400" lvl="1" indent="-292100">
              <a:spcBef>
                <a:spcPts val="1600"/>
              </a:spcBef>
              <a:spcAft>
                <a:spcPts val="0"/>
              </a:spcAft>
              <a:buClr>
                <a:schemeClr val="dk1"/>
              </a:buClr>
              <a:buSzPts val="1000"/>
              <a:buFont typeface="Muli"/>
              <a:buAutoNum type="alphaLcPeriod"/>
              <a:defRPr sz="1000"/>
            </a:lvl2pPr>
            <a:lvl3pPr marL="1371600" lvl="2" indent="-292100">
              <a:spcBef>
                <a:spcPts val="1600"/>
              </a:spcBef>
              <a:spcAft>
                <a:spcPts val="0"/>
              </a:spcAft>
              <a:buClr>
                <a:schemeClr val="dk1"/>
              </a:buClr>
              <a:buSzPts val="1000"/>
              <a:buFont typeface="Muli"/>
              <a:buAutoNum type="romanLcPeriod"/>
              <a:defRPr sz="1000"/>
            </a:lvl3pPr>
            <a:lvl4pPr marL="1828800" lvl="3" indent="-292100">
              <a:spcBef>
                <a:spcPts val="1600"/>
              </a:spcBef>
              <a:spcAft>
                <a:spcPts val="0"/>
              </a:spcAft>
              <a:buClr>
                <a:schemeClr val="dk1"/>
              </a:buClr>
              <a:buSzPts val="1000"/>
              <a:buFont typeface="Muli"/>
              <a:buAutoNum type="arabicPeriod"/>
              <a:defRPr sz="1000"/>
            </a:lvl4pPr>
            <a:lvl5pPr marL="2286000" lvl="4" indent="-292100">
              <a:spcBef>
                <a:spcPts val="1600"/>
              </a:spcBef>
              <a:spcAft>
                <a:spcPts val="0"/>
              </a:spcAft>
              <a:buClr>
                <a:schemeClr val="dk1"/>
              </a:buClr>
              <a:buSzPts val="1000"/>
              <a:buFont typeface="Muli"/>
              <a:buAutoNum type="alphaLcPeriod"/>
              <a:defRPr sz="1000"/>
            </a:lvl5pPr>
            <a:lvl6pPr marL="2743200" lvl="5" indent="-292100">
              <a:spcBef>
                <a:spcPts val="1600"/>
              </a:spcBef>
              <a:spcAft>
                <a:spcPts val="0"/>
              </a:spcAft>
              <a:buClr>
                <a:schemeClr val="dk1"/>
              </a:buClr>
              <a:buSzPts val="1000"/>
              <a:buFont typeface="Muli"/>
              <a:buAutoNum type="romanLcPeriod"/>
              <a:defRPr sz="1000"/>
            </a:lvl6pPr>
            <a:lvl7pPr marL="3200400" lvl="6" indent="-292100">
              <a:spcBef>
                <a:spcPts val="1600"/>
              </a:spcBef>
              <a:spcAft>
                <a:spcPts val="0"/>
              </a:spcAft>
              <a:buClr>
                <a:schemeClr val="dk1"/>
              </a:buClr>
              <a:buSzPts val="1000"/>
              <a:buFont typeface="Muli"/>
              <a:buAutoNum type="arabicPeriod"/>
              <a:defRPr sz="1000"/>
            </a:lvl7pPr>
            <a:lvl8pPr marL="3657600" lvl="7" indent="-292100">
              <a:spcBef>
                <a:spcPts val="1600"/>
              </a:spcBef>
              <a:spcAft>
                <a:spcPts val="0"/>
              </a:spcAft>
              <a:buClr>
                <a:schemeClr val="dk1"/>
              </a:buClr>
              <a:buSzPts val="1000"/>
              <a:buFont typeface="Muli"/>
              <a:buAutoNum type="alphaLcPeriod"/>
              <a:defRPr sz="1000"/>
            </a:lvl8pPr>
            <a:lvl9pPr marL="4114800" lvl="8" indent="-292100">
              <a:spcBef>
                <a:spcPts val="1600"/>
              </a:spcBef>
              <a:spcAft>
                <a:spcPts val="1600"/>
              </a:spcAft>
              <a:buClr>
                <a:schemeClr val="dk1"/>
              </a:buClr>
              <a:buSzPts val="1000"/>
              <a:buFont typeface="Muli"/>
              <a:buAutoNum type="romanLcPeriod"/>
              <a:defRPr sz="1000"/>
            </a:lvl9pPr>
          </a:lstStyle>
          <a:p>
            <a:endParaRPr/>
          </a:p>
        </p:txBody>
      </p:sp>
    </p:spTree>
    <p:extLst>
      <p:ext uri="{BB962C8B-B14F-4D97-AF65-F5344CB8AC3E}">
        <p14:creationId xmlns:p14="http://schemas.microsoft.com/office/powerpoint/2010/main" val="2647196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CAA4536-5424-4D64-88E7-00243C9D482C}" type="datetimeFigureOut">
              <a:rPr lang="en-US" smtClean="0"/>
              <a:t>7/29/2025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5AF718-B02A-4177-8085-6D7DBBB84C0D}" type="slidenum">
              <a:rPr lang="en-US" smtClean="0"/>
              <a:t>‹#›</a:t>
            </a:fld>
            <a:endParaRPr lang="en-US"/>
          </a:p>
        </p:txBody>
      </p:sp>
    </p:spTree>
    <p:extLst>
      <p:ext uri="{BB962C8B-B14F-4D97-AF65-F5344CB8AC3E}">
        <p14:creationId xmlns:p14="http://schemas.microsoft.com/office/powerpoint/2010/main" val="1413683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CAA4536-5424-4D64-88E7-00243C9D482C}" type="datetimeFigureOut">
              <a:rPr lang="en-US" smtClean="0"/>
              <a:t>7/29/2025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5AF718-B02A-4177-8085-6D7DBBB84C0D}" type="slidenum">
              <a:rPr lang="en-US" smtClean="0"/>
              <a:t>‹#›</a:t>
            </a:fld>
            <a:endParaRPr lang="en-US"/>
          </a:p>
        </p:txBody>
      </p:sp>
    </p:spTree>
    <p:extLst>
      <p:ext uri="{BB962C8B-B14F-4D97-AF65-F5344CB8AC3E}">
        <p14:creationId xmlns:p14="http://schemas.microsoft.com/office/powerpoint/2010/main" val="3442712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CAA4536-5424-4D64-88E7-00243C9D482C}" type="datetimeFigureOut">
              <a:rPr lang="en-US" smtClean="0"/>
              <a:t>7/29/2025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5AF718-B02A-4177-8085-6D7DBBB84C0D}" type="slidenum">
              <a:rPr lang="en-US" smtClean="0"/>
              <a:t>‹#›</a:t>
            </a:fld>
            <a:endParaRPr lang="en-US"/>
          </a:p>
        </p:txBody>
      </p:sp>
    </p:spTree>
    <p:extLst>
      <p:ext uri="{BB962C8B-B14F-4D97-AF65-F5344CB8AC3E}">
        <p14:creationId xmlns:p14="http://schemas.microsoft.com/office/powerpoint/2010/main" val="17037443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theme" Target="../theme/theme2.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4.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5.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6.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5000">
              <a:schemeClr val="bg1"/>
            </a:gs>
            <a:gs pos="100000">
              <a:schemeClr val="accent1">
                <a:lumMod val="40000"/>
                <a:lumOff val="60000"/>
              </a:schemeClr>
            </a:gs>
          </a:gsLst>
          <a:lin ang="16200000" scaled="1"/>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3071187"/>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AA4536-5424-4D64-88E7-00243C9D482C}" type="datetimeFigureOut">
              <a:rPr lang="en-US" smtClean="0"/>
              <a:t>7/29/2025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5AF718-B02A-4177-8085-6D7DBBB84C0D}" type="slidenum">
              <a:rPr lang="en-US" smtClean="0"/>
              <a:t>‹#›</a:t>
            </a:fld>
            <a:endParaRPr lang="en-US"/>
          </a:p>
        </p:txBody>
      </p:sp>
      <p:pic>
        <p:nvPicPr>
          <p:cNvPr id="7" name="Picture 6"/>
          <p:cNvPicPr>
            <a:picLocks noChangeAspect="1"/>
          </p:cNvPicPr>
          <p:nvPr userDrawn="1"/>
        </p:nvPicPr>
        <p:blipFill>
          <a:blip r:embed="rId14"/>
          <a:stretch>
            <a:fillRect/>
          </a:stretch>
        </p:blipFill>
        <p:spPr>
          <a:xfrm>
            <a:off x="-240704" y="-714375"/>
            <a:ext cx="1428750" cy="1428750"/>
          </a:xfrm>
          <a:prstGeom prst="rect">
            <a:avLst/>
          </a:prstGeom>
        </p:spPr>
      </p:pic>
    </p:spTree>
    <p:extLst>
      <p:ext uri="{BB962C8B-B14F-4D97-AF65-F5344CB8AC3E}">
        <p14:creationId xmlns:p14="http://schemas.microsoft.com/office/powerpoint/2010/main" val="1564261707"/>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D099A1-5D3B-4D07-9D54-3AADF62F55BA}" type="datetimeFigureOut">
              <a:rPr lang="en-US" smtClean="0"/>
              <a:t>7/29/2025</a:t>
            </a:fld>
            <a:endParaRPr lang="en-US"/>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39AE0-D45E-4D8C-B311-1D148701B751}" type="slidenum">
              <a:rPr lang="en-US" smtClean="0"/>
              <a:t>‹#›</a:t>
            </a:fld>
            <a:endParaRPr lang="en-US"/>
          </a:p>
        </p:txBody>
      </p:sp>
    </p:spTree>
    <p:extLst>
      <p:ext uri="{BB962C8B-B14F-4D97-AF65-F5344CB8AC3E}">
        <p14:creationId xmlns:p14="http://schemas.microsoft.com/office/powerpoint/2010/main" val="1186718140"/>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C18A97-0054-42A5-BAC0-46BC7EBBF59A}" type="datetimeFigureOut">
              <a:rPr lang="en-US" smtClean="0"/>
              <a:t>7/29/2025</a:t>
            </a:fld>
            <a:endParaRPr lang="en-US"/>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986007-1F99-47BC-AECD-F439AACC64AA}" type="slidenum">
              <a:rPr lang="en-US" smtClean="0"/>
              <a:t>‹#›</a:t>
            </a:fld>
            <a:endParaRPr lang="en-US"/>
          </a:p>
        </p:txBody>
      </p:sp>
    </p:spTree>
    <p:extLst>
      <p:ext uri="{BB962C8B-B14F-4D97-AF65-F5344CB8AC3E}">
        <p14:creationId xmlns:p14="http://schemas.microsoft.com/office/powerpoint/2010/main" val="3671835053"/>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9A34AF-58F6-453A-B085-2FC032300562}" type="datetimeFigureOut">
              <a:rPr lang="en-US" smtClean="0"/>
              <a:t>7/29/2025</a:t>
            </a:fld>
            <a:endParaRPr lang="en-US"/>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40122E-4854-4AC1-9D98-7A792E708C66}" type="slidenum">
              <a:rPr lang="en-US" smtClean="0"/>
              <a:t>‹#›</a:t>
            </a:fld>
            <a:endParaRPr lang="en-US"/>
          </a:p>
        </p:txBody>
      </p:sp>
    </p:spTree>
    <p:extLst>
      <p:ext uri="{BB962C8B-B14F-4D97-AF65-F5344CB8AC3E}">
        <p14:creationId xmlns:p14="http://schemas.microsoft.com/office/powerpoint/2010/main" val="2734227185"/>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AA4536-5424-4D64-88E7-00243C9D482C}" type="datetimeFigureOut">
              <a:rPr lang="en-US" smtClean="0"/>
              <a:t>7/29/2025</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5AF718-B02A-4177-8085-6D7DBBB84C0D}" type="slidenum">
              <a:rPr lang="en-US" smtClean="0"/>
              <a:t>‹#›</a:t>
            </a:fld>
            <a:endParaRPr lang="en-US"/>
          </a:p>
        </p:txBody>
      </p:sp>
    </p:spTree>
    <p:extLst>
      <p:ext uri="{BB962C8B-B14F-4D97-AF65-F5344CB8AC3E}">
        <p14:creationId xmlns:p14="http://schemas.microsoft.com/office/powerpoint/2010/main" val="2473863751"/>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64367" y="1628800"/>
            <a:ext cx="3975849" cy="492438"/>
          </a:xfrm>
          <a:prstGeom prst="rect">
            <a:avLst/>
          </a:prstGeom>
          <a:noFill/>
        </p:spPr>
        <p:txBody>
          <a:bodyPr wrap="square" lIns="121917" tIns="60958" rIns="121917" bIns="60958" rtlCol="0">
            <a:spAutoFit/>
          </a:bodyPr>
          <a:lstStyle/>
          <a:p>
            <a:pPr algn="ctr"/>
            <a:r>
              <a:rPr lang="en-US" sz="2400" b="1" dirty="0">
                <a:latin typeface="Times New Roman" panose="02020603050405020304" pitchFamily="18" charset="0"/>
                <a:ea typeface="Arial Unicode MS" panose="020B0604020202020204" pitchFamily="34" charset="-128"/>
                <a:cs typeface="Times New Roman" panose="02020603050405020304" pitchFamily="18" charset="0"/>
              </a:rPr>
              <a:t>BỘ Y TẾ</a:t>
            </a:r>
          </a:p>
        </p:txBody>
      </p:sp>
      <p:sp>
        <p:nvSpPr>
          <p:cNvPr id="6" name="Round Diagonal Corner Rectangle 5"/>
          <p:cNvSpPr/>
          <p:nvPr/>
        </p:nvSpPr>
        <p:spPr>
          <a:xfrm>
            <a:off x="1519768" y="2299897"/>
            <a:ext cx="9606561" cy="2120615"/>
          </a:xfrm>
          <a:prstGeom prst="round2DiagRect">
            <a:avLst/>
          </a:prstGeom>
        </p:spPr>
        <p:style>
          <a:lnRef idx="2">
            <a:schemeClr val="accent5"/>
          </a:lnRef>
          <a:fillRef idx="1">
            <a:schemeClr val="lt1"/>
          </a:fillRef>
          <a:effectRef idx="0">
            <a:schemeClr val="accent5"/>
          </a:effectRef>
          <a:fontRef idx="minor">
            <a:schemeClr val="dk1"/>
          </a:fontRef>
        </p:style>
        <p:txBody>
          <a:bodyPr lIns="121917" tIns="60958" rIns="121917" bIns="60958" rtlCol="0" anchor="ctr"/>
          <a:lstStyle/>
          <a:p>
            <a:pPr algn="ctr"/>
            <a:r>
              <a:rPr lang="en-US" sz="2800" b="1" dirty="0">
                <a:solidFill>
                  <a:srgbClr val="0070C0"/>
                </a:solidFill>
                <a:latin typeface="Times New Roman" panose="02020603050405020304" pitchFamily="18" charset="0"/>
                <a:ea typeface="Segoe UI Black" panose="020B0A02040204020203" pitchFamily="34" charset="0"/>
                <a:cs typeface="Times New Roman" panose="02020603050405020304" pitchFamily="18" charset="0"/>
              </a:rPr>
              <a:t>BÁO </a:t>
            </a:r>
            <a:r>
              <a:rPr lang="vi-VN" sz="2800" b="1" dirty="0">
                <a:solidFill>
                  <a:srgbClr val="0070C0"/>
                </a:solidFill>
                <a:latin typeface="Times New Roman" panose="02020603050405020304" pitchFamily="18" charset="0"/>
                <a:ea typeface="Segoe UI Black" panose="020B0A02040204020203" pitchFamily="34" charset="0"/>
                <a:cs typeface="Times New Roman" panose="02020603050405020304" pitchFamily="18" charset="0"/>
              </a:rPr>
              <a:t>CÁO NỘI DUNG THÔNG TƯ 11/2025/TT-BYT</a:t>
            </a:r>
            <a:br>
              <a:rPr lang="vi-VN" sz="2800" b="1" dirty="0">
                <a:solidFill>
                  <a:srgbClr val="0070C0"/>
                </a:solidFill>
                <a:latin typeface="Times New Roman" panose="02020603050405020304" pitchFamily="18" charset="0"/>
                <a:ea typeface="Segoe UI Black" panose="020B0A02040204020203" pitchFamily="34" charset="0"/>
                <a:cs typeface="Times New Roman" panose="02020603050405020304" pitchFamily="18" charset="0"/>
              </a:rPr>
            </a:br>
            <a:r>
              <a:rPr lang="en-US" sz="2800" b="1" dirty="0" smtClean="0">
                <a:solidFill>
                  <a:srgbClr val="0070C0"/>
                </a:solidFill>
                <a:latin typeface="Times New Roman" panose="02020603050405020304" pitchFamily="18" charset="0"/>
                <a:ea typeface="Segoe UI Black" panose="020B0A02040204020203" pitchFamily="34" charset="0"/>
                <a:cs typeface="Times New Roman" panose="02020603050405020304" pitchFamily="18" charset="0"/>
              </a:rPr>
              <a:t>SỬA ĐỔI THÔNG TƯ SỐ 02/2018/TT-BYT (GPP); THÔNG TƯ SỐ 03/2018/TT-BYT (GDP) VÀ THÔNG TƯ SỐ 36/2018/TT-BYT (GSP)</a:t>
            </a:r>
            <a:endParaRPr lang="en-US" sz="2800" b="1" dirty="0">
              <a:solidFill>
                <a:srgbClr val="0070C0"/>
              </a:solidFill>
              <a:latin typeface="Times New Roman" panose="02020603050405020304" pitchFamily="18" charset="0"/>
              <a:ea typeface="Segoe UI Black" panose="020B0A02040204020203"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xmlns="" id="{4A48D67F-95A8-845C-E242-EC0BEB63C436}"/>
              </a:ext>
            </a:extLst>
          </p:cNvPr>
          <p:cNvSpPr txBox="1">
            <a:spLocks/>
          </p:cNvSpPr>
          <p:nvPr/>
        </p:nvSpPr>
        <p:spPr>
          <a:xfrm>
            <a:off x="4367808" y="5589240"/>
            <a:ext cx="3528392" cy="525316"/>
          </a:xfrm>
          <a:prstGeom prst="rect">
            <a:avLst/>
          </a:prstGeom>
        </p:spPr>
        <p:txBody>
          <a:bodyPr spcFirstLastPara="1" wrap="square" lIns="121897" tIns="121897" rIns="121897" bIns="121897" anchor="t" anchorCtr="0">
            <a:noAutofit/>
          </a:bodyPr>
          <a:lstStyle>
            <a:lvl1pPr marL="342900" lvl="0" indent="-342900" algn="l" defTabSz="914400" rtl="0" eaLnBrk="1" latinLnBrk="0" hangingPunct="1">
              <a:lnSpc>
                <a:spcPct val="100000"/>
              </a:lnSpc>
              <a:spcBef>
                <a:spcPts val="0"/>
              </a:spcBef>
              <a:spcAft>
                <a:spcPts val="0"/>
              </a:spcAft>
              <a:buSzPts val="1600"/>
              <a:buFont typeface="Arial" pitchFamily="34" charset="0"/>
              <a:buNone/>
              <a:defRPr sz="2100" kern="1200">
                <a:solidFill>
                  <a:schemeClr val="tx1"/>
                </a:solidFill>
                <a:latin typeface="+mn-lt"/>
                <a:ea typeface="+mn-ea"/>
                <a:cs typeface="+mn-cs"/>
              </a:defRPr>
            </a:lvl1pPr>
            <a:lvl2pPr marL="742950" lvl="1" indent="-285750" algn="l" defTabSz="914400" rtl="0" eaLnBrk="1" latinLnBrk="0" hangingPunct="1">
              <a:lnSpc>
                <a:spcPct val="100000"/>
              </a:lnSpc>
              <a:spcBef>
                <a:spcPts val="0"/>
              </a:spcBef>
              <a:spcAft>
                <a:spcPts val="0"/>
              </a:spcAft>
              <a:buSzPts val="2800"/>
              <a:buFont typeface="Arial" pitchFamily="34" charset="0"/>
              <a:buNone/>
              <a:defRPr sz="3700" kern="1200">
                <a:solidFill>
                  <a:schemeClr val="tx1"/>
                </a:solidFill>
                <a:latin typeface="+mn-lt"/>
                <a:ea typeface="+mn-ea"/>
                <a:cs typeface="+mn-cs"/>
              </a:defRPr>
            </a:lvl2pPr>
            <a:lvl3pPr marL="1143000" lvl="2" indent="-228600" algn="l" defTabSz="914400" rtl="0" eaLnBrk="1" latinLnBrk="0" hangingPunct="1">
              <a:lnSpc>
                <a:spcPct val="100000"/>
              </a:lnSpc>
              <a:spcBef>
                <a:spcPts val="0"/>
              </a:spcBef>
              <a:spcAft>
                <a:spcPts val="0"/>
              </a:spcAft>
              <a:buSzPts val="2800"/>
              <a:buFont typeface="Arial" pitchFamily="34" charset="0"/>
              <a:buNone/>
              <a:defRPr sz="3700" kern="1200">
                <a:solidFill>
                  <a:schemeClr val="tx1"/>
                </a:solidFill>
                <a:latin typeface="+mn-lt"/>
                <a:ea typeface="+mn-ea"/>
                <a:cs typeface="+mn-cs"/>
              </a:defRPr>
            </a:lvl3pPr>
            <a:lvl4pPr marL="1600200" lvl="3" indent="-228600" algn="l" defTabSz="914400" rtl="0" eaLnBrk="1" latinLnBrk="0" hangingPunct="1">
              <a:lnSpc>
                <a:spcPct val="100000"/>
              </a:lnSpc>
              <a:spcBef>
                <a:spcPts val="0"/>
              </a:spcBef>
              <a:spcAft>
                <a:spcPts val="0"/>
              </a:spcAft>
              <a:buSzPts val="2800"/>
              <a:buFont typeface="Arial" pitchFamily="34" charset="0"/>
              <a:buNone/>
              <a:defRPr sz="3700" kern="1200">
                <a:solidFill>
                  <a:schemeClr val="tx1"/>
                </a:solidFill>
                <a:latin typeface="+mn-lt"/>
                <a:ea typeface="+mn-ea"/>
                <a:cs typeface="+mn-cs"/>
              </a:defRPr>
            </a:lvl4pPr>
            <a:lvl5pPr marL="2057400" lvl="4" indent="-228600" algn="l" defTabSz="914400" rtl="0" eaLnBrk="1" latinLnBrk="0" hangingPunct="1">
              <a:lnSpc>
                <a:spcPct val="100000"/>
              </a:lnSpc>
              <a:spcBef>
                <a:spcPts val="0"/>
              </a:spcBef>
              <a:spcAft>
                <a:spcPts val="0"/>
              </a:spcAft>
              <a:buSzPts val="2800"/>
              <a:buFont typeface="Arial" pitchFamily="34" charset="0"/>
              <a:buNone/>
              <a:defRPr sz="3700" kern="1200">
                <a:solidFill>
                  <a:schemeClr val="tx1"/>
                </a:solidFill>
                <a:latin typeface="+mn-lt"/>
                <a:ea typeface="+mn-ea"/>
                <a:cs typeface="+mn-cs"/>
              </a:defRPr>
            </a:lvl5pPr>
            <a:lvl6pPr marL="2514600" lvl="5" indent="-228600" algn="l" defTabSz="914400" rtl="0" eaLnBrk="1" latinLnBrk="0" hangingPunct="1">
              <a:lnSpc>
                <a:spcPct val="100000"/>
              </a:lnSpc>
              <a:spcBef>
                <a:spcPts val="0"/>
              </a:spcBef>
              <a:spcAft>
                <a:spcPts val="0"/>
              </a:spcAft>
              <a:buSzPts val="2800"/>
              <a:buFont typeface="Arial" pitchFamily="34" charset="0"/>
              <a:buNone/>
              <a:defRPr sz="3700" kern="1200">
                <a:solidFill>
                  <a:schemeClr val="tx1"/>
                </a:solidFill>
                <a:latin typeface="+mn-lt"/>
                <a:ea typeface="+mn-ea"/>
                <a:cs typeface="+mn-cs"/>
              </a:defRPr>
            </a:lvl6pPr>
            <a:lvl7pPr marL="2971800" lvl="6" indent="-228600" algn="l" defTabSz="914400" rtl="0" eaLnBrk="1" latinLnBrk="0" hangingPunct="1">
              <a:lnSpc>
                <a:spcPct val="100000"/>
              </a:lnSpc>
              <a:spcBef>
                <a:spcPts val="0"/>
              </a:spcBef>
              <a:spcAft>
                <a:spcPts val="0"/>
              </a:spcAft>
              <a:buSzPts val="2800"/>
              <a:buFont typeface="Arial" pitchFamily="34" charset="0"/>
              <a:buNone/>
              <a:defRPr sz="3700" kern="1200">
                <a:solidFill>
                  <a:schemeClr val="tx1"/>
                </a:solidFill>
                <a:latin typeface="+mn-lt"/>
                <a:ea typeface="+mn-ea"/>
                <a:cs typeface="+mn-cs"/>
              </a:defRPr>
            </a:lvl7pPr>
            <a:lvl8pPr marL="3429000" lvl="7" indent="-228600" algn="l" defTabSz="914400" rtl="0" eaLnBrk="1" latinLnBrk="0" hangingPunct="1">
              <a:lnSpc>
                <a:spcPct val="100000"/>
              </a:lnSpc>
              <a:spcBef>
                <a:spcPts val="0"/>
              </a:spcBef>
              <a:spcAft>
                <a:spcPts val="0"/>
              </a:spcAft>
              <a:buSzPts val="2800"/>
              <a:buFont typeface="Arial" pitchFamily="34" charset="0"/>
              <a:buNone/>
              <a:defRPr sz="3700" kern="1200">
                <a:solidFill>
                  <a:schemeClr val="tx1"/>
                </a:solidFill>
                <a:latin typeface="+mn-lt"/>
                <a:ea typeface="+mn-ea"/>
                <a:cs typeface="+mn-cs"/>
              </a:defRPr>
            </a:lvl8pPr>
            <a:lvl9pPr marL="3886200" lvl="8" indent="-228600" algn="l" defTabSz="914400" rtl="0" eaLnBrk="1" latinLnBrk="0" hangingPunct="1">
              <a:lnSpc>
                <a:spcPct val="100000"/>
              </a:lnSpc>
              <a:spcBef>
                <a:spcPts val="0"/>
              </a:spcBef>
              <a:spcAft>
                <a:spcPts val="0"/>
              </a:spcAft>
              <a:buSzPts val="2800"/>
              <a:buFont typeface="Arial" pitchFamily="34" charset="0"/>
              <a:buNone/>
              <a:defRPr sz="3700" kern="1200">
                <a:solidFill>
                  <a:schemeClr val="tx1"/>
                </a:solidFill>
                <a:latin typeface="+mn-lt"/>
                <a:ea typeface="+mn-ea"/>
                <a:cs typeface="+mn-cs"/>
              </a:defRPr>
            </a:lvl9pPr>
          </a:lstStyle>
          <a:p>
            <a:pPr>
              <a:lnSpc>
                <a:spcPct val="150000"/>
              </a:lnSpc>
            </a:pPr>
            <a:r>
              <a:rPr lang="en-GB" sz="2000" b="1" i="1" dirty="0">
                <a:solidFill>
                  <a:srgbClr val="004D86"/>
                </a:solidFill>
                <a:latin typeface="Times New Roman" panose="02020603050405020304" pitchFamily="18" charset="0"/>
                <a:cs typeface="Times New Roman" panose="02020603050405020304" pitchFamily="18" charset="0"/>
              </a:rPr>
              <a:t>Hải </a:t>
            </a:r>
            <a:r>
              <a:rPr lang="en-GB" sz="2000" b="1" i="1" dirty="0" err="1">
                <a:solidFill>
                  <a:srgbClr val="004D86"/>
                </a:solidFill>
                <a:latin typeface="Times New Roman" panose="02020603050405020304" pitchFamily="18" charset="0"/>
                <a:cs typeface="Times New Roman" panose="02020603050405020304" pitchFamily="18" charset="0"/>
              </a:rPr>
              <a:t>Phòng</a:t>
            </a:r>
            <a:r>
              <a:rPr lang="en-US" sz="2000" b="1" i="1" dirty="0">
                <a:solidFill>
                  <a:srgbClr val="004D86"/>
                </a:solidFill>
                <a:latin typeface="Times New Roman" panose="02020603050405020304" pitchFamily="18" charset="0"/>
                <a:cs typeface="Times New Roman" panose="02020603050405020304" pitchFamily="18" charset="0"/>
              </a:rPr>
              <a:t>, </a:t>
            </a:r>
            <a:r>
              <a:rPr lang="en-US" sz="2000" b="1" i="1" dirty="0" err="1">
                <a:solidFill>
                  <a:srgbClr val="004D86"/>
                </a:solidFill>
                <a:latin typeface="Times New Roman" panose="02020603050405020304" pitchFamily="18" charset="0"/>
                <a:cs typeface="Times New Roman" panose="02020603050405020304" pitchFamily="18" charset="0"/>
              </a:rPr>
              <a:t>ngày</a:t>
            </a:r>
            <a:r>
              <a:rPr lang="en-US" sz="2000" b="1" i="1" dirty="0">
                <a:solidFill>
                  <a:srgbClr val="004D86"/>
                </a:solidFill>
                <a:latin typeface="Times New Roman" panose="02020603050405020304" pitchFamily="18" charset="0"/>
                <a:cs typeface="Times New Roman" panose="02020603050405020304" pitchFamily="18" charset="0"/>
              </a:rPr>
              <a:t> 30/7/2025</a:t>
            </a:r>
          </a:p>
          <a:p>
            <a:endParaRPr lang="en-US" sz="2000" i="1" dirty="0"/>
          </a:p>
        </p:txBody>
      </p:sp>
    </p:spTree>
    <p:extLst>
      <p:ext uri="{BB962C8B-B14F-4D97-AF65-F5344CB8AC3E}">
        <p14:creationId xmlns:p14="http://schemas.microsoft.com/office/powerpoint/2010/main" val="20883205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01">
          <a:extLst>
            <a:ext uri="{FF2B5EF4-FFF2-40B4-BE49-F238E27FC236}">
              <a16:creationId xmlns:a16="http://schemas.microsoft.com/office/drawing/2014/main" xmlns="" id="{D1E990A8-5DA5-FB30-EE94-83F11D7475B1}"/>
            </a:ext>
          </a:extLst>
        </p:cNvPr>
        <p:cNvGrpSpPr/>
        <p:nvPr/>
      </p:nvGrpSpPr>
      <p:grpSpPr>
        <a:xfrm>
          <a:off x="0" y="0"/>
          <a:ext cx="0" cy="0"/>
          <a:chOff x="0" y="0"/>
          <a:chExt cx="0" cy="0"/>
        </a:xfrm>
      </p:grpSpPr>
      <p:sp>
        <p:nvSpPr>
          <p:cNvPr id="302" name="Google Shape;302;p54">
            <a:extLst>
              <a:ext uri="{FF2B5EF4-FFF2-40B4-BE49-F238E27FC236}">
                <a16:creationId xmlns:a16="http://schemas.microsoft.com/office/drawing/2014/main" xmlns="" id="{715DF2E8-95C7-F2C4-58B5-AA98A79CFF83}"/>
              </a:ext>
            </a:extLst>
          </p:cNvPr>
          <p:cNvSpPr txBox="1">
            <a:spLocks noGrp="1"/>
          </p:cNvSpPr>
          <p:nvPr>
            <p:ph type="title"/>
          </p:nvPr>
        </p:nvSpPr>
        <p:spPr>
          <a:xfrm>
            <a:off x="1043757" y="188640"/>
            <a:ext cx="10010000" cy="728064"/>
          </a:xfrm>
          <a:prstGeom prst="rect">
            <a:avLst/>
          </a:prstGeom>
        </p:spPr>
        <p:txBody>
          <a:bodyPr spcFirstLastPara="1" wrap="square" lIns="121897" tIns="121897" rIns="121897" bIns="121897" anchor="t" anchorCtr="0">
            <a:noAutofit/>
          </a:bodyPr>
          <a:lstStyle/>
          <a:p>
            <a:r>
              <a:rPr lang="vi-VN" sz="2700" b="1" dirty="0">
                <a:solidFill>
                  <a:srgbClr val="0070C0"/>
                </a:solidFill>
                <a:latin typeface="Arial" pitchFamily="34" charset="0"/>
                <a:ea typeface="Segoe UI Black" panose="020B0A02040204020203" pitchFamily="34" charset="0"/>
                <a:cs typeface="Arial" pitchFamily="34" charset="0"/>
              </a:rPr>
              <a:t>LIÊN THÔNG DỮ LIỆU</a:t>
            </a:r>
            <a:br>
              <a:rPr lang="vi-VN" sz="2700" b="1" dirty="0">
                <a:solidFill>
                  <a:srgbClr val="0070C0"/>
                </a:solidFill>
                <a:latin typeface="Arial" pitchFamily="34" charset="0"/>
                <a:ea typeface="Segoe UI Black" panose="020B0A02040204020203" pitchFamily="34" charset="0"/>
                <a:cs typeface="Arial" pitchFamily="34" charset="0"/>
              </a:rPr>
            </a:br>
            <a:r>
              <a:rPr lang="vi-VN" sz="2700" b="1" dirty="0">
                <a:solidFill>
                  <a:srgbClr val="0070C0"/>
                </a:solidFill>
                <a:latin typeface="Arial" pitchFamily="34" charset="0"/>
                <a:ea typeface="Segoe UI Black" panose="020B0A02040204020203" pitchFamily="34" charset="0"/>
                <a:cs typeface="Arial" pitchFamily="34" charset="0"/>
              </a:rPr>
              <a:t/>
            </a:r>
            <a:br>
              <a:rPr lang="vi-VN" sz="2700" b="1" dirty="0">
                <a:solidFill>
                  <a:srgbClr val="0070C0"/>
                </a:solidFill>
                <a:latin typeface="Arial" pitchFamily="34" charset="0"/>
                <a:ea typeface="Segoe UI Black" panose="020B0A02040204020203" pitchFamily="34" charset="0"/>
                <a:cs typeface="Arial" pitchFamily="34" charset="0"/>
              </a:rPr>
            </a:br>
            <a:endParaRPr lang="en-US" sz="2700" b="1" dirty="0">
              <a:solidFill>
                <a:srgbClr val="0070C0"/>
              </a:solidFill>
              <a:latin typeface="Arial" pitchFamily="34" charset="0"/>
              <a:ea typeface="Segoe UI Black" panose="020B0A02040204020203" pitchFamily="34" charset="0"/>
              <a:cs typeface="Arial" pitchFamily="34" charset="0"/>
            </a:endParaRPr>
          </a:p>
        </p:txBody>
      </p:sp>
      <p:cxnSp>
        <p:nvCxnSpPr>
          <p:cNvPr id="3" name="Google Shape;305;p54">
            <a:extLst>
              <a:ext uri="{FF2B5EF4-FFF2-40B4-BE49-F238E27FC236}">
                <a16:creationId xmlns:a16="http://schemas.microsoft.com/office/drawing/2014/main" xmlns="" id="{8E1514C6-1478-BA8C-B2E5-6F557E202197}"/>
              </a:ext>
            </a:extLst>
          </p:cNvPr>
          <p:cNvCxnSpPr>
            <a:cxnSpLocks/>
          </p:cNvCxnSpPr>
          <p:nvPr/>
        </p:nvCxnSpPr>
        <p:spPr>
          <a:xfrm>
            <a:off x="854488" y="907988"/>
            <a:ext cx="10812457" cy="0"/>
          </a:xfrm>
          <a:prstGeom prst="straightConnector1">
            <a:avLst/>
          </a:prstGeom>
          <a:noFill/>
          <a:ln w="19050" cap="flat" cmpd="sng">
            <a:solidFill>
              <a:schemeClr val="accent3"/>
            </a:solidFill>
            <a:prstDash val="solid"/>
            <a:round/>
            <a:headEnd type="none" w="med" len="med"/>
            <a:tailEnd type="none" w="med" len="med"/>
          </a:ln>
        </p:spPr>
      </p:cxnSp>
      <p:pic>
        <p:nvPicPr>
          <p:cNvPr id="5" name="Picture 4">
            <a:extLst>
              <a:ext uri="{FF2B5EF4-FFF2-40B4-BE49-F238E27FC236}">
                <a16:creationId xmlns:a16="http://schemas.microsoft.com/office/drawing/2014/main" xmlns="" id="{B8156C78-A1A1-98D6-B61D-BE6590914F88}"/>
              </a:ext>
            </a:extLst>
          </p:cNvPr>
          <p:cNvPicPr>
            <a:picLocks noChangeAspect="1"/>
          </p:cNvPicPr>
          <p:nvPr/>
        </p:nvPicPr>
        <p:blipFill>
          <a:blip r:embed="rId3"/>
          <a:stretch>
            <a:fillRect/>
          </a:stretch>
        </p:blipFill>
        <p:spPr>
          <a:xfrm>
            <a:off x="1" y="6328994"/>
            <a:ext cx="12191999" cy="529007"/>
          </a:xfrm>
          <a:prstGeom prst="rect">
            <a:avLst/>
          </a:prstGeom>
        </p:spPr>
      </p:pic>
      <p:sp>
        <p:nvSpPr>
          <p:cNvPr id="6" name="Rectangle 5">
            <a:extLst>
              <a:ext uri="{FF2B5EF4-FFF2-40B4-BE49-F238E27FC236}">
                <a16:creationId xmlns:a16="http://schemas.microsoft.com/office/drawing/2014/main" xmlns="" id="{62312E12-76E8-7952-58C5-5EAD16D1B88C}"/>
              </a:ext>
            </a:extLst>
          </p:cNvPr>
          <p:cNvSpPr/>
          <p:nvPr/>
        </p:nvSpPr>
        <p:spPr>
          <a:xfrm>
            <a:off x="9293304" y="6112247"/>
            <a:ext cx="2783320" cy="353939"/>
          </a:xfrm>
          <a:prstGeom prst="rect">
            <a:avLst/>
          </a:prstGeom>
          <a:noFill/>
          <a:ln>
            <a:noFill/>
          </a:ln>
        </p:spPr>
        <p:style>
          <a:lnRef idx="0">
            <a:scrgbClr r="0" g="0" b="0"/>
          </a:lnRef>
          <a:fillRef idx="0">
            <a:scrgbClr r="0" g="0" b="0"/>
          </a:fillRef>
          <a:effectRef idx="0">
            <a:scrgbClr r="0" g="0" b="0"/>
          </a:effectRef>
          <a:fontRef idx="minor">
            <a:schemeClr val="dk1"/>
          </a:fontRef>
        </p:style>
        <p:txBody>
          <a:bodyPr wrap="none" lIns="121917" tIns="60958" rIns="121917" bIns="60958">
            <a:spAutoFit/>
          </a:bodyPr>
          <a:lstStyle/>
          <a:p>
            <a:pPr algn="ctr"/>
            <a:r>
              <a:rPr lang="en-US" sz="150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Chất lượng – An toàn – Hiệu quả</a:t>
            </a:r>
          </a:p>
        </p:txBody>
      </p:sp>
      <p:sp>
        <p:nvSpPr>
          <p:cNvPr id="8" name="Text Placeholder 7"/>
          <p:cNvSpPr>
            <a:spLocks noGrp="1"/>
          </p:cNvSpPr>
          <p:nvPr>
            <p:ph type="body" idx="1"/>
          </p:nvPr>
        </p:nvSpPr>
        <p:spPr>
          <a:xfrm>
            <a:off x="3920028" y="1123950"/>
            <a:ext cx="7746917" cy="2871555"/>
          </a:xfrm>
          <a:prstGeom prst="rect">
            <a:avLst/>
          </a:prstGeom>
        </p:spPr>
        <p:txBody>
          <a:bodyPr vert="horz" wrap="square" lIns="0" tIns="0" rIns="0" bIns="0" rtlCol="0">
            <a:spAutoFit/>
          </a:bodyPr>
          <a:lstStyle/>
          <a:p>
            <a:pPr marL="457200" indent="-457200" algn="just" fontAlgn="base">
              <a:lnSpc>
                <a:spcPct val="110000"/>
              </a:lnSpc>
              <a:spcBef>
                <a:spcPts val="600"/>
              </a:spcBef>
              <a:spcAft>
                <a:spcPct val="0"/>
              </a:spcAft>
              <a:buClr>
                <a:srgbClr val="0000FF"/>
              </a:buClr>
              <a:buSzPct val="100000"/>
              <a:buFont typeface="Wingdings" pitchFamily="2" charset="2"/>
              <a:buChar char="v"/>
              <a:tabLst>
                <a:tab pos="5934075" algn="r"/>
              </a:tabLst>
              <a:defRPr/>
            </a:pPr>
            <a:r>
              <a:rPr lang="en-US" sz="2600" b="1" dirty="0">
                <a:solidFill>
                  <a:srgbClr val="FF0000"/>
                </a:solidFill>
                <a:latin typeface="Arial" panose="020B0604020202020204" pitchFamily="34" charset="0"/>
                <a:cs typeface="Arial" panose="020B0604020202020204" pitchFamily="34" charset="0"/>
              </a:rPr>
              <a:t>GSP</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Có</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cơ</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chế</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kết</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nối</a:t>
            </a:r>
            <a:r>
              <a:rPr lang="en-US" sz="2600" dirty="0">
                <a:solidFill>
                  <a:srgbClr val="00206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thông</a:t>
            </a:r>
            <a:r>
              <a:rPr lang="en-US" sz="2600" b="1" dirty="0">
                <a:solidFill>
                  <a:srgbClr val="FF0000"/>
                </a:solidFill>
                <a:latin typeface="Arial" panose="020B0604020202020204" pitchFamily="34" charset="0"/>
                <a:cs typeface="Arial" panose="020B0604020202020204" pitchFamily="34" charset="0"/>
              </a:rPr>
              <a:t> tin </a:t>
            </a:r>
            <a:r>
              <a:rPr lang="en-US" sz="2600" dirty="0" err="1">
                <a:solidFill>
                  <a:srgbClr val="002060"/>
                </a:solidFill>
                <a:latin typeface="Arial" panose="020B0604020202020204" pitchFamily="34" charset="0"/>
                <a:cs typeface="Arial" panose="020B0604020202020204" pitchFamily="34" charset="0"/>
              </a:rPr>
              <a:t>từ</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hoạt</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động</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nhập</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xuất</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phân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phối</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thuốc</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nguyên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liệu</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làm</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thuốc</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cho</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khách</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hàng</a:t>
            </a:r>
            <a:r>
              <a:rPr lang="en-US" sz="2600" dirty="0">
                <a:solidFill>
                  <a:srgbClr val="002060"/>
                </a:solidFill>
                <a:latin typeface="Arial" panose="020B0604020202020204" pitchFamily="34" charset="0"/>
                <a:cs typeface="Arial" panose="020B0604020202020204" pitchFamily="34" charset="0"/>
              </a:rPr>
              <a:t>; </a:t>
            </a:r>
          </a:p>
          <a:p>
            <a:pPr marL="457200" indent="-457200" algn="just" fontAlgn="base">
              <a:lnSpc>
                <a:spcPct val="110000"/>
              </a:lnSpc>
              <a:spcBef>
                <a:spcPts val="600"/>
              </a:spcBef>
              <a:spcAft>
                <a:spcPct val="0"/>
              </a:spcAft>
              <a:buClr>
                <a:srgbClr val="0000FF"/>
              </a:buClr>
              <a:buSzPct val="100000"/>
              <a:buFont typeface="Wingdings" pitchFamily="2" charset="2"/>
              <a:buChar char="v"/>
              <a:tabLst>
                <a:tab pos="5934075" algn="r"/>
              </a:tabLst>
              <a:defRPr/>
            </a:pPr>
            <a:endParaRPr lang="en-US" sz="2600" dirty="0">
              <a:solidFill>
                <a:srgbClr val="002060"/>
              </a:solidFill>
              <a:latin typeface="Arial" panose="020B0604020202020204" pitchFamily="34" charset="0"/>
              <a:cs typeface="Arial" panose="020B0604020202020204" pitchFamily="34" charset="0"/>
            </a:endParaRPr>
          </a:p>
          <a:p>
            <a:pPr marL="457200" indent="-457200" algn="just" fontAlgn="base">
              <a:lnSpc>
                <a:spcPct val="110000"/>
              </a:lnSpc>
              <a:spcBef>
                <a:spcPts val="600"/>
              </a:spcBef>
              <a:spcAft>
                <a:spcPct val="0"/>
              </a:spcAft>
              <a:buClr>
                <a:srgbClr val="0000FF"/>
              </a:buClr>
              <a:buSzPct val="100000"/>
              <a:buFont typeface="Wingdings" pitchFamily="2" charset="2"/>
              <a:buChar char="v"/>
              <a:tabLst>
                <a:tab pos="5934075" algn="r"/>
              </a:tabLst>
              <a:defRPr/>
            </a:pPr>
            <a:r>
              <a:rPr lang="en-US" sz="2600" b="1" dirty="0">
                <a:solidFill>
                  <a:srgbClr val="FF0000"/>
                </a:solidFill>
                <a:latin typeface="Arial" panose="020B0604020202020204" pitchFamily="34" charset="0"/>
                <a:cs typeface="Arial" panose="020B0604020202020204" pitchFamily="34" charset="0"/>
              </a:rPr>
              <a:t>GDP, GPP</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đảm</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bảo</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kiểm</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soát</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xuất</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xứ</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giá</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cả</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nguồn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gốc</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thuốc</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mua</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vào</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bán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ra</a:t>
            </a:r>
            <a:endParaRPr lang="vi-VN" sz="2600" dirty="0">
              <a:solidFill>
                <a:srgbClr val="002060"/>
              </a:solidFill>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5795" y="3415550"/>
            <a:ext cx="3699965" cy="2821762"/>
          </a:xfrm>
          <a:prstGeom prst="rect">
            <a:avLst/>
          </a:prstGeom>
        </p:spPr>
      </p:pic>
    </p:spTree>
    <p:extLst>
      <p:ext uri="{BB962C8B-B14F-4D97-AF65-F5344CB8AC3E}">
        <p14:creationId xmlns:p14="http://schemas.microsoft.com/office/powerpoint/2010/main" val="737008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01">
          <a:extLst>
            <a:ext uri="{FF2B5EF4-FFF2-40B4-BE49-F238E27FC236}">
              <a16:creationId xmlns:a16="http://schemas.microsoft.com/office/drawing/2014/main" xmlns="" id="{D1E990A8-5DA5-FB30-EE94-83F11D7475B1}"/>
            </a:ext>
          </a:extLst>
        </p:cNvPr>
        <p:cNvGrpSpPr/>
        <p:nvPr/>
      </p:nvGrpSpPr>
      <p:grpSpPr>
        <a:xfrm>
          <a:off x="0" y="0"/>
          <a:ext cx="0" cy="0"/>
          <a:chOff x="0" y="0"/>
          <a:chExt cx="0" cy="0"/>
        </a:xfrm>
      </p:grpSpPr>
      <p:sp>
        <p:nvSpPr>
          <p:cNvPr id="302" name="Google Shape;302;p54">
            <a:extLst>
              <a:ext uri="{FF2B5EF4-FFF2-40B4-BE49-F238E27FC236}">
                <a16:creationId xmlns:a16="http://schemas.microsoft.com/office/drawing/2014/main" xmlns="" id="{715DF2E8-95C7-F2C4-58B5-AA98A79CFF83}"/>
              </a:ext>
            </a:extLst>
          </p:cNvPr>
          <p:cNvSpPr txBox="1">
            <a:spLocks noGrp="1"/>
          </p:cNvSpPr>
          <p:nvPr>
            <p:ph type="title"/>
          </p:nvPr>
        </p:nvSpPr>
        <p:spPr>
          <a:xfrm>
            <a:off x="1043757" y="188640"/>
            <a:ext cx="10010000" cy="728064"/>
          </a:xfrm>
          <a:prstGeom prst="rect">
            <a:avLst/>
          </a:prstGeom>
        </p:spPr>
        <p:txBody>
          <a:bodyPr spcFirstLastPara="1" wrap="square" lIns="121897" tIns="121897" rIns="121897" bIns="121897" anchor="t" anchorCtr="0">
            <a:noAutofit/>
          </a:bodyPr>
          <a:lstStyle/>
          <a:p>
            <a:r>
              <a:rPr lang="vi-VN" sz="2700" b="1" dirty="0">
                <a:solidFill>
                  <a:srgbClr val="0070C0"/>
                </a:solidFill>
                <a:latin typeface="Arial" pitchFamily="34" charset="0"/>
                <a:ea typeface="Segoe UI Black" panose="020B0A02040204020203" pitchFamily="34" charset="0"/>
                <a:cs typeface="Arial" pitchFamily="34" charset="0"/>
              </a:rPr>
              <a:t>GPP - THEO DÕI VIỆC BÁN THUỐC KÊ ĐƠN</a:t>
            </a:r>
            <a:br>
              <a:rPr lang="vi-VN" sz="2700" b="1" dirty="0">
                <a:solidFill>
                  <a:srgbClr val="0070C0"/>
                </a:solidFill>
                <a:latin typeface="Arial" pitchFamily="34" charset="0"/>
                <a:ea typeface="Segoe UI Black" panose="020B0A02040204020203" pitchFamily="34" charset="0"/>
                <a:cs typeface="Arial" pitchFamily="34" charset="0"/>
              </a:rPr>
            </a:br>
            <a:endParaRPr lang="en-US" sz="2700" b="1" dirty="0">
              <a:solidFill>
                <a:srgbClr val="0070C0"/>
              </a:solidFill>
              <a:latin typeface="Arial" pitchFamily="34" charset="0"/>
              <a:ea typeface="Segoe UI Black" panose="020B0A02040204020203" pitchFamily="34" charset="0"/>
              <a:cs typeface="Arial" pitchFamily="34" charset="0"/>
            </a:endParaRPr>
          </a:p>
        </p:txBody>
      </p:sp>
      <p:sp>
        <p:nvSpPr>
          <p:cNvPr id="2" name="Google Shape;303;p54">
            <a:extLst>
              <a:ext uri="{FF2B5EF4-FFF2-40B4-BE49-F238E27FC236}">
                <a16:creationId xmlns:a16="http://schemas.microsoft.com/office/drawing/2014/main" xmlns="" id="{F99C3AB4-1E50-9013-AC82-088199A23752}"/>
              </a:ext>
            </a:extLst>
          </p:cNvPr>
          <p:cNvSpPr txBox="1">
            <a:spLocks noGrp="1"/>
          </p:cNvSpPr>
          <p:nvPr>
            <p:ph type="body" idx="1"/>
          </p:nvPr>
        </p:nvSpPr>
        <p:spPr>
          <a:xfrm>
            <a:off x="669855" y="1124743"/>
            <a:ext cx="10852291" cy="4706723"/>
          </a:xfrm>
          <a:prstGeom prst="rect">
            <a:avLst/>
          </a:prstGeom>
        </p:spPr>
        <p:txBody>
          <a:bodyPr spcFirstLastPara="1" wrap="square" lIns="121897" tIns="121897" rIns="121897" bIns="121897" anchor="t" anchorCtr="0">
            <a:noAutofit/>
          </a:bodyPr>
          <a:lstStyle/>
          <a:p>
            <a:pPr marL="220128" indent="0" algn="just" fontAlgn="base">
              <a:lnSpc>
                <a:spcPct val="110000"/>
              </a:lnSpc>
              <a:spcBef>
                <a:spcPts val="2400"/>
              </a:spcBef>
              <a:spcAft>
                <a:spcPct val="0"/>
              </a:spcAft>
              <a:buClr>
                <a:srgbClr val="0000FF"/>
              </a:buClr>
              <a:buSzPct val="100000"/>
              <a:buNone/>
              <a:tabLst>
                <a:tab pos="5934075" algn="r"/>
              </a:tabLst>
              <a:defRPr/>
            </a:pPr>
            <a:r>
              <a:rPr lang="en-US" sz="2400" b="1" i="1" dirty="0" err="1">
                <a:solidFill>
                  <a:srgbClr val="FF0000"/>
                </a:solidFill>
                <a:latin typeface="Arial" panose="020B0604020202020204" pitchFamily="34" charset="0"/>
                <a:cs typeface="Arial" panose="020B0604020202020204" pitchFamily="34" charset="0"/>
              </a:rPr>
              <a:t>Nhà</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thuốc</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quầy</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thuốc</a:t>
            </a:r>
            <a:endParaRPr lang="en-US" sz="2400" b="1" i="1" dirty="0">
              <a:solidFill>
                <a:srgbClr val="FF0000"/>
              </a:solidFill>
              <a:latin typeface="Arial" panose="020B0604020202020204" pitchFamily="34" charset="0"/>
              <a:cs typeface="Arial" panose="020B0604020202020204" pitchFamily="34" charset="0"/>
            </a:endParaRPr>
          </a:p>
          <a:p>
            <a:pPr marL="342900" indent="-342900" algn="just" fontAlgn="base">
              <a:lnSpc>
                <a:spcPct val="110000"/>
              </a:lnSpc>
              <a:spcBef>
                <a:spcPts val="2400"/>
              </a:spcBef>
              <a:spcAft>
                <a:spcPct val="0"/>
              </a:spcAft>
              <a:buClr>
                <a:srgbClr val="0000FF"/>
              </a:buClr>
              <a:buSzPct val="100000"/>
              <a:buFont typeface="Wingdings" pitchFamily="2" charset="2"/>
              <a:buChar char="v"/>
              <a:tabLst>
                <a:tab pos="5934075" algn="r"/>
              </a:tabLst>
              <a:defRPr/>
            </a:pPr>
            <a:r>
              <a:rPr lang="en-US" sz="2400" dirty="0" err="1">
                <a:solidFill>
                  <a:srgbClr val="002060"/>
                </a:solidFill>
                <a:latin typeface="Arial" panose="020B0604020202020204" pitchFamily="34" charset="0"/>
                <a:cs typeface="Arial" panose="020B0604020202020204" pitchFamily="34" charset="0"/>
              </a:rPr>
              <a:t>Có</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biện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pháp</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theo</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dõi</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việc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bán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thuốc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kê</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đơn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cập</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nhật</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mã</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đơn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thuốc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điện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tử</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vào</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hệ</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thống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bằng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dữ</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liệu</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đơn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thuốc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điện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tử</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của</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Bộ</a:t>
            </a:r>
            <a:r>
              <a:rPr lang="en-US" sz="2400" dirty="0">
                <a:solidFill>
                  <a:srgbClr val="002060"/>
                </a:solidFill>
                <a:latin typeface="Arial" panose="020B0604020202020204" pitchFamily="34" charset="0"/>
                <a:cs typeface="Arial" panose="020B0604020202020204" pitchFamily="34" charset="0"/>
              </a:rPr>
              <a:t> Y </a:t>
            </a:r>
            <a:r>
              <a:rPr lang="en-US" sz="2400" dirty="0" err="1">
                <a:solidFill>
                  <a:srgbClr val="002060"/>
                </a:solidFill>
                <a:latin typeface="Arial" panose="020B0604020202020204" pitchFamily="34" charset="0"/>
                <a:cs typeface="Arial" panose="020B0604020202020204" pitchFamily="34" charset="0"/>
              </a:rPr>
              <a:t>tế</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khi</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bán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thuốc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kê</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đơn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theo</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đơn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thuốc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điện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tử</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đảm</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bảo</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liên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thông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tới</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hệ</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thống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của</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Bộ</a:t>
            </a:r>
            <a:r>
              <a:rPr lang="en-US" sz="2400" dirty="0">
                <a:solidFill>
                  <a:srgbClr val="002060"/>
                </a:solidFill>
                <a:latin typeface="Arial" panose="020B0604020202020204" pitchFamily="34" charset="0"/>
                <a:cs typeface="Arial" panose="020B0604020202020204" pitchFamily="34" charset="0"/>
              </a:rPr>
              <a:t> Y </a:t>
            </a:r>
            <a:r>
              <a:rPr lang="en-US" sz="2400" dirty="0" err="1">
                <a:solidFill>
                  <a:srgbClr val="002060"/>
                </a:solidFill>
                <a:latin typeface="Arial" panose="020B0604020202020204" pitchFamily="34" charset="0"/>
                <a:cs typeface="Arial" panose="020B0604020202020204" pitchFamily="34" charset="0"/>
              </a:rPr>
              <a:t>tế</a:t>
            </a:r>
            <a:r>
              <a:rPr lang="en-US" sz="2400" dirty="0">
                <a:solidFill>
                  <a:srgbClr val="002060"/>
                </a:solidFill>
                <a:latin typeface="Arial" panose="020B0604020202020204" pitchFamily="34" charset="0"/>
                <a:cs typeface="Arial" panose="020B0604020202020204" pitchFamily="34" charset="0"/>
              </a:rPr>
              <a:t>; </a:t>
            </a:r>
          </a:p>
          <a:p>
            <a:pPr marL="342900" indent="-342900" algn="just" fontAlgn="base">
              <a:lnSpc>
                <a:spcPct val="110000"/>
              </a:lnSpc>
              <a:spcBef>
                <a:spcPts val="2400"/>
              </a:spcBef>
              <a:spcAft>
                <a:spcPct val="0"/>
              </a:spcAft>
              <a:buClr>
                <a:srgbClr val="0000FF"/>
              </a:buClr>
              <a:buSzPct val="100000"/>
              <a:buFont typeface="Wingdings" pitchFamily="2" charset="2"/>
              <a:buChar char="v"/>
              <a:tabLst>
                <a:tab pos="5934075" algn="r"/>
              </a:tabLst>
              <a:defRPr/>
            </a:pPr>
            <a:r>
              <a:rPr lang="en-US" sz="2400" dirty="0" err="1">
                <a:solidFill>
                  <a:srgbClr val="002060"/>
                </a:solidFill>
                <a:latin typeface="Arial" panose="020B0604020202020204" pitchFamily="34" charset="0"/>
                <a:cs typeface="Arial" panose="020B0604020202020204" pitchFamily="34" charset="0"/>
              </a:rPr>
              <a:t>Bán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thuốc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đúng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theo</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đơn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số</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lượng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thuốc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bán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không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nhiều</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hơn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số</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lượng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tại</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đơn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thuốc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không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bán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đơn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thuốc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hết</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hạn</a:t>
            </a:r>
            <a:endParaRPr lang="vi-VN" sz="2400" dirty="0">
              <a:solidFill>
                <a:srgbClr val="004D86"/>
              </a:solidFill>
              <a:latin typeface="Arial (Body)"/>
              <a:cs typeface="Segoe UI Semilight" panose="020B0402040204020203" pitchFamily="34" charset="0"/>
            </a:endParaRPr>
          </a:p>
        </p:txBody>
      </p:sp>
      <p:cxnSp>
        <p:nvCxnSpPr>
          <p:cNvPr id="3" name="Google Shape;305;p54">
            <a:extLst>
              <a:ext uri="{FF2B5EF4-FFF2-40B4-BE49-F238E27FC236}">
                <a16:creationId xmlns:a16="http://schemas.microsoft.com/office/drawing/2014/main" xmlns="" id="{8E1514C6-1478-BA8C-B2E5-6F557E202197}"/>
              </a:ext>
            </a:extLst>
          </p:cNvPr>
          <p:cNvCxnSpPr>
            <a:cxnSpLocks/>
          </p:cNvCxnSpPr>
          <p:nvPr/>
        </p:nvCxnSpPr>
        <p:spPr>
          <a:xfrm>
            <a:off x="854488" y="907988"/>
            <a:ext cx="10812457" cy="0"/>
          </a:xfrm>
          <a:prstGeom prst="straightConnector1">
            <a:avLst/>
          </a:prstGeom>
          <a:noFill/>
          <a:ln w="19050" cap="flat" cmpd="sng">
            <a:solidFill>
              <a:schemeClr val="accent3"/>
            </a:solidFill>
            <a:prstDash val="solid"/>
            <a:round/>
            <a:headEnd type="none" w="med" len="med"/>
            <a:tailEnd type="none" w="med" len="med"/>
          </a:ln>
        </p:spPr>
      </p:cxnSp>
      <p:pic>
        <p:nvPicPr>
          <p:cNvPr id="5" name="Picture 4">
            <a:extLst>
              <a:ext uri="{FF2B5EF4-FFF2-40B4-BE49-F238E27FC236}">
                <a16:creationId xmlns:a16="http://schemas.microsoft.com/office/drawing/2014/main" xmlns="" id="{B8156C78-A1A1-98D6-B61D-BE6590914F88}"/>
              </a:ext>
            </a:extLst>
          </p:cNvPr>
          <p:cNvPicPr>
            <a:picLocks noChangeAspect="1"/>
          </p:cNvPicPr>
          <p:nvPr/>
        </p:nvPicPr>
        <p:blipFill>
          <a:blip r:embed="rId3"/>
          <a:stretch>
            <a:fillRect/>
          </a:stretch>
        </p:blipFill>
        <p:spPr>
          <a:xfrm>
            <a:off x="1" y="6328994"/>
            <a:ext cx="12191999" cy="529007"/>
          </a:xfrm>
          <a:prstGeom prst="rect">
            <a:avLst/>
          </a:prstGeom>
        </p:spPr>
      </p:pic>
      <p:sp>
        <p:nvSpPr>
          <p:cNvPr id="6" name="Rectangle 5">
            <a:extLst>
              <a:ext uri="{FF2B5EF4-FFF2-40B4-BE49-F238E27FC236}">
                <a16:creationId xmlns:a16="http://schemas.microsoft.com/office/drawing/2014/main" xmlns="" id="{62312E12-76E8-7952-58C5-5EAD16D1B88C}"/>
              </a:ext>
            </a:extLst>
          </p:cNvPr>
          <p:cNvSpPr/>
          <p:nvPr/>
        </p:nvSpPr>
        <p:spPr>
          <a:xfrm>
            <a:off x="9293304" y="6112247"/>
            <a:ext cx="2783320" cy="353939"/>
          </a:xfrm>
          <a:prstGeom prst="rect">
            <a:avLst/>
          </a:prstGeom>
          <a:noFill/>
          <a:ln>
            <a:noFill/>
          </a:ln>
        </p:spPr>
        <p:style>
          <a:lnRef idx="0">
            <a:scrgbClr r="0" g="0" b="0"/>
          </a:lnRef>
          <a:fillRef idx="0">
            <a:scrgbClr r="0" g="0" b="0"/>
          </a:fillRef>
          <a:effectRef idx="0">
            <a:scrgbClr r="0" g="0" b="0"/>
          </a:effectRef>
          <a:fontRef idx="minor">
            <a:schemeClr val="dk1"/>
          </a:fontRef>
        </p:style>
        <p:txBody>
          <a:bodyPr wrap="none" lIns="121917" tIns="60958" rIns="121917" bIns="60958">
            <a:spAutoFit/>
          </a:bodyPr>
          <a:lstStyle/>
          <a:p>
            <a:pPr algn="ctr"/>
            <a:r>
              <a:rPr lang="en-US" sz="150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Chất lượng – An toàn – Hiệu quả</a:t>
            </a:r>
          </a:p>
        </p:txBody>
      </p:sp>
    </p:spTree>
    <p:extLst>
      <p:ext uri="{BB962C8B-B14F-4D97-AF65-F5344CB8AC3E}">
        <p14:creationId xmlns:p14="http://schemas.microsoft.com/office/powerpoint/2010/main" val="2706811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01">
          <a:extLst>
            <a:ext uri="{FF2B5EF4-FFF2-40B4-BE49-F238E27FC236}">
              <a16:creationId xmlns:a16="http://schemas.microsoft.com/office/drawing/2014/main" xmlns="" id="{D1E990A8-5DA5-FB30-EE94-83F11D7475B1}"/>
            </a:ext>
          </a:extLst>
        </p:cNvPr>
        <p:cNvGrpSpPr/>
        <p:nvPr/>
      </p:nvGrpSpPr>
      <p:grpSpPr>
        <a:xfrm>
          <a:off x="0" y="0"/>
          <a:ext cx="0" cy="0"/>
          <a:chOff x="0" y="0"/>
          <a:chExt cx="0" cy="0"/>
        </a:xfrm>
      </p:grpSpPr>
      <p:sp>
        <p:nvSpPr>
          <p:cNvPr id="302" name="Google Shape;302;p54">
            <a:extLst>
              <a:ext uri="{FF2B5EF4-FFF2-40B4-BE49-F238E27FC236}">
                <a16:creationId xmlns:a16="http://schemas.microsoft.com/office/drawing/2014/main" xmlns="" id="{715DF2E8-95C7-F2C4-58B5-AA98A79CFF83}"/>
              </a:ext>
            </a:extLst>
          </p:cNvPr>
          <p:cNvSpPr txBox="1">
            <a:spLocks noGrp="1"/>
          </p:cNvSpPr>
          <p:nvPr>
            <p:ph type="title"/>
          </p:nvPr>
        </p:nvSpPr>
        <p:spPr>
          <a:xfrm>
            <a:off x="1043757" y="188640"/>
            <a:ext cx="10010000" cy="728064"/>
          </a:xfrm>
          <a:prstGeom prst="rect">
            <a:avLst/>
          </a:prstGeom>
        </p:spPr>
        <p:txBody>
          <a:bodyPr spcFirstLastPara="1" wrap="square" lIns="121897" tIns="121897" rIns="121897" bIns="121897" anchor="t" anchorCtr="0">
            <a:noAutofit/>
          </a:bodyPr>
          <a:lstStyle/>
          <a:p>
            <a:r>
              <a:rPr lang="vi-VN" sz="2700" b="1" dirty="0">
                <a:solidFill>
                  <a:srgbClr val="0070C0"/>
                </a:solidFill>
                <a:latin typeface="Arial" pitchFamily="34" charset="0"/>
                <a:ea typeface="Segoe UI Black" panose="020B0A02040204020203" pitchFamily="34" charset="0"/>
                <a:cs typeface="Arial" pitchFamily="34" charset="0"/>
              </a:rPr>
              <a:t>GPP – BỔ SUNG ĐIỀU 15A</a:t>
            </a:r>
            <a:br>
              <a:rPr lang="vi-VN" sz="2700" b="1" dirty="0">
                <a:solidFill>
                  <a:srgbClr val="0070C0"/>
                </a:solidFill>
                <a:latin typeface="Arial" pitchFamily="34" charset="0"/>
                <a:ea typeface="Segoe UI Black" panose="020B0A02040204020203" pitchFamily="34" charset="0"/>
                <a:cs typeface="Arial" pitchFamily="34" charset="0"/>
              </a:rPr>
            </a:br>
            <a:endParaRPr lang="en-US" sz="2700" b="1" dirty="0">
              <a:solidFill>
                <a:srgbClr val="0070C0"/>
              </a:solidFill>
              <a:latin typeface="Arial" pitchFamily="34" charset="0"/>
              <a:ea typeface="Segoe UI Black" panose="020B0A02040204020203" pitchFamily="34" charset="0"/>
              <a:cs typeface="Arial" pitchFamily="34" charset="0"/>
            </a:endParaRPr>
          </a:p>
        </p:txBody>
      </p:sp>
      <p:sp>
        <p:nvSpPr>
          <p:cNvPr id="2" name="Google Shape;303;p54">
            <a:extLst>
              <a:ext uri="{FF2B5EF4-FFF2-40B4-BE49-F238E27FC236}">
                <a16:creationId xmlns:a16="http://schemas.microsoft.com/office/drawing/2014/main" xmlns="" id="{F99C3AB4-1E50-9013-AC82-088199A23752}"/>
              </a:ext>
            </a:extLst>
          </p:cNvPr>
          <p:cNvSpPr txBox="1">
            <a:spLocks noGrp="1"/>
          </p:cNvSpPr>
          <p:nvPr>
            <p:ph type="body" idx="1"/>
          </p:nvPr>
        </p:nvSpPr>
        <p:spPr>
          <a:xfrm>
            <a:off x="669855" y="1124743"/>
            <a:ext cx="10852291" cy="4706723"/>
          </a:xfrm>
          <a:prstGeom prst="rect">
            <a:avLst/>
          </a:prstGeom>
        </p:spPr>
        <p:txBody>
          <a:bodyPr spcFirstLastPara="1" wrap="square" lIns="121897" tIns="121897" rIns="121897" bIns="121897" anchor="t" anchorCtr="0">
            <a:noAutofit/>
          </a:bodyPr>
          <a:lstStyle/>
          <a:p>
            <a:pPr marL="0" indent="0" algn="just" fontAlgn="base">
              <a:lnSpc>
                <a:spcPct val="110000"/>
              </a:lnSpc>
              <a:spcBef>
                <a:spcPts val="1800"/>
              </a:spcBef>
              <a:spcAft>
                <a:spcPct val="0"/>
              </a:spcAft>
              <a:buClr>
                <a:srgbClr val="FF0000"/>
              </a:buClr>
              <a:buNone/>
              <a:tabLst>
                <a:tab pos="5934075" algn="r"/>
              </a:tabLst>
              <a:defRPr/>
            </a:pPr>
            <a:r>
              <a:rPr lang="en-US" sz="2400" b="1" dirty="0" err="1">
                <a:solidFill>
                  <a:srgbClr val="002060"/>
                </a:solidFill>
                <a:latin typeface="Arial" panose="020B0604020202020204" pitchFamily="34" charset="0"/>
                <a:cs typeface="Arial" panose="020B0604020202020204" pitchFamily="34" charset="0"/>
              </a:rPr>
              <a:t>Điều</a:t>
            </a:r>
            <a:r>
              <a:rPr lang="en-US" sz="2400" b="1" dirty="0">
                <a:solidFill>
                  <a:srgbClr val="002060"/>
                </a:solidFill>
                <a:latin typeface="Arial" panose="020B0604020202020204" pitchFamily="34" charset="0"/>
                <a:cs typeface="Arial" panose="020B0604020202020204" pitchFamily="34" charset="0"/>
              </a:rPr>
              <a:t> 15a. </a:t>
            </a:r>
            <a:r>
              <a:rPr lang="en-US" sz="2400" b="1" dirty="0" err="1">
                <a:solidFill>
                  <a:srgbClr val="002060"/>
                </a:solidFill>
                <a:latin typeface="Arial" panose="020B0604020202020204" pitchFamily="34" charset="0"/>
                <a:cs typeface="Arial" panose="020B0604020202020204" pitchFamily="34" charset="0"/>
              </a:rPr>
              <a:t>Điều</a:t>
            </a:r>
            <a:r>
              <a:rPr lang="en-US" sz="2400" b="1"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khoản</a:t>
            </a:r>
            <a:r>
              <a:rPr lang="en-US" sz="2400" b="1"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tham</a:t>
            </a:r>
            <a:r>
              <a:rPr lang="en-US" sz="2400" b="1"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chiếu</a:t>
            </a:r>
            <a:endParaRPr lang="en-US" sz="2400" b="1" dirty="0">
              <a:solidFill>
                <a:srgbClr val="002060"/>
              </a:solidFill>
              <a:latin typeface="Arial" panose="020B0604020202020204" pitchFamily="34" charset="0"/>
              <a:cs typeface="Arial" panose="020B0604020202020204" pitchFamily="34" charset="0"/>
            </a:endParaRPr>
          </a:p>
          <a:p>
            <a:pPr marL="220128" indent="0" algn="just" fontAlgn="base">
              <a:lnSpc>
                <a:spcPct val="110000"/>
              </a:lnSpc>
              <a:spcBef>
                <a:spcPts val="1800"/>
              </a:spcBef>
              <a:spcAft>
                <a:spcPct val="0"/>
              </a:spcAft>
              <a:buClr>
                <a:srgbClr val="FF0000"/>
              </a:buClr>
              <a:buNone/>
              <a:tabLst>
                <a:tab pos="5934075" algn="r"/>
              </a:tabLst>
              <a:defRPr/>
            </a:pPr>
            <a:r>
              <a:rPr lang="en-US" sz="2400" dirty="0" err="1">
                <a:solidFill>
                  <a:srgbClr val="002060"/>
                </a:solidFill>
                <a:latin typeface="Arial" panose="020B0604020202020204" pitchFamily="34" charset="0"/>
                <a:cs typeface="Arial" panose="020B0604020202020204" pitchFamily="34" charset="0"/>
              </a:rPr>
              <a:t>Trong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trường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hợp</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các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văn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bản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quy</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phạm</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pháp</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luật</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và</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các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quy</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định</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được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viện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dẫn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trong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Thông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tư</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này</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có</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thay</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đổi</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bổ</a:t>
            </a:r>
            <a:r>
              <a:rPr lang="en-US" sz="2400" dirty="0">
                <a:solidFill>
                  <a:srgbClr val="002060"/>
                </a:solidFill>
                <a:latin typeface="Arial" panose="020B0604020202020204" pitchFamily="34" charset="0"/>
                <a:cs typeface="Arial" panose="020B0604020202020204" pitchFamily="34" charset="0"/>
              </a:rPr>
              <a:t> sung </a:t>
            </a:r>
            <a:r>
              <a:rPr lang="en-US" sz="2400" dirty="0" err="1">
                <a:solidFill>
                  <a:srgbClr val="002060"/>
                </a:solidFill>
                <a:latin typeface="Arial" panose="020B0604020202020204" pitchFamily="34" charset="0"/>
                <a:cs typeface="Arial" panose="020B0604020202020204" pitchFamily="34" charset="0"/>
              </a:rPr>
              <a:t>hoặc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được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thay</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thế</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thì</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áp</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dụng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theo</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văn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bản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quy</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phạm</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pháp</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luật</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mới</a:t>
            </a:r>
            <a:endParaRPr lang="vi-VN" sz="2400" dirty="0">
              <a:solidFill>
                <a:srgbClr val="004D86"/>
              </a:solidFill>
              <a:latin typeface="Arial (Body)"/>
              <a:cs typeface="Segoe UI Semilight" panose="020B0402040204020203" pitchFamily="34" charset="0"/>
            </a:endParaRPr>
          </a:p>
        </p:txBody>
      </p:sp>
      <p:cxnSp>
        <p:nvCxnSpPr>
          <p:cNvPr id="3" name="Google Shape;305;p54">
            <a:extLst>
              <a:ext uri="{FF2B5EF4-FFF2-40B4-BE49-F238E27FC236}">
                <a16:creationId xmlns:a16="http://schemas.microsoft.com/office/drawing/2014/main" xmlns="" id="{8E1514C6-1478-BA8C-B2E5-6F557E202197}"/>
              </a:ext>
            </a:extLst>
          </p:cNvPr>
          <p:cNvCxnSpPr>
            <a:cxnSpLocks/>
          </p:cNvCxnSpPr>
          <p:nvPr/>
        </p:nvCxnSpPr>
        <p:spPr>
          <a:xfrm>
            <a:off x="854488" y="907988"/>
            <a:ext cx="10812457" cy="0"/>
          </a:xfrm>
          <a:prstGeom prst="straightConnector1">
            <a:avLst/>
          </a:prstGeom>
          <a:noFill/>
          <a:ln w="19050" cap="flat" cmpd="sng">
            <a:solidFill>
              <a:schemeClr val="accent3"/>
            </a:solidFill>
            <a:prstDash val="solid"/>
            <a:round/>
            <a:headEnd type="none" w="med" len="med"/>
            <a:tailEnd type="none" w="med" len="med"/>
          </a:ln>
        </p:spPr>
      </p:cxnSp>
      <p:pic>
        <p:nvPicPr>
          <p:cNvPr id="5" name="Picture 4">
            <a:extLst>
              <a:ext uri="{FF2B5EF4-FFF2-40B4-BE49-F238E27FC236}">
                <a16:creationId xmlns:a16="http://schemas.microsoft.com/office/drawing/2014/main" xmlns="" id="{B8156C78-A1A1-98D6-B61D-BE6590914F88}"/>
              </a:ext>
            </a:extLst>
          </p:cNvPr>
          <p:cNvPicPr>
            <a:picLocks noChangeAspect="1"/>
          </p:cNvPicPr>
          <p:nvPr/>
        </p:nvPicPr>
        <p:blipFill>
          <a:blip r:embed="rId3"/>
          <a:stretch>
            <a:fillRect/>
          </a:stretch>
        </p:blipFill>
        <p:spPr>
          <a:xfrm>
            <a:off x="1" y="6328994"/>
            <a:ext cx="12191999" cy="529007"/>
          </a:xfrm>
          <a:prstGeom prst="rect">
            <a:avLst/>
          </a:prstGeom>
        </p:spPr>
      </p:pic>
      <p:sp>
        <p:nvSpPr>
          <p:cNvPr id="6" name="Rectangle 5">
            <a:extLst>
              <a:ext uri="{FF2B5EF4-FFF2-40B4-BE49-F238E27FC236}">
                <a16:creationId xmlns:a16="http://schemas.microsoft.com/office/drawing/2014/main" xmlns="" id="{62312E12-76E8-7952-58C5-5EAD16D1B88C}"/>
              </a:ext>
            </a:extLst>
          </p:cNvPr>
          <p:cNvSpPr/>
          <p:nvPr/>
        </p:nvSpPr>
        <p:spPr>
          <a:xfrm>
            <a:off x="9293304" y="6112247"/>
            <a:ext cx="2783320" cy="353939"/>
          </a:xfrm>
          <a:prstGeom prst="rect">
            <a:avLst/>
          </a:prstGeom>
          <a:noFill/>
          <a:ln>
            <a:noFill/>
          </a:ln>
        </p:spPr>
        <p:style>
          <a:lnRef idx="0">
            <a:scrgbClr r="0" g="0" b="0"/>
          </a:lnRef>
          <a:fillRef idx="0">
            <a:scrgbClr r="0" g="0" b="0"/>
          </a:fillRef>
          <a:effectRef idx="0">
            <a:scrgbClr r="0" g="0" b="0"/>
          </a:effectRef>
          <a:fontRef idx="minor">
            <a:schemeClr val="dk1"/>
          </a:fontRef>
        </p:style>
        <p:txBody>
          <a:bodyPr wrap="none" lIns="121917" tIns="60958" rIns="121917" bIns="60958">
            <a:spAutoFit/>
          </a:bodyPr>
          <a:lstStyle/>
          <a:p>
            <a:pPr algn="ctr"/>
            <a:r>
              <a:rPr lang="en-US" sz="150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Chất lượng – An toàn – Hiệu quả</a:t>
            </a:r>
          </a:p>
        </p:txBody>
      </p:sp>
    </p:spTree>
    <p:extLst>
      <p:ext uri="{BB962C8B-B14F-4D97-AF65-F5344CB8AC3E}">
        <p14:creationId xmlns:p14="http://schemas.microsoft.com/office/powerpoint/2010/main" val="41347307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01">
          <a:extLst>
            <a:ext uri="{FF2B5EF4-FFF2-40B4-BE49-F238E27FC236}">
              <a16:creationId xmlns:a16="http://schemas.microsoft.com/office/drawing/2014/main" xmlns="" id="{D1E990A8-5DA5-FB30-EE94-83F11D7475B1}"/>
            </a:ext>
          </a:extLst>
        </p:cNvPr>
        <p:cNvGrpSpPr/>
        <p:nvPr/>
      </p:nvGrpSpPr>
      <p:grpSpPr>
        <a:xfrm>
          <a:off x="0" y="0"/>
          <a:ext cx="0" cy="0"/>
          <a:chOff x="0" y="0"/>
          <a:chExt cx="0" cy="0"/>
        </a:xfrm>
      </p:grpSpPr>
      <p:sp>
        <p:nvSpPr>
          <p:cNvPr id="302" name="Google Shape;302;p54">
            <a:extLst>
              <a:ext uri="{FF2B5EF4-FFF2-40B4-BE49-F238E27FC236}">
                <a16:creationId xmlns:a16="http://schemas.microsoft.com/office/drawing/2014/main" xmlns="" id="{715DF2E8-95C7-F2C4-58B5-AA98A79CFF83}"/>
              </a:ext>
            </a:extLst>
          </p:cNvPr>
          <p:cNvSpPr txBox="1">
            <a:spLocks noGrp="1"/>
          </p:cNvSpPr>
          <p:nvPr>
            <p:ph type="title"/>
          </p:nvPr>
        </p:nvSpPr>
        <p:spPr>
          <a:xfrm>
            <a:off x="1043757" y="188640"/>
            <a:ext cx="10010000" cy="728064"/>
          </a:xfrm>
          <a:prstGeom prst="rect">
            <a:avLst/>
          </a:prstGeom>
        </p:spPr>
        <p:txBody>
          <a:bodyPr spcFirstLastPara="1" wrap="square" lIns="121897" tIns="121897" rIns="121897" bIns="121897" anchor="t" anchorCtr="0">
            <a:noAutofit/>
          </a:bodyPr>
          <a:lstStyle/>
          <a:p>
            <a:r>
              <a:rPr lang="vi-VN" sz="2700" b="1" dirty="0">
                <a:solidFill>
                  <a:srgbClr val="0070C0"/>
                </a:solidFill>
                <a:latin typeface="Arial" pitchFamily="34" charset="0"/>
                <a:ea typeface="Segoe UI Black" panose="020B0A02040204020203" pitchFamily="34" charset="0"/>
                <a:cs typeface="Arial" pitchFamily="34" charset="0"/>
              </a:rPr>
              <a:t>GDP – CƠ SỞ TỔ CHỨC CHUỖI NHÀ THUỐC</a:t>
            </a:r>
            <a:br>
              <a:rPr lang="vi-VN" sz="2700" b="1" dirty="0">
                <a:solidFill>
                  <a:srgbClr val="0070C0"/>
                </a:solidFill>
                <a:latin typeface="Arial" pitchFamily="34" charset="0"/>
                <a:ea typeface="Segoe UI Black" panose="020B0A02040204020203" pitchFamily="34" charset="0"/>
                <a:cs typeface="Arial" pitchFamily="34" charset="0"/>
              </a:rPr>
            </a:br>
            <a:endParaRPr lang="en-US" sz="2700" b="1" dirty="0">
              <a:solidFill>
                <a:srgbClr val="0070C0"/>
              </a:solidFill>
              <a:latin typeface="Arial" pitchFamily="34" charset="0"/>
              <a:ea typeface="Segoe UI Black" panose="020B0A02040204020203" pitchFamily="34" charset="0"/>
              <a:cs typeface="Arial" pitchFamily="34" charset="0"/>
            </a:endParaRPr>
          </a:p>
        </p:txBody>
      </p:sp>
      <p:sp>
        <p:nvSpPr>
          <p:cNvPr id="2" name="Google Shape;303;p54">
            <a:extLst>
              <a:ext uri="{FF2B5EF4-FFF2-40B4-BE49-F238E27FC236}">
                <a16:creationId xmlns:a16="http://schemas.microsoft.com/office/drawing/2014/main" xmlns="" id="{F99C3AB4-1E50-9013-AC82-088199A23752}"/>
              </a:ext>
            </a:extLst>
          </p:cNvPr>
          <p:cNvSpPr txBox="1">
            <a:spLocks noGrp="1"/>
          </p:cNvSpPr>
          <p:nvPr>
            <p:ph type="body" idx="1"/>
          </p:nvPr>
        </p:nvSpPr>
        <p:spPr>
          <a:xfrm>
            <a:off x="669855" y="907989"/>
            <a:ext cx="10852291" cy="5204258"/>
          </a:xfrm>
          <a:prstGeom prst="rect">
            <a:avLst/>
          </a:prstGeom>
        </p:spPr>
        <p:txBody>
          <a:bodyPr spcFirstLastPara="1" wrap="square" lIns="121897" tIns="121897" rIns="121897" bIns="121897" anchor="t" anchorCtr="0">
            <a:noAutofit/>
          </a:bodyPr>
          <a:lstStyle/>
          <a:p>
            <a:pPr marL="342900" indent="-342900" algn="just" fontAlgn="base">
              <a:lnSpc>
                <a:spcPct val="120000"/>
              </a:lnSpc>
              <a:spcBef>
                <a:spcPts val="600"/>
              </a:spcBef>
              <a:spcAft>
                <a:spcPct val="0"/>
              </a:spcAft>
              <a:buClr>
                <a:srgbClr val="0000FF"/>
              </a:buClr>
              <a:buSzPct val="100000"/>
              <a:buFont typeface="Wingdings" pitchFamily="2" charset="2"/>
              <a:buChar char="v"/>
              <a:tabLst>
                <a:tab pos="5934075" algn="r"/>
              </a:tabLst>
              <a:defRPr/>
            </a:pPr>
            <a:r>
              <a:rPr lang="en-US" sz="2400" b="1" dirty="0" err="1" smtClean="0">
                <a:solidFill>
                  <a:srgbClr val="FF0000"/>
                </a:solidFill>
                <a:latin typeface="Arial" panose="020B0604020202020204" pitchFamily="34" charset="0"/>
                <a:cs typeface="Arial" panose="020B0604020202020204" pitchFamily="34" charset="0"/>
              </a:rPr>
              <a:t>Đối</a:t>
            </a:r>
            <a:r>
              <a:rPr lang="en-US" sz="2400" b="1" dirty="0" smtClean="0">
                <a:solidFill>
                  <a:srgbClr val="FF0000"/>
                </a:solidFill>
                <a:latin typeface="Arial" panose="020B0604020202020204" pitchFamily="34" charset="0"/>
                <a:cs typeface="Arial" panose="020B0604020202020204" pitchFamily="34" charset="0"/>
              </a:rPr>
              <a:t> </a:t>
            </a:r>
            <a:r>
              <a:rPr lang="en-US" sz="2400" b="1" dirty="0" err="1" smtClean="0">
                <a:solidFill>
                  <a:srgbClr val="FF0000"/>
                </a:solidFill>
                <a:latin typeface="Arial" panose="020B0604020202020204" pitchFamily="34" charset="0"/>
                <a:cs typeface="Arial" panose="020B0604020202020204" pitchFamily="34" charset="0"/>
              </a:rPr>
              <a:t>với</a:t>
            </a:r>
            <a:r>
              <a:rPr lang="en-US" sz="2400" b="1" dirty="0" smtClean="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cơ</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sở</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tổ</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chức</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chuỗi</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nhà</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thuốc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cơ</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sở</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nộp</a:t>
            </a:r>
            <a:r>
              <a:rPr lang="en-US" sz="2400" dirty="0">
                <a:solidFill>
                  <a:srgbClr val="002060"/>
                </a:solidFill>
                <a:latin typeface="Arial" panose="020B0604020202020204" pitchFamily="34" charset="0"/>
                <a:cs typeface="Arial" panose="020B0604020202020204" pitchFamily="34" charset="0"/>
              </a:rPr>
              <a:t> 01 </a:t>
            </a:r>
            <a:r>
              <a:rPr lang="en-US" sz="2400" dirty="0" err="1">
                <a:solidFill>
                  <a:srgbClr val="002060"/>
                </a:solidFill>
                <a:latin typeface="Arial" panose="020B0604020202020204" pitchFamily="34" charset="0"/>
                <a:cs typeface="Arial" panose="020B0604020202020204" pitchFamily="34" charset="0"/>
              </a:rPr>
              <a:t>bộ</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hồ</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sơ</a:t>
            </a:r>
            <a:r>
              <a:rPr lang="en-US" sz="2400" dirty="0">
                <a:solidFill>
                  <a:srgbClr val="002060"/>
                </a:solidFill>
                <a:latin typeface="Arial" panose="020B0604020202020204" pitchFamily="34" charset="0"/>
                <a:cs typeface="Arial" panose="020B0604020202020204" pitchFamily="34" charset="0"/>
              </a:rPr>
              <a:t> </a:t>
            </a:r>
            <a:r>
              <a:rPr lang="en-US" sz="2400" dirty="0" err="1" smtClean="0">
                <a:solidFill>
                  <a:srgbClr val="002060"/>
                </a:solidFill>
                <a:latin typeface="Arial" panose="020B0604020202020204" pitchFamily="34" charset="0"/>
                <a:cs typeface="Arial" panose="020B0604020202020204" pitchFamily="34" charset="0"/>
              </a:rPr>
              <a:t>tới</a:t>
            </a:r>
            <a:r>
              <a:rPr lang="en-US" sz="2400" dirty="0" smtClean="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Cục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Quản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lý</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Dược</a:t>
            </a:r>
            <a:r>
              <a:rPr lang="en-US" sz="2400" dirty="0">
                <a:solidFill>
                  <a:srgbClr val="002060"/>
                </a:solidFill>
                <a:latin typeface="Arial" panose="020B0604020202020204" pitchFamily="34" charset="0"/>
                <a:cs typeface="Arial" panose="020B0604020202020204" pitchFamily="34" charset="0"/>
              </a:rPr>
              <a:t>.</a:t>
            </a:r>
          </a:p>
          <a:p>
            <a:pPr marL="220128" indent="0" algn="just" fontAlgn="base">
              <a:lnSpc>
                <a:spcPct val="110000"/>
              </a:lnSpc>
              <a:spcBef>
                <a:spcPts val="600"/>
              </a:spcBef>
              <a:spcAft>
                <a:spcPct val="0"/>
              </a:spcAft>
              <a:buClr>
                <a:srgbClr val="0000FF"/>
              </a:buClr>
              <a:buSzPct val="100000"/>
              <a:buNone/>
              <a:tabLst>
                <a:tab pos="5934075" algn="r"/>
              </a:tabLst>
              <a:defRPr/>
            </a:pPr>
            <a:r>
              <a:rPr lang="en-US" sz="2400" b="1" dirty="0" err="1">
                <a:latin typeface="Arial" pitchFamily="34" charset="0"/>
                <a:cs typeface="Arial" pitchFamily="34" charset="0"/>
              </a:rPr>
              <a:t>Phụ</a:t>
            </a:r>
            <a:r>
              <a:rPr lang="en-US" sz="2400" b="1" dirty="0">
                <a:latin typeface="Arial" pitchFamily="34" charset="0"/>
                <a:cs typeface="Arial" pitchFamily="34" charset="0"/>
              </a:rPr>
              <a:t> </a:t>
            </a:r>
            <a:r>
              <a:rPr lang="en-US" sz="2400" b="1" dirty="0" err="1">
                <a:latin typeface="Arial" pitchFamily="34" charset="0"/>
                <a:cs typeface="Arial" pitchFamily="34" charset="0"/>
              </a:rPr>
              <a:t>lục</a:t>
            </a:r>
            <a:r>
              <a:rPr lang="en-US" sz="2400" b="1" dirty="0">
                <a:latin typeface="Arial" pitchFamily="34" charset="0"/>
                <a:cs typeface="Arial" pitchFamily="34" charset="0"/>
              </a:rPr>
              <a:t> I: </a:t>
            </a:r>
            <a:r>
              <a:rPr lang="en-US" sz="2400" b="1" dirty="0" err="1">
                <a:latin typeface="Arial" pitchFamily="34" charset="0"/>
                <a:cs typeface="Arial" pitchFamily="34" charset="0"/>
              </a:rPr>
              <a:t>Bổ</a:t>
            </a:r>
            <a:r>
              <a:rPr lang="en-US" sz="2400" b="1" dirty="0">
                <a:latin typeface="Arial" pitchFamily="34" charset="0"/>
                <a:cs typeface="Arial" pitchFamily="34" charset="0"/>
              </a:rPr>
              <a:t> sung </a:t>
            </a:r>
            <a:r>
              <a:rPr lang="en-US" sz="2400" b="1" dirty="0" err="1">
                <a:latin typeface="Arial" pitchFamily="34" charset="0"/>
                <a:cs typeface="Arial" pitchFamily="34" charset="0"/>
              </a:rPr>
              <a:t>mục</a:t>
            </a:r>
            <a:r>
              <a:rPr lang="en-US" sz="2400" b="1" dirty="0">
                <a:latin typeface="Arial" pitchFamily="34" charset="0"/>
                <a:cs typeface="Arial" pitchFamily="34" charset="0"/>
              </a:rPr>
              <a:t> 14.16 </a:t>
            </a:r>
            <a:r>
              <a:rPr lang="en-US" sz="2400" b="1" dirty="0" err="1">
                <a:latin typeface="Arial" pitchFamily="34" charset="0"/>
                <a:cs typeface="Arial" pitchFamily="34" charset="0"/>
              </a:rPr>
              <a:t>tại</a:t>
            </a:r>
            <a:r>
              <a:rPr lang="en-US" sz="2400" b="1" dirty="0">
                <a:latin typeface="Arial" pitchFamily="34" charset="0"/>
                <a:cs typeface="Arial" pitchFamily="34" charset="0"/>
              </a:rPr>
              <a:t> </a:t>
            </a:r>
            <a:r>
              <a:rPr lang="en-US" sz="2400" b="1" dirty="0" err="1">
                <a:latin typeface="Arial" pitchFamily="34" charset="0"/>
                <a:cs typeface="Arial" pitchFamily="34" charset="0"/>
              </a:rPr>
              <a:t>khoản</a:t>
            </a:r>
            <a:r>
              <a:rPr lang="en-US" sz="2400" b="1" dirty="0">
                <a:latin typeface="Arial" pitchFamily="34" charset="0"/>
                <a:cs typeface="Arial" pitchFamily="34" charset="0"/>
              </a:rPr>
              <a:t> 14:</a:t>
            </a:r>
            <a:r>
              <a:rPr lang="en-US" sz="2400" dirty="0">
                <a:solidFill>
                  <a:srgbClr val="002060"/>
                </a:solidFill>
                <a:latin typeface="Arial" panose="020B0604020202020204" pitchFamily="34" charset="0"/>
                <a:cs typeface="Arial" panose="020B0604020202020204" pitchFamily="34" charset="0"/>
              </a:rPr>
              <a:t> </a:t>
            </a:r>
          </a:p>
          <a:p>
            <a:pPr marL="342900" indent="-342900" algn="just" fontAlgn="base">
              <a:lnSpc>
                <a:spcPct val="120000"/>
              </a:lnSpc>
              <a:spcBef>
                <a:spcPts val="600"/>
              </a:spcBef>
              <a:spcAft>
                <a:spcPct val="0"/>
              </a:spcAft>
              <a:buClr>
                <a:srgbClr val="0000FF"/>
              </a:buClr>
              <a:buSzPct val="100000"/>
              <a:buFont typeface="Wingdings" pitchFamily="2" charset="2"/>
              <a:buChar char="v"/>
              <a:tabLst>
                <a:tab pos="5934075" algn="r"/>
              </a:tabLst>
              <a:defRPr/>
            </a:pPr>
            <a:r>
              <a:rPr lang="en-US" sz="2400" dirty="0" err="1">
                <a:solidFill>
                  <a:srgbClr val="002060"/>
                </a:solidFill>
                <a:latin typeface="Arial" panose="020B0604020202020204" pitchFamily="34" charset="0"/>
                <a:cs typeface="Arial" panose="020B0604020202020204" pitchFamily="34" charset="0"/>
              </a:rPr>
              <a:t>Toàn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bộ</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các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hoạt</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động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liên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quan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đến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việc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cung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ứng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lưu</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thông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tồn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trữ</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bảo</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quản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thuốc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và</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các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dữ</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liệu</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liên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quan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đến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người</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mua</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thuốc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tại</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tất</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cả</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các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nhà</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thuốc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trong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chuỗi</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phải</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được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quản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lý</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bằng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cùng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một</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quy</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trình</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được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kiểm</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soát</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của</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người</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chịu</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trách</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nhiệm</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chuyên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môn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về</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dược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của</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cơ</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sở</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đảm</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bảo</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khả</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năng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theo</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dõi</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được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số</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lô</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sản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xuất</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hạn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dùng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lịch</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sử</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xuất</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nhập</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tồn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thông</a:t>
            </a:r>
            <a:r>
              <a:rPr lang="en-US" sz="2400" dirty="0">
                <a:solidFill>
                  <a:srgbClr val="002060"/>
                </a:solidFill>
                <a:latin typeface="Arial" panose="020B0604020202020204" pitchFamily="34" charset="0"/>
                <a:cs typeface="Arial" panose="020B0604020202020204" pitchFamily="34" charset="0"/>
              </a:rPr>
              <a:t> tin </a:t>
            </a:r>
            <a:r>
              <a:rPr lang="en-US" sz="2400" dirty="0" err="1">
                <a:solidFill>
                  <a:srgbClr val="002060"/>
                </a:solidFill>
                <a:latin typeface="Arial" panose="020B0604020202020204" pitchFamily="34" charset="0"/>
                <a:cs typeface="Arial" panose="020B0604020202020204" pitchFamily="34" charset="0"/>
              </a:rPr>
              <a:t>người</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mua</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thuốc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tuân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thủ</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bảo</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mật</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và</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kết</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nối</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thông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suốt</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giữa</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các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nhà</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thuốc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và</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trụ</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sở</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chính</a:t>
            </a:r>
            <a:endParaRPr lang="vi-VN" sz="2400" dirty="0">
              <a:solidFill>
                <a:srgbClr val="004D86"/>
              </a:solidFill>
              <a:latin typeface="Arial (Body)"/>
              <a:cs typeface="Segoe UI Semilight" panose="020B0402040204020203" pitchFamily="34" charset="0"/>
            </a:endParaRPr>
          </a:p>
        </p:txBody>
      </p:sp>
      <p:cxnSp>
        <p:nvCxnSpPr>
          <p:cNvPr id="3" name="Google Shape;305;p54">
            <a:extLst>
              <a:ext uri="{FF2B5EF4-FFF2-40B4-BE49-F238E27FC236}">
                <a16:creationId xmlns:a16="http://schemas.microsoft.com/office/drawing/2014/main" xmlns="" id="{8E1514C6-1478-BA8C-B2E5-6F557E202197}"/>
              </a:ext>
            </a:extLst>
          </p:cNvPr>
          <p:cNvCxnSpPr>
            <a:cxnSpLocks/>
          </p:cNvCxnSpPr>
          <p:nvPr/>
        </p:nvCxnSpPr>
        <p:spPr>
          <a:xfrm>
            <a:off x="854488" y="907988"/>
            <a:ext cx="10812457" cy="0"/>
          </a:xfrm>
          <a:prstGeom prst="straightConnector1">
            <a:avLst/>
          </a:prstGeom>
          <a:noFill/>
          <a:ln w="19050" cap="flat" cmpd="sng">
            <a:solidFill>
              <a:schemeClr val="accent3"/>
            </a:solidFill>
            <a:prstDash val="solid"/>
            <a:round/>
            <a:headEnd type="none" w="med" len="med"/>
            <a:tailEnd type="none" w="med" len="med"/>
          </a:ln>
        </p:spPr>
      </p:cxnSp>
      <p:pic>
        <p:nvPicPr>
          <p:cNvPr id="5" name="Picture 4">
            <a:extLst>
              <a:ext uri="{FF2B5EF4-FFF2-40B4-BE49-F238E27FC236}">
                <a16:creationId xmlns:a16="http://schemas.microsoft.com/office/drawing/2014/main" xmlns="" id="{B8156C78-A1A1-98D6-B61D-BE6590914F88}"/>
              </a:ext>
            </a:extLst>
          </p:cNvPr>
          <p:cNvPicPr>
            <a:picLocks noChangeAspect="1"/>
          </p:cNvPicPr>
          <p:nvPr/>
        </p:nvPicPr>
        <p:blipFill>
          <a:blip r:embed="rId3"/>
          <a:stretch>
            <a:fillRect/>
          </a:stretch>
        </p:blipFill>
        <p:spPr>
          <a:xfrm>
            <a:off x="1" y="6328994"/>
            <a:ext cx="12191999" cy="529007"/>
          </a:xfrm>
          <a:prstGeom prst="rect">
            <a:avLst/>
          </a:prstGeom>
        </p:spPr>
      </p:pic>
      <p:sp>
        <p:nvSpPr>
          <p:cNvPr id="6" name="Rectangle 5">
            <a:extLst>
              <a:ext uri="{FF2B5EF4-FFF2-40B4-BE49-F238E27FC236}">
                <a16:creationId xmlns:a16="http://schemas.microsoft.com/office/drawing/2014/main" xmlns="" id="{62312E12-76E8-7952-58C5-5EAD16D1B88C}"/>
              </a:ext>
            </a:extLst>
          </p:cNvPr>
          <p:cNvSpPr/>
          <p:nvPr/>
        </p:nvSpPr>
        <p:spPr>
          <a:xfrm>
            <a:off x="9293304" y="6112247"/>
            <a:ext cx="2783320" cy="353939"/>
          </a:xfrm>
          <a:prstGeom prst="rect">
            <a:avLst/>
          </a:prstGeom>
          <a:noFill/>
          <a:ln>
            <a:noFill/>
          </a:ln>
        </p:spPr>
        <p:style>
          <a:lnRef idx="0">
            <a:scrgbClr r="0" g="0" b="0"/>
          </a:lnRef>
          <a:fillRef idx="0">
            <a:scrgbClr r="0" g="0" b="0"/>
          </a:fillRef>
          <a:effectRef idx="0">
            <a:scrgbClr r="0" g="0" b="0"/>
          </a:effectRef>
          <a:fontRef idx="minor">
            <a:schemeClr val="dk1"/>
          </a:fontRef>
        </p:style>
        <p:txBody>
          <a:bodyPr wrap="none" lIns="121917" tIns="60958" rIns="121917" bIns="60958">
            <a:spAutoFit/>
          </a:bodyPr>
          <a:lstStyle/>
          <a:p>
            <a:pPr algn="ctr"/>
            <a:r>
              <a:rPr lang="en-US" sz="150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Chất lượng – An toàn – Hiệu quả</a:t>
            </a:r>
          </a:p>
        </p:txBody>
      </p:sp>
    </p:spTree>
    <p:extLst>
      <p:ext uri="{BB962C8B-B14F-4D97-AF65-F5344CB8AC3E}">
        <p14:creationId xmlns:p14="http://schemas.microsoft.com/office/powerpoint/2010/main" val="28403532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01">
          <a:extLst>
            <a:ext uri="{FF2B5EF4-FFF2-40B4-BE49-F238E27FC236}">
              <a16:creationId xmlns:a16="http://schemas.microsoft.com/office/drawing/2014/main" xmlns="" id="{D1E990A8-5DA5-FB30-EE94-83F11D7475B1}"/>
            </a:ext>
          </a:extLst>
        </p:cNvPr>
        <p:cNvGrpSpPr/>
        <p:nvPr/>
      </p:nvGrpSpPr>
      <p:grpSpPr>
        <a:xfrm>
          <a:off x="0" y="0"/>
          <a:ext cx="0" cy="0"/>
          <a:chOff x="0" y="0"/>
          <a:chExt cx="0" cy="0"/>
        </a:xfrm>
      </p:grpSpPr>
      <p:sp>
        <p:nvSpPr>
          <p:cNvPr id="302" name="Google Shape;302;p54">
            <a:extLst>
              <a:ext uri="{FF2B5EF4-FFF2-40B4-BE49-F238E27FC236}">
                <a16:creationId xmlns:a16="http://schemas.microsoft.com/office/drawing/2014/main" xmlns="" id="{715DF2E8-95C7-F2C4-58B5-AA98A79CFF83}"/>
              </a:ext>
            </a:extLst>
          </p:cNvPr>
          <p:cNvSpPr txBox="1">
            <a:spLocks noGrp="1"/>
          </p:cNvSpPr>
          <p:nvPr>
            <p:ph type="title"/>
          </p:nvPr>
        </p:nvSpPr>
        <p:spPr>
          <a:xfrm>
            <a:off x="1043757" y="188640"/>
            <a:ext cx="10010000" cy="728064"/>
          </a:xfrm>
          <a:prstGeom prst="rect">
            <a:avLst/>
          </a:prstGeom>
        </p:spPr>
        <p:txBody>
          <a:bodyPr spcFirstLastPara="1" wrap="square" lIns="121897" tIns="121897" rIns="121897" bIns="121897" anchor="t" anchorCtr="0">
            <a:noAutofit/>
          </a:bodyPr>
          <a:lstStyle/>
          <a:p>
            <a:r>
              <a:rPr lang="vi-VN" sz="2700" b="1" dirty="0">
                <a:solidFill>
                  <a:srgbClr val="0070C0"/>
                </a:solidFill>
                <a:latin typeface="Arial" pitchFamily="34" charset="0"/>
                <a:ea typeface="Segoe UI Black" panose="020B0A02040204020203" pitchFamily="34" charset="0"/>
                <a:cs typeface="Arial" pitchFamily="34" charset="0"/>
              </a:rPr>
              <a:t>GSP - LẤY MẪU NGUYÊN LIỆU (PHỤ LỤC I, III)</a:t>
            </a:r>
            <a:br>
              <a:rPr lang="vi-VN" sz="2700" b="1" dirty="0">
                <a:solidFill>
                  <a:srgbClr val="0070C0"/>
                </a:solidFill>
                <a:latin typeface="Arial" pitchFamily="34" charset="0"/>
                <a:ea typeface="Segoe UI Black" panose="020B0A02040204020203" pitchFamily="34" charset="0"/>
                <a:cs typeface="Arial" pitchFamily="34" charset="0"/>
              </a:rPr>
            </a:br>
            <a:r>
              <a:rPr lang="vi-VN" sz="2700" b="1" dirty="0">
                <a:solidFill>
                  <a:srgbClr val="0070C0"/>
                </a:solidFill>
                <a:latin typeface="Arial" pitchFamily="34" charset="0"/>
                <a:ea typeface="Segoe UI Black" panose="020B0A02040204020203" pitchFamily="34" charset="0"/>
                <a:cs typeface="Arial" pitchFamily="34" charset="0"/>
              </a:rPr>
              <a:t/>
            </a:r>
            <a:br>
              <a:rPr lang="vi-VN" sz="2700" b="1" dirty="0">
                <a:solidFill>
                  <a:srgbClr val="0070C0"/>
                </a:solidFill>
                <a:latin typeface="Arial" pitchFamily="34" charset="0"/>
                <a:ea typeface="Segoe UI Black" panose="020B0A02040204020203" pitchFamily="34" charset="0"/>
                <a:cs typeface="Arial" pitchFamily="34" charset="0"/>
              </a:rPr>
            </a:br>
            <a:endParaRPr lang="en-US" sz="2700" b="1" dirty="0">
              <a:solidFill>
                <a:srgbClr val="0070C0"/>
              </a:solidFill>
              <a:latin typeface="Arial" pitchFamily="34" charset="0"/>
              <a:ea typeface="Segoe UI Black" panose="020B0A02040204020203" pitchFamily="34" charset="0"/>
              <a:cs typeface="Arial" pitchFamily="34" charset="0"/>
            </a:endParaRPr>
          </a:p>
        </p:txBody>
      </p:sp>
      <p:cxnSp>
        <p:nvCxnSpPr>
          <p:cNvPr id="3" name="Google Shape;305;p54">
            <a:extLst>
              <a:ext uri="{FF2B5EF4-FFF2-40B4-BE49-F238E27FC236}">
                <a16:creationId xmlns:a16="http://schemas.microsoft.com/office/drawing/2014/main" xmlns="" id="{8E1514C6-1478-BA8C-B2E5-6F557E202197}"/>
              </a:ext>
            </a:extLst>
          </p:cNvPr>
          <p:cNvCxnSpPr>
            <a:cxnSpLocks/>
          </p:cNvCxnSpPr>
          <p:nvPr/>
        </p:nvCxnSpPr>
        <p:spPr>
          <a:xfrm>
            <a:off x="854488" y="907988"/>
            <a:ext cx="10812457" cy="0"/>
          </a:xfrm>
          <a:prstGeom prst="straightConnector1">
            <a:avLst/>
          </a:prstGeom>
          <a:noFill/>
          <a:ln w="19050" cap="flat" cmpd="sng">
            <a:solidFill>
              <a:schemeClr val="accent3"/>
            </a:solidFill>
            <a:prstDash val="solid"/>
            <a:round/>
            <a:headEnd type="none" w="med" len="med"/>
            <a:tailEnd type="none" w="med" len="med"/>
          </a:ln>
        </p:spPr>
      </p:cxnSp>
      <p:pic>
        <p:nvPicPr>
          <p:cNvPr id="5" name="Picture 4">
            <a:extLst>
              <a:ext uri="{FF2B5EF4-FFF2-40B4-BE49-F238E27FC236}">
                <a16:creationId xmlns:a16="http://schemas.microsoft.com/office/drawing/2014/main" xmlns="" id="{B8156C78-A1A1-98D6-B61D-BE6590914F88}"/>
              </a:ext>
            </a:extLst>
          </p:cNvPr>
          <p:cNvPicPr>
            <a:picLocks noChangeAspect="1"/>
          </p:cNvPicPr>
          <p:nvPr/>
        </p:nvPicPr>
        <p:blipFill>
          <a:blip r:embed="rId3"/>
          <a:stretch>
            <a:fillRect/>
          </a:stretch>
        </p:blipFill>
        <p:spPr>
          <a:xfrm>
            <a:off x="1" y="6328994"/>
            <a:ext cx="12191999" cy="529007"/>
          </a:xfrm>
          <a:prstGeom prst="rect">
            <a:avLst/>
          </a:prstGeom>
        </p:spPr>
      </p:pic>
      <p:sp>
        <p:nvSpPr>
          <p:cNvPr id="6" name="Rectangle 5">
            <a:extLst>
              <a:ext uri="{FF2B5EF4-FFF2-40B4-BE49-F238E27FC236}">
                <a16:creationId xmlns:a16="http://schemas.microsoft.com/office/drawing/2014/main" xmlns="" id="{62312E12-76E8-7952-58C5-5EAD16D1B88C}"/>
              </a:ext>
            </a:extLst>
          </p:cNvPr>
          <p:cNvSpPr/>
          <p:nvPr/>
        </p:nvSpPr>
        <p:spPr>
          <a:xfrm>
            <a:off x="9293304" y="6112247"/>
            <a:ext cx="2783320" cy="353939"/>
          </a:xfrm>
          <a:prstGeom prst="rect">
            <a:avLst/>
          </a:prstGeom>
          <a:noFill/>
          <a:ln>
            <a:noFill/>
          </a:ln>
        </p:spPr>
        <p:style>
          <a:lnRef idx="0">
            <a:scrgbClr r="0" g="0" b="0"/>
          </a:lnRef>
          <a:fillRef idx="0">
            <a:scrgbClr r="0" g="0" b="0"/>
          </a:fillRef>
          <a:effectRef idx="0">
            <a:scrgbClr r="0" g="0" b="0"/>
          </a:effectRef>
          <a:fontRef idx="minor">
            <a:schemeClr val="dk1"/>
          </a:fontRef>
        </p:style>
        <p:txBody>
          <a:bodyPr wrap="none" lIns="121917" tIns="60958" rIns="121917" bIns="60958">
            <a:spAutoFit/>
          </a:bodyPr>
          <a:lstStyle/>
          <a:p>
            <a:pPr algn="ctr"/>
            <a:r>
              <a:rPr lang="en-US" sz="150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Chất lượng – An toàn – Hiệu quả</a:t>
            </a:r>
          </a:p>
        </p:txBody>
      </p:sp>
      <p:sp>
        <p:nvSpPr>
          <p:cNvPr id="8" name="Text Placeholder 7"/>
          <p:cNvSpPr>
            <a:spLocks noGrp="1"/>
          </p:cNvSpPr>
          <p:nvPr>
            <p:ph type="body" idx="1"/>
          </p:nvPr>
        </p:nvSpPr>
        <p:spPr>
          <a:xfrm>
            <a:off x="623392" y="1123950"/>
            <a:ext cx="6984775" cy="4508927"/>
          </a:xfrm>
          <a:prstGeom prst="rect">
            <a:avLst/>
          </a:prstGeom>
        </p:spPr>
        <p:txBody>
          <a:bodyPr vert="horz" wrap="square" lIns="0" tIns="0" rIns="0" bIns="0" rtlCol="0">
            <a:spAutoFit/>
          </a:bodyPr>
          <a:lstStyle/>
          <a:p>
            <a:pPr marL="457200" indent="-457200" fontAlgn="base">
              <a:lnSpc>
                <a:spcPct val="150000"/>
              </a:lnSpc>
              <a:spcBef>
                <a:spcPts val="1200"/>
              </a:spcBef>
              <a:spcAft>
                <a:spcPct val="0"/>
              </a:spcAft>
              <a:buClr>
                <a:srgbClr val="FF0000"/>
              </a:buClr>
              <a:buSzPct val="100000"/>
              <a:buFont typeface="Wingdings" pitchFamily="2" charset="2"/>
              <a:buChar char="v"/>
              <a:tabLst>
                <a:tab pos="5934075" algn="r"/>
              </a:tabLst>
              <a:defRPr/>
            </a:pPr>
            <a:r>
              <a:rPr lang="en-US" sz="2600" b="1" dirty="0" err="1">
                <a:solidFill>
                  <a:srgbClr val="FF0000"/>
                </a:solidFill>
                <a:latin typeface="Arial" panose="020B0604020202020204" pitchFamily="34" charset="0"/>
                <a:cs typeface="Arial" panose="020B0604020202020204" pitchFamily="34" charset="0"/>
              </a:rPr>
              <a:t>Trường</a:t>
            </a:r>
            <a:r>
              <a:rPr lang="vi-VN" sz="2600" b="1" dirty="0">
                <a:solidFill>
                  <a:srgbClr val="FF0000"/>
                </a:solidFill>
                <a:latin typeface="Arial" panose="020B0604020202020204" pitchFamily="34" charset="0"/>
                <a:cs typeface="Arial" panose="020B0604020202020204" pitchFamily="34" charset="0"/>
              </a:rPr>
              <a:t> hợp có yêu cầu lấy mẫu</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nguyên</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liệu</a:t>
            </a:r>
            <a:r>
              <a:rPr lang="en-US" sz="2600" b="1" dirty="0">
                <a:solidFill>
                  <a:srgbClr val="FF0000"/>
                </a:solidFill>
                <a:latin typeface="Arial" panose="020B0604020202020204" pitchFamily="34" charset="0"/>
                <a:cs typeface="Arial" panose="020B0604020202020204" pitchFamily="34" charset="0"/>
              </a:rPr>
              <a:t>:</a:t>
            </a:r>
            <a:endParaRPr lang="en-US" sz="2600" dirty="0">
              <a:solidFill>
                <a:srgbClr val="002060"/>
              </a:solidFill>
              <a:latin typeface="Arial" panose="020B0604020202020204" pitchFamily="34" charset="0"/>
              <a:cs typeface="Arial" panose="020B0604020202020204" pitchFamily="34" charset="0"/>
            </a:endParaRPr>
          </a:p>
          <a:p>
            <a:pPr marL="220128" indent="0" fontAlgn="base">
              <a:lnSpc>
                <a:spcPct val="150000"/>
              </a:lnSpc>
              <a:spcBef>
                <a:spcPts val="1200"/>
              </a:spcBef>
              <a:spcAft>
                <a:spcPct val="0"/>
              </a:spcAft>
              <a:buClr>
                <a:srgbClr val="FF0000"/>
              </a:buClr>
              <a:buNone/>
              <a:tabLst>
                <a:tab pos="5934075" algn="r"/>
              </a:tabLst>
              <a:defRPr/>
            </a:pPr>
            <a:r>
              <a:rPr lang="en-US" sz="2600" dirty="0">
                <a:solidFill>
                  <a:srgbClr val="002060"/>
                </a:solidFill>
                <a:latin typeface="Arial" panose="020B0604020202020204" pitchFamily="34" charset="0"/>
                <a:cs typeface="Arial" panose="020B0604020202020204" pitchFamily="34" charset="0"/>
              </a:rPr>
              <a:t>V</a:t>
            </a:r>
            <a:r>
              <a:rPr lang="vi-VN" sz="2600" dirty="0">
                <a:solidFill>
                  <a:srgbClr val="002060"/>
                </a:solidFill>
                <a:latin typeface="Arial" panose="020B0604020202020204" pitchFamily="34" charset="0"/>
                <a:cs typeface="Arial" panose="020B0604020202020204" pitchFamily="34" charset="0"/>
              </a:rPr>
              <a:t>iệc l</a:t>
            </a:r>
            <a:r>
              <a:rPr lang="en-US" sz="2600" dirty="0" err="1">
                <a:solidFill>
                  <a:srgbClr val="002060"/>
                </a:solidFill>
                <a:latin typeface="Arial" panose="020B0604020202020204" pitchFamily="34" charset="0"/>
                <a:cs typeface="Arial" panose="020B0604020202020204" pitchFamily="34" charset="0"/>
              </a:rPr>
              <a:t>ấy</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mẫu</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nguyên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liệu</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xử</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lý</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dụng</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cụ</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lấy</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mẫu</a:t>
            </a:r>
            <a:r>
              <a:rPr lang="en-US" sz="2600" dirty="0">
                <a:solidFill>
                  <a:srgbClr val="002060"/>
                </a:solidFill>
                <a:latin typeface="Arial" panose="020B0604020202020204" pitchFamily="34" charset="0"/>
                <a:cs typeface="Arial" panose="020B0604020202020204" pitchFamily="34" charset="0"/>
              </a:rPr>
              <a:t> </a:t>
            </a:r>
            <a:r>
              <a:rPr lang="vi-VN" sz="2600" dirty="0">
                <a:solidFill>
                  <a:srgbClr val="002060"/>
                </a:solidFill>
                <a:latin typeface="Arial" panose="020B0604020202020204" pitchFamily="34" charset="0"/>
                <a:cs typeface="Arial" panose="020B0604020202020204" pitchFamily="34" charset="0"/>
              </a:rPr>
              <a:t>được thực hiện tại khu vực lấy mẫu của cơ sở hoặc thực hiện theo hợp đồng với cơ sở khác có khu vực </a:t>
            </a:r>
            <a:r>
              <a:rPr lang="en-US" sz="2600" dirty="0" err="1">
                <a:solidFill>
                  <a:srgbClr val="002060"/>
                </a:solidFill>
                <a:latin typeface="Arial" panose="020B0604020202020204" pitchFamily="34" charset="0"/>
                <a:cs typeface="Arial" panose="020B0604020202020204" pitchFamily="34" charset="0"/>
              </a:rPr>
              <a:t>lấy</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mẫu</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nguyên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liệu</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đáp</a:t>
            </a:r>
            <a:r>
              <a:rPr lang="vi-VN" sz="2600" dirty="0">
                <a:solidFill>
                  <a:srgbClr val="002060"/>
                </a:solidFill>
                <a:latin typeface="Arial" panose="020B0604020202020204" pitchFamily="34" charset="0"/>
                <a:cs typeface="Arial" panose="020B0604020202020204" pitchFamily="34" charset="0"/>
              </a:rPr>
              <a:t> ứng yêu cầu</a:t>
            </a: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76801" y="1772816"/>
            <a:ext cx="3960440" cy="3960440"/>
          </a:xfrm>
          <a:prstGeom prst="rect">
            <a:avLst/>
          </a:prstGeom>
        </p:spPr>
      </p:pic>
    </p:spTree>
    <p:extLst>
      <p:ext uri="{BB962C8B-B14F-4D97-AF65-F5344CB8AC3E}">
        <p14:creationId xmlns:p14="http://schemas.microsoft.com/office/powerpoint/2010/main" val="3515596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01">
          <a:extLst>
            <a:ext uri="{FF2B5EF4-FFF2-40B4-BE49-F238E27FC236}">
              <a16:creationId xmlns:a16="http://schemas.microsoft.com/office/drawing/2014/main" xmlns="" id="{D1E990A8-5DA5-FB30-EE94-83F11D7475B1}"/>
            </a:ext>
          </a:extLst>
        </p:cNvPr>
        <p:cNvGrpSpPr/>
        <p:nvPr/>
      </p:nvGrpSpPr>
      <p:grpSpPr>
        <a:xfrm>
          <a:off x="0" y="0"/>
          <a:ext cx="0" cy="0"/>
          <a:chOff x="0" y="0"/>
          <a:chExt cx="0" cy="0"/>
        </a:xfrm>
      </p:grpSpPr>
      <p:sp>
        <p:nvSpPr>
          <p:cNvPr id="302" name="Google Shape;302;p54">
            <a:extLst>
              <a:ext uri="{FF2B5EF4-FFF2-40B4-BE49-F238E27FC236}">
                <a16:creationId xmlns:a16="http://schemas.microsoft.com/office/drawing/2014/main" xmlns="" id="{715DF2E8-95C7-F2C4-58B5-AA98A79CFF83}"/>
              </a:ext>
            </a:extLst>
          </p:cNvPr>
          <p:cNvSpPr txBox="1">
            <a:spLocks noGrp="1"/>
          </p:cNvSpPr>
          <p:nvPr>
            <p:ph type="title"/>
          </p:nvPr>
        </p:nvSpPr>
        <p:spPr>
          <a:xfrm>
            <a:off x="1043757" y="188640"/>
            <a:ext cx="10010000" cy="728064"/>
          </a:xfrm>
          <a:prstGeom prst="rect">
            <a:avLst/>
          </a:prstGeom>
        </p:spPr>
        <p:txBody>
          <a:bodyPr spcFirstLastPara="1" wrap="square" lIns="121897" tIns="121897" rIns="121897" bIns="121897" anchor="t" anchorCtr="0">
            <a:noAutofit/>
          </a:bodyPr>
          <a:lstStyle/>
          <a:p>
            <a:r>
              <a:rPr lang="vi-VN" sz="2700" b="1" dirty="0">
                <a:solidFill>
                  <a:srgbClr val="0070C0"/>
                </a:solidFill>
                <a:latin typeface="Arial" pitchFamily="34" charset="0"/>
                <a:ea typeface="Segoe UI Black" panose="020B0A02040204020203" pitchFamily="34" charset="0"/>
                <a:cs typeface="Arial" pitchFamily="34" charset="0"/>
              </a:rPr>
              <a:t>CƠ SỞ CÓ VỐN ĐẦU TƯ NƯỚC NGOÀI (FIE)</a:t>
            </a:r>
            <a:br>
              <a:rPr lang="vi-VN" sz="2700" b="1" dirty="0">
                <a:solidFill>
                  <a:srgbClr val="0070C0"/>
                </a:solidFill>
                <a:latin typeface="Arial" pitchFamily="34" charset="0"/>
                <a:ea typeface="Segoe UI Black" panose="020B0A02040204020203" pitchFamily="34" charset="0"/>
                <a:cs typeface="Arial" pitchFamily="34" charset="0"/>
              </a:rPr>
            </a:br>
            <a:r>
              <a:rPr lang="vi-VN" sz="2700" b="1" dirty="0">
                <a:solidFill>
                  <a:srgbClr val="0070C0"/>
                </a:solidFill>
                <a:latin typeface="Arial" pitchFamily="34" charset="0"/>
                <a:ea typeface="Segoe UI Black" panose="020B0A02040204020203" pitchFamily="34" charset="0"/>
                <a:cs typeface="Arial" pitchFamily="34" charset="0"/>
              </a:rPr>
              <a:t/>
            </a:r>
            <a:br>
              <a:rPr lang="vi-VN" sz="2700" b="1" dirty="0">
                <a:solidFill>
                  <a:srgbClr val="0070C0"/>
                </a:solidFill>
                <a:latin typeface="Arial" pitchFamily="34" charset="0"/>
                <a:ea typeface="Segoe UI Black" panose="020B0A02040204020203" pitchFamily="34" charset="0"/>
                <a:cs typeface="Arial" pitchFamily="34" charset="0"/>
              </a:rPr>
            </a:br>
            <a:endParaRPr lang="en-US" sz="2700" b="1" dirty="0">
              <a:solidFill>
                <a:srgbClr val="0070C0"/>
              </a:solidFill>
              <a:latin typeface="Arial" pitchFamily="34" charset="0"/>
              <a:ea typeface="Segoe UI Black" panose="020B0A02040204020203" pitchFamily="34" charset="0"/>
              <a:cs typeface="Arial" pitchFamily="34" charset="0"/>
            </a:endParaRPr>
          </a:p>
        </p:txBody>
      </p:sp>
      <p:cxnSp>
        <p:nvCxnSpPr>
          <p:cNvPr id="3" name="Google Shape;305;p54">
            <a:extLst>
              <a:ext uri="{FF2B5EF4-FFF2-40B4-BE49-F238E27FC236}">
                <a16:creationId xmlns:a16="http://schemas.microsoft.com/office/drawing/2014/main" xmlns="" id="{8E1514C6-1478-BA8C-B2E5-6F557E202197}"/>
              </a:ext>
            </a:extLst>
          </p:cNvPr>
          <p:cNvCxnSpPr>
            <a:cxnSpLocks/>
          </p:cNvCxnSpPr>
          <p:nvPr/>
        </p:nvCxnSpPr>
        <p:spPr>
          <a:xfrm>
            <a:off x="854488" y="907988"/>
            <a:ext cx="10812457" cy="0"/>
          </a:xfrm>
          <a:prstGeom prst="straightConnector1">
            <a:avLst/>
          </a:prstGeom>
          <a:noFill/>
          <a:ln w="19050" cap="flat" cmpd="sng">
            <a:solidFill>
              <a:schemeClr val="accent3"/>
            </a:solidFill>
            <a:prstDash val="solid"/>
            <a:round/>
            <a:headEnd type="none" w="med" len="med"/>
            <a:tailEnd type="none" w="med" len="med"/>
          </a:ln>
        </p:spPr>
      </p:cxnSp>
      <p:pic>
        <p:nvPicPr>
          <p:cNvPr id="5" name="Picture 4">
            <a:extLst>
              <a:ext uri="{FF2B5EF4-FFF2-40B4-BE49-F238E27FC236}">
                <a16:creationId xmlns:a16="http://schemas.microsoft.com/office/drawing/2014/main" xmlns="" id="{B8156C78-A1A1-98D6-B61D-BE6590914F88}"/>
              </a:ext>
            </a:extLst>
          </p:cNvPr>
          <p:cNvPicPr>
            <a:picLocks noChangeAspect="1"/>
          </p:cNvPicPr>
          <p:nvPr/>
        </p:nvPicPr>
        <p:blipFill>
          <a:blip r:embed="rId3"/>
          <a:stretch>
            <a:fillRect/>
          </a:stretch>
        </p:blipFill>
        <p:spPr>
          <a:xfrm>
            <a:off x="1" y="6328994"/>
            <a:ext cx="12191999" cy="529007"/>
          </a:xfrm>
          <a:prstGeom prst="rect">
            <a:avLst/>
          </a:prstGeom>
        </p:spPr>
      </p:pic>
      <p:sp>
        <p:nvSpPr>
          <p:cNvPr id="6" name="Rectangle 5">
            <a:extLst>
              <a:ext uri="{FF2B5EF4-FFF2-40B4-BE49-F238E27FC236}">
                <a16:creationId xmlns:a16="http://schemas.microsoft.com/office/drawing/2014/main" xmlns="" id="{62312E12-76E8-7952-58C5-5EAD16D1B88C}"/>
              </a:ext>
            </a:extLst>
          </p:cNvPr>
          <p:cNvSpPr/>
          <p:nvPr/>
        </p:nvSpPr>
        <p:spPr>
          <a:xfrm>
            <a:off x="9293304" y="6112247"/>
            <a:ext cx="2783320" cy="353939"/>
          </a:xfrm>
          <a:prstGeom prst="rect">
            <a:avLst/>
          </a:prstGeom>
          <a:noFill/>
          <a:ln>
            <a:noFill/>
          </a:ln>
        </p:spPr>
        <p:style>
          <a:lnRef idx="0">
            <a:scrgbClr r="0" g="0" b="0"/>
          </a:lnRef>
          <a:fillRef idx="0">
            <a:scrgbClr r="0" g="0" b="0"/>
          </a:fillRef>
          <a:effectRef idx="0">
            <a:scrgbClr r="0" g="0" b="0"/>
          </a:effectRef>
          <a:fontRef idx="minor">
            <a:schemeClr val="dk1"/>
          </a:fontRef>
        </p:style>
        <p:txBody>
          <a:bodyPr wrap="none" lIns="121917" tIns="60958" rIns="121917" bIns="60958">
            <a:spAutoFit/>
          </a:bodyPr>
          <a:lstStyle/>
          <a:p>
            <a:pPr algn="ctr"/>
            <a:r>
              <a:rPr lang="en-US" sz="150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Chất lượng – An toàn – Hiệu quả</a:t>
            </a:r>
          </a:p>
        </p:txBody>
      </p:sp>
      <p:pic>
        <p:nvPicPr>
          <p:cNvPr id="9" name="Picture 4" descr="Guide to Foreign Investment Procedures in Industrial Zone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84232" y="2837108"/>
            <a:ext cx="3565287" cy="2376264"/>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p:cNvSpPr/>
          <p:nvPr/>
        </p:nvSpPr>
        <p:spPr>
          <a:xfrm>
            <a:off x="695400" y="1277847"/>
            <a:ext cx="7344816" cy="4893647"/>
          </a:xfrm>
          <a:prstGeom prst="rect">
            <a:avLst/>
          </a:prstGeom>
        </p:spPr>
        <p:txBody>
          <a:bodyPr vert="horz" wrap="square" lIns="0" tIns="0" rIns="0" bIns="0" rtlCol="0">
            <a:spAutoFit/>
          </a:bodyPr>
          <a:lstStyle/>
          <a:p>
            <a:pPr marL="457200" indent="-457200" algn="just" fontAlgn="base">
              <a:lnSpc>
                <a:spcPct val="140000"/>
              </a:lnSpc>
              <a:spcBef>
                <a:spcPts val="1200"/>
              </a:spcBef>
              <a:spcAft>
                <a:spcPct val="0"/>
              </a:spcAft>
              <a:buClr>
                <a:srgbClr val="0000FF"/>
              </a:buClr>
              <a:buFont typeface="Wingdings" pitchFamily="2" charset="2"/>
              <a:buChar char="v"/>
              <a:tabLst>
                <a:tab pos="5934075" algn="r"/>
              </a:tabLst>
              <a:defRPr/>
            </a:pPr>
            <a:r>
              <a:rPr lang="en-US" sz="2800" b="1" dirty="0" err="1">
                <a:solidFill>
                  <a:srgbClr val="FF0000"/>
                </a:solidFill>
                <a:latin typeface="Arial" panose="020B0604020202020204" pitchFamily="34" charset="0"/>
                <a:cs typeface="Arial" panose="020B0604020202020204" pitchFamily="34" charset="0"/>
              </a:rPr>
              <a:t>Sửa</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đổi</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mục</a:t>
            </a:r>
            <a:r>
              <a:rPr lang="en-US" sz="2800" b="1" dirty="0">
                <a:solidFill>
                  <a:srgbClr val="FF0000"/>
                </a:solidFill>
                <a:latin typeface="Arial" panose="020B0604020202020204" pitchFamily="34" charset="0"/>
                <a:cs typeface="Arial" panose="020B0604020202020204" pitchFamily="34" charset="0"/>
              </a:rPr>
              <a:t> 8.4 </a:t>
            </a:r>
            <a:r>
              <a:rPr lang="en-US" sz="2800" b="1" dirty="0" err="1">
                <a:solidFill>
                  <a:srgbClr val="FF0000"/>
                </a:solidFill>
                <a:latin typeface="Arial" panose="020B0604020202020204" pitchFamily="34" charset="0"/>
                <a:cs typeface="Arial" panose="020B0604020202020204" pitchFamily="34" charset="0"/>
              </a:rPr>
              <a:t>tại</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khoản</a:t>
            </a:r>
            <a:r>
              <a:rPr lang="en-US" sz="2800" b="1" dirty="0">
                <a:solidFill>
                  <a:srgbClr val="FF0000"/>
                </a:solidFill>
                <a:latin typeface="Arial" panose="020B0604020202020204" pitchFamily="34" charset="0"/>
                <a:cs typeface="Arial" panose="020B0604020202020204" pitchFamily="34" charset="0"/>
              </a:rPr>
              <a:t> 8 </a:t>
            </a:r>
            <a:r>
              <a:rPr lang="en-US" sz="2800" b="1" dirty="0" err="1">
                <a:solidFill>
                  <a:srgbClr val="FF0000"/>
                </a:solidFill>
                <a:latin typeface="Arial" panose="020B0604020202020204" pitchFamily="34" charset="0"/>
                <a:cs typeface="Arial" panose="020B0604020202020204" pitchFamily="34" charset="0"/>
              </a:rPr>
              <a:t>Phụ</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lục</a:t>
            </a:r>
            <a:r>
              <a:rPr lang="en-US" sz="2800" b="1" dirty="0">
                <a:solidFill>
                  <a:srgbClr val="FF0000"/>
                </a:solidFill>
                <a:latin typeface="Arial" panose="020B0604020202020204" pitchFamily="34" charset="0"/>
                <a:cs typeface="Arial" panose="020B0604020202020204" pitchFamily="34" charset="0"/>
              </a:rPr>
              <a:t> I:</a:t>
            </a:r>
          </a:p>
          <a:p>
            <a:pPr algn="just" fontAlgn="base">
              <a:lnSpc>
                <a:spcPct val="140000"/>
              </a:lnSpc>
              <a:spcBef>
                <a:spcPts val="1200"/>
              </a:spcBef>
              <a:spcAft>
                <a:spcPct val="0"/>
              </a:spcAft>
              <a:buClr>
                <a:srgbClr val="0000FF"/>
              </a:buClr>
              <a:tabLst>
                <a:tab pos="5934075" algn="r"/>
              </a:tabLst>
              <a:defRPr/>
            </a:pPr>
            <a:r>
              <a:rPr lang="en-US" sz="2400" dirty="0" err="1">
                <a:solidFill>
                  <a:srgbClr val="002060"/>
                </a:solidFill>
                <a:latin typeface="Arial" panose="020B0604020202020204" pitchFamily="34" charset="0"/>
                <a:cs typeface="Arial" panose="020B0604020202020204" pitchFamily="34" charset="0"/>
              </a:rPr>
              <a:t>Cơ</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sở</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kinh</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doanh</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dược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có</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vốn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đầu</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tư</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nước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ngoài</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chỉ</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được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xuất</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hàng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và</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giao</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hàng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cho</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cơ</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sở</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bán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buôn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thuốc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nguyên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liệu</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làm</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thuốc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tại</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kho</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bảo</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quản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thuốc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nguyên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liệu</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làm</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thuốc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của</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chính</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cơ</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sở</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vận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chuyển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từ</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kho</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hải</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quan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về</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kho</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của</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cơ</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sở</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hoặc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giữa</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các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kho</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của</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cơ</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sở</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và</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hoạt</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động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giao</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nhận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vận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chuyển</a:t>
            </a:r>
            <a:r>
              <a:rPr lang="en-US" sz="2400" dirty="0">
                <a:solidFill>
                  <a:srgbClr val="00206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theo</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quy</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định</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tại</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điểm</a:t>
            </a:r>
            <a:r>
              <a:rPr lang="en-US" sz="2400" b="1" dirty="0">
                <a:solidFill>
                  <a:srgbClr val="FF0000"/>
                </a:solidFill>
                <a:latin typeface="Arial" panose="020B0604020202020204" pitchFamily="34" charset="0"/>
                <a:cs typeface="Arial" panose="020B0604020202020204" pitchFamily="34" charset="0"/>
              </a:rPr>
              <a:t> d, đ, e </a:t>
            </a:r>
            <a:r>
              <a:rPr lang="en-US" sz="2400" b="1" dirty="0" err="1">
                <a:solidFill>
                  <a:srgbClr val="FF0000"/>
                </a:solidFill>
                <a:latin typeface="Arial" panose="020B0604020202020204" pitchFamily="34" charset="0"/>
                <a:cs typeface="Arial" panose="020B0604020202020204" pitchFamily="34" charset="0"/>
              </a:rPr>
              <a:t>khoản</a:t>
            </a:r>
            <a:r>
              <a:rPr lang="en-US" sz="2400" b="1" dirty="0">
                <a:solidFill>
                  <a:srgbClr val="FF0000"/>
                </a:solidFill>
                <a:latin typeface="Arial" panose="020B0604020202020204" pitchFamily="34" charset="0"/>
                <a:cs typeface="Arial" panose="020B0604020202020204" pitchFamily="34" charset="0"/>
              </a:rPr>
              <a:t> 3 </a:t>
            </a:r>
            <a:r>
              <a:rPr lang="en-US" sz="2400" b="1" dirty="0" err="1">
                <a:solidFill>
                  <a:srgbClr val="FF0000"/>
                </a:solidFill>
                <a:latin typeface="Arial" panose="020B0604020202020204" pitchFamily="34" charset="0"/>
                <a:cs typeface="Arial" panose="020B0604020202020204" pitchFamily="34" charset="0"/>
              </a:rPr>
              <a:t>Điều</a:t>
            </a:r>
            <a:r>
              <a:rPr lang="en-US" sz="2400" b="1" dirty="0">
                <a:solidFill>
                  <a:srgbClr val="FF0000"/>
                </a:solidFill>
                <a:latin typeface="Arial" panose="020B0604020202020204" pitchFamily="34" charset="0"/>
                <a:cs typeface="Arial" panose="020B0604020202020204" pitchFamily="34" charset="0"/>
              </a:rPr>
              <a:t> 53a </a:t>
            </a:r>
            <a:r>
              <a:rPr lang="en-US" sz="2400" b="1" dirty="0" err="1">
                <a:solidFill>
                  <a:srgbClr val="FF0000"/>
                </a:solidFill>
                <a:latin typeface="Arial" panose="020B0604020202020204" pitchFamily="34" charset="0"/>
                <a:cs typeface="Arial" panose="020B0604020202020204" pitchFamily="34" charset="0"/>
              </a:rPr>
              <a:t>Luật</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Dược</a:t>
            </a:r>
            <a:endParaRPr lang="vi-VN" sz="2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50743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01">
          <a:extLst>
            <a:ext uri="{FF2B5EF4-FFF2-40B4-BE49-F238E27FC236}">
              <a16:creationId xmlns:a16="http://schemas.microsoft.com/office/drawing/2014/main" xmlns="" id="{D1E990A8-5DA5-FB30-EE94-83F11D7475B1}"/>
            </a:ext>
          </a:extLst>
        </p:cNvPr>
        <p:cNvGrpSpPr/>
        <p:nvPr/>
      </p:nvGrpSpPr>
      <p:grpSpPr>
        <a:xfrm>
          <a:off x="0" y="0"/>
          <a:ext cx="0" cy="0"/>
          <a:chOff x="0" y="0"/>
          <a:chExt cx="0" cy="0"/>
        </a:xfrm>
      </p:grpSpPr>
      <p:sp>
        <p:nvSpPr>
          <p:cNvPr id="302" name="Google Shape;302;p54">
            <a:extLst>
              <a:ext uri="{FF2B5EF4-FFF2-40B4-BE49-F238E27FC236}">
                <a16:creationId xmlns:a16="http://schemas.microsoft.com/office/drawing/2014/main" xmlns="" id="{715DF2E8-95C7-F2C4-58B5-AA98A79CFF83}"/>
              </a:ext>
            </a:extLst>
          </p:cNvPr>
          <p:cNvSpPr txBox="1">
            <a:spLocks noGrp="1"/>
          </p:cNvSpPr>
          <p:nvPr>
            <p:ph type="title"/>
          </p:nvPr>
        </p:nvSpPr>
        <p:spPr>
          <a:xfrm>
            <a:off x="1043757" y="188640"/>
            <a:ext cx="10010000" cy="728064"/>
          </a:xfrm>
          <a:prstGeom prst="rect">
            <a:avLst/>
          </a:prstGeom>
        </p:spPr>
        <p:txBody>
          <a:bodyPr spcFirstLastPara="1" wrap="square" lIns="121897" tIns="121897" rIns="121897" bIns="121897" anchor="t" anchorCtr="0">
            <a:noAutofit/>
          </a:bodyPr>
          <a:lstStyle/>
          <a:p>
            <a:r>
              <a:rPr lang="vi-VN" sz="2700" b="1" dirty="0">
                <a:solidFill>
                  <a:srgbClr val="0070C0"/>
                </a:solidFill>
                <a:latin typeface="Arial" pitchFamily="34" charset="0"/>
                <a:ea typeface="Segoe UI Black" panose="020B0A02040204020203" pitchFamily="34" charset="0"/>
                <a:cs typeface="Arial" pitchFamily="34" charset="0"/>
              </a:rPr>
              <a:t>THUỐC PHÓNG XẠ CÓ HẠN DÙNG NGẮN</a:t>
            </a:r>
            <a:br>
              <a:rPr lang="vi-VN" sz="2700" b="1" dirty="0">
                <a:solidFill>
                  <a:srgbClr val="0070C0"/>
                </a:solidFill>
                <a:latin typeface="Arial" pitchFamily="34" charset="0"/>
                <a:ea typeface="Segoe UI Black" panose="020B0A02040204020203" pitchFamily="34" charset="0"/>
                <a:cs typeface="Arial" pitchFamily="34" charset="0"/>
              </a:rPr>
            </a:br>
            <a:r>
              <a:rPr lang="vi-VN" sz="2700" b="1" dirty="0">
                <a:solidFill>
                  <a:srgbClr val="0070C0"/>
                </a:solidFill>
                <a:latin typeface="Arial" pitchFamily="34" charset="0"/>
                <a:ea typeface="Segoe UI Black" panose="020B0A02040204020203" pitchFamily="34" charset="0"/>
                <a:cs typeface="Arial" pitchFamily="34" charset="0"/>
              </a:rPr>
              <a:t/>
            </a:r>
            <a:br>
              <a:rPr lang="vi-VN" sz="2700" b="1" dirty="0">
                <a:solidFill>
                  <a:srgbClr val="0070C0"/>
                </a:solidFill>
                <a:latin typeface="Arial" pitchFamily="34" charset="0"/>
                <a:ea typeface="Segoe UI Black" panose="020B0A02040204020203" pitchFamily="34" charset="0"/>
                <a:cs typeface="Arial" pitchFamily="34" charset="0"/>
              </a:rPr>
            </a:br>
            <a:endParaRPr lang="en-US" sz="2700" b="1" dirty="0">
              <a:solidFill>
                <a:srgbClr val="0070C0"/>
              </a:solidFill>
              <a:latin typeface="Arial" pitchFamily="34" charset="0"/>
              <a:ea typeface="Segoe UI Black" panose="020B0A02040204020203" pitchFamily="34" charset="0"/>
              <a:cs typeface="Arial" pitchFamily="34" charset="0"/>
            </a:endParaRPr>
          </a:p>
        </p:txBody>
      </p:sp>
      <p:cxnSp>
        <p:nvCxnSpPr>
          <p:cNvPr id="3" name="Google Shape;305;p54">
            <a:extLst>
              <a:ext uri="{FF2B5EF4-FFF2-40B4-BE49-F238E27FC236}">
                <a16:creationId xmlns:a16="http://schemas.microsoft.com/office/drawing/2014/main" xmlns="" id="{8E1514C6-1478-BA8C-B2E5-6F557E202197}"/>
              </a:ext>
            </a:extLst>
          </p:cNvPr>
          <p:cNvCxnSpPr>
            <a:cxnSpLocks/>
          </p:cNvCxnSpPr>
          <p:nvPr/>
        </p:nvCxnSpPr>
        <p:spPr>
          <a:xfrm>
            <a:off x="854488" y="907988"/>
            <a:ext cx="10812457" cy="0"/>
          </a:xfrm>
          <a:prstGeom prst="straightConnector1">
            <a:avLst/>
          </a:prstGeom>
          <a:noFill/>
          <a:ln w="19050" cap="flat" cmpd="sng">
            <a:solidFill>
              <a:schemeClr val="accent3"/>
            </a:solidFill>
            <a:prstDash val="solid"/>
            <a:round/>
            <a:headEnd type="none" w="med" len="med"/>
            <a:tailEnd type="none" w="med" len="med"/>
          </a:ln>
        </p:spPr>
      </p:cxnSp>
      <p:pic>
        <p:nvPicPr>
          <p:cNvPr id="5" name="Picture 4">
            <a:extLst>
              <a:ext uri="{FF2B5EF4-FFF2-40B4-BE49-F238E27FC236}">
                <a16:creationId xmlns:a16="http://schemas.microsoft.com/office/drawing/2014/main" xmlns="" id="{B8156C78-A1A1-98D6-B61D-BE6590914F88}"/>
              </a:ext>
            </a:extLst>
          </p:cNvPr>
          <p:cNvPicPr>
            <a:picLocks noChangeAspect="1"/>
          </p:cNvPicPr>
          <p:nvPr/>
        </p:nvPicPr>
        <p:blipFill>
          <a:blip r:embed="rId3"/>
          <a:stretch>
            <a:fillRect/>
          </a:stretch>
        </p:blipFill>
        <p:spPr>
          <a:xfrm>
            <a:off x="1" y="6328994"/>
            <a:ext cx="12191999" cy="529007"/>
          </a:xfrm>
          <a:prstGeom prst="rect">
            <a:avLst/>
          </a:prstGeom>
        </p:spPr>
      </p:pic>
      <p:sp>
        <p:nvSpPr>
          <p:cNvPr id="6" name="Rectangle 5">
            <a:extLst>
              <a:ext uri="{FF2B5EF4-FFF2-40B4-BE49-F238E27FC236}">
                <a16:creationId xmlns:a16="http://schemas.microsoft.com/office/drawing/2014/main" xmlns="" id="{62312E12-76E8-7952-58C5-5EAD16D1B88C}"/>
              </a:ext>
            </a:extLst>
          </p:cNvPr>
          <p:cNvSpPr/>
          <p:nvPr/>
        </p:nvSpPr>
        <p:spPr>
          <a:xfrm>
            <a:off x="9293304" y="6112247"/>
            <a:ext cx="2783320" cy="353939"/>
          </a:xfrm>
          <a:prstGeom prst="rect">
            <a:avLst/>
          </a:prstGeom>
          <a:noFill/>
          <a:ln>
            <a:noFill/>
          </a:ln>
        </p:spPr>
        <p:style>
          <a:lnRef idx="0">
            <a:scrgbClr r="0" g="0" b="0"/>
          </a:lnRef>
          <a:fillRef idx="0">
            <a:scrgbClr r="0" g="0" b="0"/>
          </a:fillRef>
          <a:effectRef idx="0">
            <a:scrgbClr r="0" g="0" b="0"/>
          </a:effectRef>
          <a:fontRef idx="minor">
            <a:schemeClr val="dk1"/>
          </a:fontRef>
        </p:style>
        <p:txBody>
          <a:bodyPr wrap="none" lIns="121917" tIns="60958" rIns="121917" bIns="60958">
            <a:spAutoFit/>
          </a:bodyPr>
          <a:lstStyle/>
          <a:p>
            <a:pPr algn="ctr"/>
            <a:r>
              <a:rPr lang="en-US" sz="150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Chất lượng – An toàn – Hiệu quả</a:t>
            </a:r>
          </a:p>
        </p:txBody>
      </p:sp>
      <p:pic>
        <p:nvPicPr>
          <p:cNvPr id="10" name="Picture 4" descr="https://ae-radioactive.com/wp-content/uploads/2023/11/image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328" y="2420888"/>
            <a:ext cx="4032448" cy="3024336"/>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4439816" y="935108"/>
            <a:ext cx="7447544" cy="4893647"/>
          </a:xfrm>
          <a:prstGeom prst="rect">
            <a:avLst/>
          </a:prstGeom>
        </p:spPr>
        <p:txBody>
          <a:bodyPr vert="horz" wrap="square" lIns="0" tIns="0" rIns="0" bIns="0" rtlCol="0">
            <a:spAutoFit/>
          </a:bodyPr>
          <a:lstStyle/>
          <a:p>
            <a:pPr marL="457200" indent="-457200" algn="just" fontAlgn="base">
              <a:lnSpc>
                <a:spcPct val="140000"/>
              </a:lnSpc>
              <a:spcBef>
                <a:spcPts val="1200"/>
              </a:spcBef>
              <a:spcAft>
                <a:spcPct val="0"/>
              </a:spcAft>
              <a:buClr>
                <a:srgbClr val="0000FF"/>
              </a:buClr>
              <a:buFont typeface="Wingdings" pitchFamily="2" charset="2"/>
              <a:buChar char="v"/>
              <a:tabLst>
                <a:tab pos="5934075" algn="r"/>
              </a:tabLst>
              <a:defRPr/>
            </a:pPr>
            <a:r>
              <a:rPr lang="en-US" sz="2800" b="1" dirty="0" err="1">
                <a:solidFill>
                  <a:srgbClr val="FF0000"/>
                </a:solidFill>
                <a:latin typeface="Arial" panose="020B0604020202020204" pitchFamily="34" charset="0"/>
                <a:cs typeface="Arial" panose="020B0604020202020204" pitchFamily="34" charset="0"/>
              </a:rPr>
              <a:t>Sửa</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đổi</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mục</a:t>
            </a:r>
            <a:r>
              <a:rPr lang="en-US" sz="2800" b="1" dirty="0">
                <a:solidFill>
                  <a:srgbClr val="FF0000"/>
                </a:solidFill>
                <a:latin typeface="Arial" panose="020B0604020202020204" pitchFamily="34" charset="0"/>
                <a:cs typeface="Arial" panose="020B0604020202020204" pitchFamily="34" charset="0"/>
              </a:rPr>
              <a:t> 9.11 </a:t>
            </a:r>
            <a:r>
              <a:rPr lang="en-US" sz="2800" b="1" dirty="0" err="1">
                <a:solidFill>
                  <a:srgbClr val="FF0000"/>
                </a:solidFill>
                <a:latin typeface="Arial" panose="020B0604020202020204" pitchFamily="34" charset="0"/>
                <a:cs typeface="Arial" panose="020B0604020202020204" pitchFamily="34" charset="0"/>
              </a:rPr>
              <a:t>tại</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khoản</a:t>
            </a:r>
            <a:r>
              <a:rPr lang="en-US" sz="2800" b="1" dirty="0">
                <a:solidFill>
                  <a:srgbClr val="FF0000"/>
                </a:solidFill>
                <a:latin typeface="Arial" panose="020B0604020202020204" pitchFamily="34" charset="0"/>
                <a:cs typeface="Arial" panose="020B0604020202020204" pitchFamily="34" charset="0"/>
              </a:rPr>
              <a:t> 9 </a:t>
            </a:r>
            <a:r>
              <a:rPr lang="en-US" sz="2800" b="1" dirty="0" err="1">
                <a:solidFill>
                  <a:srgbClr val="FF0000"/>
                </a:solidFill>
                <a:latin typeface="Arial" panose="020B0604020202020204" pitchFamily="34" charset="0"/>
                <a:cs typeface="Arial" panose="020B0604020202020204" pitchFamily="34" charset="0"/>
              </a:rPr>
              <a:t>Phụ</a:t>
            </a:r>
            <a:r>
              <a:rPr lang="en-US" sz="2800" b="1" dirty="0">
                <a:solidFill>
                  <a:srgbClr val="FF0000"/>
                </a:solidFill>
                <a:latin typeface="Arial" panose="020B0604020202020204" pitchFamily="34" charset="0"/>
                <a:cs typeface="Arial" panose="020B0604020202020204" pitchFamily="34" charset="0"/>
              </a:rPr>
              <a:t> </a:t>
            </a:r>
            <a:r>
              <a:rPr lang="en-US" sz="2800" b="1" dirty="0" err="1">
                <a:solidFill>
                  <a:srgbClr val="FF0000"/>
                </a:solidFill>
                <a:latin typeface="Arial" panose="020B0604020202020204" pitchFamily="34" charset="0"/>
                <a:cs typeface="Arial" panose="020B0604020202020204" pitchFamily="34" charset="0"/>
              </a:rPr>
              <a:t>lục</a:t>
            </a:r>
            <a:r>
              <a:rPr lang="en-US" sz="2800" b="1" dirty="0">
                <a:solidFill>
                  <a:srgbClr val="FF0000"/>
                </a:solidFill>
                <a:latin typeface="Arial" panose="020B0604020202020204" pitchFamily="34" charset="0"/>
                <a:cs typeface="Arial" panose="020B0604020202020204" pitchFamily="34" charset="0"/>
              </a:rPr>
              <a:t> I:</a:t>
            </a:r>
          </a:p>
          <a:p>
            <a:pPr marL="342900" indent="-342900" algn="just" fontAlgn="base">
              <a:lnSpc>
                <a:spcPct val="140000"/>
              </a:lnSpc>
              <a:spcBef>
                <a:spcPts val="1200"/>
              </a:spcBef>
              <a:spcAft>
                <a:spcPct val="0"/>
              </a:spcAft>
              <a:buClr>
                <a:srgbClr val="0000FF"/>
              </a:buClr>
              <a:buFont typeface="Wingdings" pitchFamily="2" charset="2"/>
              <a:buChar char="v"/>
              <a:tabLst>
                <a:tab pos="5934075" algn="r"/>
              </a:tabLst>
              <a:defRPr/>
            </a:pPr>
            <a:r>
              <a:rPr lang="en-US" sz="2400" dirty="0" err="1">
                <a:solidFill>
                  <a:srgbClr val="002060"/>
                </a:solidFill>
                <a:latin typeface="Arial" panose="020B0604020202020204" pitchFamily="34" charset="0"/>
                <a:cs typeface="Arial" panose="020B0604020202020204" pitchFamily="34" charset="0"/>
              </a:rPr>
              <a:t>Đối</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với</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trường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hợp</a:t>
            </a:r>
            <a:r>
              <a:rPr lang="en-US" sz="2400" dirty="0">
                <a:solidFill>
                  <a:srgbClr val="00206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thuốc</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phóng</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xạ</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có</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hạn</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dùng</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bằng</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hoặc</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dưới</a:t>
            </a:r>
            <a:r>
              <a:rPr lang="en-US" sz="2400" b="1" dirty="0">
                <a:solidFill>
                  <a:srgbClr val="FF0000"/>
                </a:solidFill>
                <a:latin typeface="Arial" panose="020B0604020202020204" pitchFamily="34" charset="0"/>
                <a:cs typeface="Arial" panose="020B0604020202020204" pitchFamily="34" charset="0"/>
              </a:rPr>
              <a:t> 30 </a:t>
            </a:r>
            <a:r>
              <a:rPr lang="en-US" sz="2400" b="1" dirty="0" err="1">
                <a:solidFill>
                  <a:srgbClr val="FF0000"/>
                </a:solidFill>
                <a:latin typeface="Arial" panose="020B0604020202020204" pitchFamily="34" charset="0"/>
                <a:cs typeface="Arial" panose="020B0604020202020204" pitchFamily="34" charset="0"/>
              </a:rPr>
              <a:t>ngày</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Cơ</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sở</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có</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thể</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chuyển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thuốc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từ</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cảng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nhập</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khẩu</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đến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nơi</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sử</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dụng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thuốc</a:t>
            </a:r>
            <a:r>
              <a:rPr lang="en-US" sz="2400"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quy</a:t>
            </a:r>
            <a:r>
              <a:rPr lang="en-US" sz="2400" b="1"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trình</a:t>
            </a:r>
            <a:r>
              <a:rPr lang="en-US" sz="2400" b="1"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nhập</a:t>
            </a:r>
            <a:r>
              <a:rPr lang="en-US" sz="2400" b="1"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xuất</a:t>
            </a:r>
            <a:r>
              <a:rPr lang="en-US" sz="2400" b="1"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hàng</a:t>
            </a:r>
            <a:r>
              <a:rPr lang="en-US" sz="2400" b="1"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phải</a:t>
            </a:r>
            <a:r>
              <a:rPr lang="en-US" sz="2400" b="1"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quy</a:t>
            </a:r>
            <a:r>
              <a:rPr lang="en-US" sz="2400" b="1"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định</a:t>
            </a:r>
            <a:r>
              <a:rPr lang="en-US" sz="2400" b="1"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rõ</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các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bước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thực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hiện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trách</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nhiệm</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của</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các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nhân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sự</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có</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liên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quan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và</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hồ</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sơ</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thực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hiện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đối</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với</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trường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hợp</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này</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để</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đảm</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bảo</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việc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quản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lý</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quá</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trình</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nhập</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hàng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xuất</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hàng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và</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việc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kiểm</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soát</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đối</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với</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thuốc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phóng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xạ</a:t>
            </a:r>
            <a:r>
              <a:rPr lang="en-US" sz="2400" dirty="0">
                <a:solidFill>
                  <a:srgbClr val="002060"/>
                </a:solidFill>
                <a:latin typeface="Arial" panose="020B0604020202020204" pitchFamily="34" charset="0"/>
                <a:cs typeface="Arial" panose="020B0604020202020204" pitchFamily="34" charset="0"/>
              </a:rPr>
              <a:t>.</a:t>
            </a:r>
            <a:endParaRPr lang="vi-VN" sz="24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7201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01">
          <a:extLst>
            <a:ext uri="{FF2B5EF4-FFF2-40B4-BE49-F238E27FC236}">
              <a16:creationId xmlns:a16="http://schemas.microsoft.com/office/drawing/2014/main" xmlns="" id="{D1E990A8-5DA5-FB30-EE94-83F11D7475B1}"/>
            </a:ext>
          </a:extLst>
        </p:cNvPr>
        <p:cNvGrpSpPr/>
        <p:nvPr/>
      </p:nvGrpSpPr>
      <p:grpSpPr>
        <a:xfrm>
          <a:off x="0" y="0"/>
          <a:ext cx="0" cy="0"/>
          <a:chOff x="0" y="0"/>
          <a:chExt cx="0" cy="0"/>
        </a:xfrm>
      </p:grpSpPr>
      <p:sp>
        <p:nvSpPr>
          <p:cNvPr id="302" name="Google Shape;302;p54">
            <a:extLst>
              <a:ext uri="{FF2B5EF4-FFF2-40B4-BE49-F238E27FC236}">
                <a16:creationId xmlns:a16="http://schemas.microsoft.com/office/drawing/2014/main" xmlns="" id="{715DF2E8-95C7-F2C4-58B5-AA98A79CFF83}"/>
              </a:ext>
            </a:extLst>
          </p:cNvPr>
          <p:cNvSpPr txBox="1">
            <a:spLocks noGrp="1"/>
          </p:cNvSpPr>
          <p:nvPr>
            <p:ph type="title"/>
          </p:nvPr>
        </p:nvSpPr>
        <p:spPr>
          <a:xfrm>
            <a:off x="1043757" y="188640"/>
            <a:ext cx="10010000" cy="728064"/>
          </a:xfrm>
          <a:prstGeom prst="rect">
            <a:avLst/>
          </a:prstGeom>
        </p:spPr>
        <p:txBody>
          <a:bodyPr spcFirstLastPara="1" wrap="square" lIns="121897" tIns="121897" rIns="121897" bIns="121897" anchor="t" anchorCtr="0">
            <a:noAutofit/>
          </a:bodyPr>
          <a:lstStyle/>
          <a:p>
            <a:r>
              <a:rPr lang="vi-VN" sz="2700" b="1" dirty="0">
                <a:solidFill>
                  <a:srgbClr val="0070C0"/>
                </a:solidFill>
                <a:latin typeface="Arial" pitchFamily="34" charset="0"/>
                <a:ea typeface="Segoe UI Black" panose="020B0A02040204020203" pitchFamily="34" charset="0"/>
                <a:cs typeface="Arial" pitchFamily="34" charset="0"/>
              </a:rPr>
              <a:t>SỬA ĐỔI, THAY THẾ KHÁC</a:t>
            </a:r>
            <a:br>
              <a:rPr lang="vi-VN" sz="2700" b="1" dirty="0">
                <a:solidFill>
                  <a:srgbClr val="0070C0"/>
                </a:solidFill>
                <a:latin typeface="Arial" pitchFamily="34" charset="0"/>
                <a:ea typeface="Segoe UI Black" panose="020B0A02040204020203" pitchFamily="34" charset="0"/>
                <a:cs typeface="Arial" pitchFamily="34" charset="0"/>
              </a:rPr>
            </a:br>
            <a:endParaRPr lang="en-US" sz="2700" b="1" dirty="0">
              <a:solidFill>
                <a:srgbClr val="0070C0"/>
              </a:solidFill>
              <a:latin typeface="Arial" pitchFamily="34" charset="0"/>
              <a:ea typeface="Segoe UI Black" panose="020B0A02040204020203" pitchFamily="34" charset="0"/>
              <a:cs typeface="Arial" pitchFamily="34" charset="0"/>
            </a:endParaRPr>
          </a:p>
        </p:txBody>
      </p:sp>
      <p:sp>
        <p:nvSpPr>
          <p:cNvPr id="2" name="Google Shape;303;p54">
            <a:extLst>
              <a:ext uri="{FF2B5EF4-FFF2-40B4-BE49-F238E27FC236}">
                <a16:creationId xmlns:a16="http://schemas.microsoft.com/office/drawing/2014/main" xmlns="" id="{F99C3AB4-1E50-9013-AC82-088199A23752}"/>
              </a:ext>
            </a:extLst>
          </p:cNvPr>
          <p:cNvSpPr txBox="1">
            <a:spLocks noGrp="1"/>
          </p:cNvSpPr>
          <p:nvPr>
            <p:ph type="body" idx="1"/>
          </p:nvPr>
        </p:nvSpPr>
        <p:spPr>
          <a:xfrm>
            <a:off x="669855" y="907989"/>
            <a:ext cx="10852291" cy="5204258"/>
          </a:xfrm>
          <a:prstGeom prst="rect">
            <a:avLst/>
          </a:prstGeom>
        </p:spPr>
        <p:txBody>
          <a:bodyPr spcFirstLastPara="1" wrap="square" lIns="121897" tIns="121897" rIns="121897" bIns="121897" anchor="t" anchorCtr="0">
            <a:noAutofit/>
          </a:bodyPr>
          <a:lstStyle/>
          <a:p>
            <a:pPr marL="342900" indent="-342900" algn="just" fontAlgn="base">
              <a:lnSpc>
                <a:spcPct val="120000"/>
              </a:lnSpc>
              <a:spcBef>
                <a:spcPts val="2400"/>
              </a:spcBef>
              <a:spcAft>
                <a:spcPct val="0"/>
              </a:spcAft>
              <a:buClr>
                <a:srgbClr val="0000FF"/>
              </a:buClr>
              <a:buSzPct val="100000"/>
              <a:buFont typeface="Wingdings" pitchFamily="2" charset="2"/>
              <a:buChar char="v"/>
              <a:tabLst>
                <a:tab pos="5934075" algn="r"/>
              </a:tabLst>
              <a:defRPr/>
            </a:pPr>
            <a:r>
              <a:rPr lang="en-US" sz="2400" dirty="0" err="1">
                <a:solidFill>
                  <a:srgbClr val="002060"/>
                </a:solidFill>
                <a:latin typeface="Arial" panose="020B0604020202020204" pitchFamily="34" charset="0"/>
                <a:cs typeface="Arial" panose="020B0604020202020204" pitchFamily="34" charset="0"/>
              </a:rPr>
              <a:t>Thay</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thế</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Sở</a:t>
            </a:r>
            <a:r>
              <a:rPr lang="en-US" sz="2400" dirty="0">
                <a:solidFill>
                  <a:srgbClr val="002060"/>
                </a:solidFill>
                <a:latin typeface="Arial" panose="020B0604020202020204" pitchFamily="34" charset="0"/>
                <a:cs typeface="Arial" panose="020B0604020202020204" pitchFamily="34" charset="0"/>
              </a:rPr>
              <a:t> Y </a:t>
            </a:r>
            <a:r>
              <a:rPr lang="en-US" sz="2400" dirty="0" err="1">
                <a:solidFill>
                  <a:srgbClr val="002060"/>
                </a:solidFill>
                <a:latin typeface="Arial" panose="020B0604020202020204" pitchFamily="34" charset="0"/>
                <a:cs typeface="Arial" panose="020B0604020202020204" pitchFamily="34" charset="0"/>
              </a:rPr>
              <a:t>tế</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thành</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Ủy</a:t>
            </a:r>
            <a:r>
              <a:rPr lang="en-US" sz="2400" dirty="0">
                <a:solidFill>
                  <a:srgbClr val="002060"/>
                </a:solidFill>
                <a:latin typeface="Arial" panose="020B0604020202020204" pitchFamily="34" charset="0"/>
                <a:cs typeface="Arial" panose="020B0604020202020204" pitchFamily="34" charset="0"/>
              </a:rPr>
              <a:t> ban </a:t>
            </a:r>
            <a:r>
              <a:rPr lang="en-US" sz="2400" dirty="0" err="1">
                <a:solidFill>
                  <a:srgbClr val="002060"/>
                </a:solidFill>
                <a:latin typeface="Arial" panose="020B0604020202020204" pitchFamily="34" charset="0"/>
                <a:cs typeface="Arial" panose="020B0604020202020204" pitchFamily="34" charset="0"/>
              </a:rPr>
              <a:t>nhân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dân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cấp</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tỉnh</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cơ</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quan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chuyên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môn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được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tỉnh</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giao</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phụ</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trách</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về</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dược</a:t>
            </a:r>
            <a:r>
              <a:rPr lang="en-US" sz="2400" dirty="0">
                <a:solidFill>
                  <a:srgbClr val="002060"/>
                </a:solidFill>
                <a:latin typeface="Arial" panose="020B0604020202020204" pitchFamily="34" charset="0"/>
                <a:cs typeface="Arial" panose="020B0604020202020204" pitchFamily="34" charset="0"/>
              </a:rPr>
              <a:t> - </a:t>
            </a:r>
            <a:r>
              <a:rPr lang="en-US" sz="2400" dirty="0" err="1">
                <a:solidFill>
                  <a:srgbClr val="002060"/>
                </a:solidFill>
                <a:latin typeface="Arial" panose="020B0604020202020204" pitchFamily="34" charset="0"/>
                <a:cs typeface="Arial" panose="020B0604020202020204" pitchFamily="34" charset="0"/>
              </a:rPr>
              <a:t>cơ</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quan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chuyên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môn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về</a:t>
            </a:r>
            <a:r>
              <a:rPr lang="en-US" sz="2400" dirty="0">
                <a:solidFill>
                  <a:srgbClr val="002060"/>
                </a:solidFill>
                <a:latin typeface="Arial" panose="020B0604020202020204" pitchFamily="34" charset="0"/>
                <a:cs typeface="Arial" panose="020B0604020202020204" pitchFamily="34" charset="0"/>
              </a:rPr>
              <a:t> y </a:t>
            </a:r>
            <a:r>
              <a:rPr lang="en-US" sz="2400" dirty="0" err="1">
                <a:solidFill>
                  <a:srgbClr val="002060"/>
                </a:solidFill>
                <a:latin typeface="Arial" panose="020B0604020202020204" pitchFamily="34" charset="0"/>
                <a:cs typeface="Arial" panose="020B0604020202020204" pitchFamily="34" charset="0"/>
              </a:rPr>
              <a:t>tế</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của</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tỉnh</a:t>
            </a:r>
            <a:r>
              <a:rPr lang="x-none" sz="2400" dirty="0">
                <a:solidFill>
                  <a:srgbClr val="002060"/>
                </a:solidFill>
                <a:latin typeface="Arial" panose="020B0604020202020204" pitchFamily="34" charset="0"/>
                <a:cs typeface="Arial" panose="020B0604020202020204" pitchFamily="34" charset="0"/>
              </a:rPr>
              <a:t>)</a:t>
            </a:r>
            <a:endParaRPr lang="en-US" sz="2400" dirty="0">
              <a:solidFill>
                <a:srgbClr val="002060"/>
              </a:solidFill>
              <a:latin typeface="Arial" panose="020B0604020202020204" pitchFamily="34" charset="0"/>
              <a:cs typeface="Arial" panose="020B0604020202020204" pitchFamily="34" charset="0"/>
            </a:endParaRPr>
          </a:p>
          <a:p>
            <a:pPr marL="342900" indent="-342900" algn="just" fontAlgn="base">
              <a:lnSpc>
                <a:spcPct val="120000"/>
              </a:lnSpc>
              <a:spcBef>
                <a:spcPts val="2400"/>
              </a:spcBef>
              <a:spcAft>
                <a:spcPct val="0"/>
              </a:spcAft>
              <a:buClr>
                <a:srgbClr val="0000FF"/>
              </a:buClr>
              <a:buSzPct val="100000"/>
              <a:buFont typeface="Wingdings" pitchFamily="2" charset="2"/>
              <a:buChar char="v"/>
              <a:tabLst>
                <a:tab pos="5934075" algn="r"/>
              </a:tabLst>
              <a:defRPr/>
            </a:pPr>
            <a:r>
              <a:rPr lang="en-US" sz="2400" dirty="0" err="1">
                <a:solidFill>
                  <a:srgbClr val="002060"/>
                </a:solidFill>
                <a:latin typeface="Arial" panose="020B0604020202020204" pitchFamily="34" charset="0"/>
                <a:cs typeface="Arial" panose="020B0604020202020204" pitchFamily="34" charset="0"/>
              </a:rPr>
              <a:t>Thống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nhất</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sử</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dụng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các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từ</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Người</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chịu</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trách</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nhiệm</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chuyên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môn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về</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dược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thuốc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phải</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kiểm</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soát</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đặc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biệt</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giấy</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chứng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nhận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đủ</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điều</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kiện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kinh</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doanh</a:t>
            </a:r>
            <a:r>
              <a:rPr lang="en-US" sz="2400" dirty="0">
                <a:solidFill>
                  <a:srgbClr val="002060"/>
                </a:solidFill>
                <a:latin typeface="Arial" panose="020B0604020202020204" pitchFamily="34" charset="0"/>
                <a:cs typeface="Arial" panose="020B0604020202020204" pitchFamily="34" charset="0"/>
              </a:rPr>
              <a:t> </a:t>
            </a:r>
            <a:r>
              <a:rPr lang="en-US" sz="2400" dirty="0" err="1" smtClean="0">
                <a:solidFill>
                  <a:srgbClr val="002060"/>
                </a:solidFill>
                <a:latin typeface="Arial" panose="020B0604020202020204" pitchFamily="34" charset="0"/>
                <a:cs typeface="Arial" panose="020B0604020202020204" pitchFamily="34" charset="0"/>
              </a:rPr>
              <a:t>dược</a:t>
            </a:r>
            <a:endParaRPr lang="en-US" sz="2400" dirty="0" smtClean="0">
              <a:solidFill>
                <a:srgbClr val="002060"/>
              </a:solidFill>
              <a:latin typeface="Arial" panose="020B0604020202020204" pitchFamily="34" charset="0"/>
              <a:cs typeface="Arial" panose="020B0604020202020204" pitchFamily="34" charset="0"/>
            </a:endParaRPr>
          </a:p>
          <a:p>
            <a:pPr marL="342900" indent="-342900" algn="just" fontAlgn="base">
              <a:lnSpc>
                <a:spcPct val="120000"/>
              </a:lnSpc>
              <a:spcBef>
                <a:spcPts val="2400"/>
              </a:spcBef>
              <a:spcAft>
                <a:spcPct val="0"/>
              </a:spcAft>
              <a:buClr>
                <a:srgbClr val="0000FF"/>
              </a:buClr>
              <a:buSzPct val="100000"/>
              <a:buFont typeface="Wingdings" pitchFamily="2" charset="2"/>
              <a:buChar char="v"/>
              <a:tabLst>
                <a:tab pos="5934075" algn="r"/>
              </a:tabLst>
              <a:defRPr/>
            </a:pPr>
            <a:r>
              <a:rPr lang="en-US" sz="2400" dirty="0" err="1" smtClean="0">
                <a:solidFill>
                  <a:srgbClr val="002060"/>
                </a:solidFill>
                <a:latin typeface="Arial" panose="020B0604020202020204" pitchFamily="34" charset="0"/>
                <a:cs typeface="Arial" panose="020B0604020202020204" pitchFamily="34" charset="0"/>
              </a:rPr>
              <a:t>Sửa</a:t>
            </a:r>
            <a:r>
              <a:rPr lang="en-US" sz="2400" dirty="0" smtClean="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đổi</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bổ</a:t>
            </a:r>
            <a:r>
              <a:rPr lang="en-US" sz="2400" dirty="0">
                <a:solidFill>
                  <a:srgbClr val="002060"/>
                </a:solidFill>
                <a:latin typeface="Arial" panose="020B0604020202020204" pitchFamily="34" charset="0"/>
                <a:cs typeface="Arial" panose="020B0604020202020204" pitchFamily="34" charset="0"/>
              </a:rPr>
              <a:t> sung </a:t>
            </a:r>
            <a:r>
              <a:rPr lang="en-US" sz="2400" dirty="0" err="1">
                <a:solidFill>
                  <a:srgbClr val="002060"/>
                </a:solidFill>
                <a:latin typeface="Arial" panose="020B0604020202020204" pitchFamily="34" charset="0"/>
                <a:cs typeface="Arial" panose="020B0604020202020204" pitchFamily="34" charset="0"/>
              </a:rPr>
              <a:t>một</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số</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Biểu</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mẫu</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để</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thực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hiện</a:t>
            </a:r>
            <a:endParaRPr lang="vi-VN" sz="2400" dirty="0">
              <a:solidFill>
                <a:srgbClr val="004D86"/>
              </a:solidFill>
              <a:latin typeface="Arial (Body)"/>
              <a:cs typeface="Segoe UI Semilight" panose="020B0402040204020203" pitchFamily="34" charset="0"/>
            </a:endParaRPr>
          </a:p>
        </p:txBody>
      </p:sp>
      <p:cxnSp>
        <p:nvCxnSpPr>
          <p:cNvPr id="3" name="Google Shape;305;p54">
            <a:extLst>
              <a:ext uri="{FF2B5EF4-FFF2-40B4-BE49-F238E27FC236}">
                <a16:creationId xmlns:a16="http://schemas.microsoft.com/office/drawing/2014/main" xmlns="" id="{8E1514C6-1478-BA8C-B2E5-6F557E202197}"/>
              </a:ext>
            </a:extLst>
          </p:cNvPr>
          <p:cNvCxnSpPr>
            <a:cxnSpLocks/>
          </p:cNvCxnSpPr>
          <p:nvPr/>
        </p:nvCxnSpPr>
        <p:spPr>
          <a:xfrm>
            <a:off x="854488" y="907988"/>
            <a:ext cx="10812457" cy="0"/>
          </a:xfrm>
          <a:prstGeom prst="straightConnector1">
            <a:avLst/>
          </a:prstGeom>
          <a:noFill/>
          <a:ln w="19050" cap="flat" cmpd="sng">
            <a:solidFill>
              <a:schemeClr val="accent3"/>
            </a:solidFill>
            <a:prstDash val="solid"/>
            <a:round/>
            <a:headEnd type="none" w="med" len="med"/>
            <a:tailEnd type="none" w="med" len="med"/>
          </a:ln>
        </p:spPr>
      </p:cxnSp>
      <p:pic>
        <p:nvPicPr>
          <p:cNvPr id="5" name="Picture 4">
            <a:extLst>
              <a:ext uri="{FF2B5EF4-FFF2-40B4-BE49-F238E27FC236}">
                <a16:creationId xmlns:a16="http://schemas.microsoft.com/office/drawing/2014/main" xmlns="" id="{B8156C78-A1A1-98D6-B61D-BE6590914F88}"/>
              </a:ext>
            </a:extLst>
          </p:cNvPr>
          <p:cNvPicPr>
            <a:picLocks noChangeAspect="1"/>
          </p:cNvPicPr>
          <p:nvPr/>
        </p:nvPicPr>
        <p:blipFill>
          <a:blip r:embed="rId3"/>
          <a:stretch>
            <a:fillRect/>
          </a:stretch>
        </p:blipFill>
        <p:spPr>
          <a:xfrm>
            <a:off x="1" y="6328994"/>
            <a:ext cx="12191999" cy="529007"/>
          </a:xfrm>
          <a:prstGeom prst="rect">
            <a:avLst/>
          </a:prstGeom>
        </p:spPr>
      </p:pic>
      <p:sp>
        <p:nvSpPr>
          <p:cNvPr id="6" name="Rectangle 5">
            <a:extLst>
              <a:ext uri="{FF2B5EF4-FFF2-40B4-BE49-F238E27FC236}">
                <a16:creationId xmlns:a16="http://schemas.microsoft.com/office/drawing/2014/main" xmlns="" id="{62312E12-76E8-7952-58C5-5EAD16D1B88C}"/>
              </a:ext>
            </a:extLst>
          </p:cNvPr>
          <p:cNvSpPr/>
          <p:nvPr/>
        </p:nvSpPr>
        <p:spPr>
          <a:xfrm>
            <a:off x="9293304" y="6112247"/>
            <a:ext cx="2783320" cy="353939"/>
          </a:xfrm>
          <a:prstGeom prst="rect">
            <a:avLst/>
          </a:prstGeom>
          <a:noFill/>
          <a:ln>
            <a:noFill/>
          </a:ln>
        </p:spPr>
        <p:style>
          <a:lnRef idx="0">
            <a:scrgbClr r="0" g="0" b="0"/>
          </a:lnRef>
          <a:fillRef idx="0">
            <a:scrgbClr r="0" g="0" b="0"/>
          </a:fillRef>
          <a:effectRef idx="0">
            <a:scrgbClr r="0" g="0" b="0"/>
          </a:effectRef>
          <a:fontRef idx="minor">
            <a:schemeClr val="dk1"/>
          </a:fontRef>
        </p:style>
        <p:txBody>
          <a:bodyPr wrap="none" lIns="121917" tIns="60958" rIns="121917" bIns="60958">
            <a:spAutoFit/>
          </a:bodyPr>
          <a:lstStyle/>
          <a:p>
            <a:pPr algn="ctr"/>
            <a:r>
              <a:rPr lang="en-US" sz="150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Chất lượng – An toàn – Hiệu quả</a:t>
            </a:r>
          </a:p>
        </p:txBody>
      </p:sp>
    </p:spTree>
    <p:extLst>
      <p:ext uri="{BB962C8B-B14F-4D97-AF65-F5344CB8AC3E}">
        <p14:creationId xmlns:p14="http://schemas.microsoft.com/office/powerpoint/2010/main" val="22807930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doctor holding a tablet&#10;&#10;Description automatically generated with low confidence">
            <a:extLst>
              <a:ext uri="{FF2B5EF4-FFF2-40B4-BE49-F238E27FC236}">
                <a16:creationId xmlns:a16="http://schemas.microsoft.com/office/drawing/2014/main" xmlns="" id="{3A0F497A-78E6-097E-C90C-48F5B82CA0C3}"/>
              </a:ext>
            </a:extLst>
          </p:cNvPr>
          <p:cNvPicPr>
            <a:picLocks noChangeAspect="1"/>
          </p:cNvPicPr>
          <p:nvPr/>
        </p:nvPicPr>
        <p:blipFill rotWithShape="1">
          <a:blip r:embed="rId3">
            <a:extLst>
              <a:ext uri="{28A0092B-C50C-407E-A947-70E740481C1C}">
                <a14:useLocalDpi xmlns:a14="http://schemas.microsoft.com/office/drawing/2010/main" val="0"/>
              </a:ext>
            </a:extLst>
          </a:blip>
          <a:srcRect l="18173" t="492" r="35311" b="-490"/>
          <a:stretch/>
        </p:blipFill>
        <p:spPr>
          <a:xfrm>
            <a:off x="6226169" y="10"/>
            <a:ext cx="5962785" cy="6857991"/>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
        <p:nvSpPr>
          <p:cNvPr id="3" name="Slide Number Placeholder 2"/>
          <p:cNvSpPr>
            <a:spLocks noGrp="1"/>
          </p:cNvSpPr>
          <p:nvPr>
            <p:ph type="sldNum" sz="quarter" idx="12"/>
          </p:nvPr>
        </p:nvSpPr>
        <p:spPr>
          <a:prstGeom prst="rect">
            <a:avLst/>
          </a:prstGeom>
        </p:spPr>
        <p:txBody>
          <a:bodyPr/>
          <a:lstStyle/>
          <a:p>
            <a:fld id="{49A12C08-2C8F-434B-8ED3-B58C71B91F7F}" type="slidenum">
              <a:rPr lang="en-US" smtClean="0">
                <a:solidFill>
                  <a:srgbClr val="000000"/>
                </a:solidFill>
              </a:rPr>
              <a:pPr/>
              <a:t>18</a:t>
            </a:fld>
            <a:endParaRPr lang="en-US">
              <a:solidFill>
                <a:srgbClr val="000000"/>
              </a:solidFill>
            </a:endParaRPr>
          </a:p>
        </p:txBody>
      </p:sp>
      <p:sp>
        <p:nvSpPr>
          <p:cNvPr id="7" name="Title 6">
            <a:extLst>
              <a:ext uri="{FF2B5EF4-FFF2-40B4-BE49-F238E27FC236}">
                <a16:creationId xmlns:a16="http://schemas.microsoft.com/office/drawing/2014/main" xmlns="" id="{3E3ED693-C078-4231-96FC-B509CB9C43B2}"/>
              </a:ext>
            </a:extLst>
          </p:cNvPr>
          <p:cNvSpPr>
            <a:spLocks noGrp="1"/>
          </p:cNvSpPr>
          <p:nvPr>
            <p:ph type="ctrTitle" idx="4294967295"/>
          </p:nvPr>
        </p:nvSpPr>
        <p:spPr>
          <a:xfrm>
            <a:off x="-1464840" y="2564904"/>
            <a:ext cx="11709400" cy="2065338"/>
          </a:xfrm>
          <a:prstGeom prst="rect">
            <a:avLst/>
          </a:prstGeom>
        </p:spPr>
        <p:txBody>
          <a:bodyPr>
            <a:normAutofit/>
          </a:bodyPr>
          <a:lstStyle/>
          <a:p>
            <a:pPr>
              <a:lnSpc>
                <a:spcPct val="130000"/>
              </a:lnSpc>
              <a:spcBef>
                <a:spcPts val="2400"/>
              </a:spcBef>
              <a:spcAft>
                <a:spcPts val="1800"/>
              </a:spcAft>
            </a:pPr>
            <a:r>
              <a:rPr lang="en-US" b="1" i="1" dirty="0">
                <a:solidFill>
                  <a:srgbClr val="FF0000"/>
                </a:solidFill>
                <a:latin typeface="Arial" panose="020B0604020202020204" pitchFamily="34" charset="0"/>
                <a:cs typeface="Arial" panose="020B0604020202020204" pitchFamily="34" charset="0"/>
              </a:rPr>
              <a:t>XIN TRÂN TRỌNG CẢM ƠN!</a:t>
            </a:r>
            <a:endParaRPr lang="x-none" b="1" i="1" dirty="0">
              <a:solidFill>
                <a:srgbClr val="FF0000"/>
              </a:solidFill>
              <a:latin typeface="Arial" panose="020B0604020202020204" pitchFamily="34" charset="0"/>
              <a:cs typeface="Arial" panose="020B0604020202020204" pitchFamily="34" charset="0"/>
            </a:endParaRPr>
          </a:p>
        </p:txBody>
      </p:sp>
      <p:sp>
        <p:nvSpPr>
          <p:cNvPr id="4" name="Subtitle 7">
            <a:extLst>
              <a:ext uri="{FF2B5EF4-FFF2-40B4-BE49-F238E27FC236}">
                <a16:creationId xmlns:a16="http://schemas.microsoft.com/office/drawing/2014/main" xmlns="" id="{8436C0BF-9AA0-A2C8-5DCD-3323ECAFBDF6}"/>
              </a:ext>
            </a:extLst>
          </p:cNvPr>
          <p:cNvSpPr txBox="1">
            <a:spLocks/>
          </p:cNvSpPr>
          <p:nvPr/>
        </p:nvSpPr>
        <p:spPr>
          <a:xfrm>
            <a:off x="4107467" y="6037349"/>
            <a:ext cx="4620584" cy="435931"/>
          </a:xfrm>
          <a:prstGeom prst="rect">
            <a:avLst/>
          </a:prstGeom>
        </p:spPr>
        <p:txBody>
          <a:bodyPr vert="horz" lIns="91440" tIns="45720" rIns="91440" bIns="45720" rtlCol="0" anchor="b">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x-none" b="1" i="1" dirty="0">
              <a:solidFill>
                <a:srgbClr val="0070C0"/>
              </a:solidFill>
            </a:endParaRPr>
          </a:p>
        </p:txBody>
      </p:sp>
    </p:spTree>
    <p:extLst>
      <p:ext uri="{BB962C8B-B14F-4D97-AF65-F5344CB8AC3E}">
        <p14:creationId xmlns:p14="http://schemas.microsoft.com/office/powerpoint/2010/main" val="2883017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Google Shape;302;p54"/>
          <p:cNvSpPr txBox="1">
            <a:spLocks noGrp="1"/>
          </p:cNvSpPr>
          <p:nvPr>
            <p:ph type="title"/>
          </p:nvPr>
        </p:nvSpPr>
        <p:spPr>
          <a:xfrm>
            <a:off x="1090997" y="181543"/>
            <a:ext cx="10010000" cy="763600"/>
          </a:xfrm>
          <a:prstGeom prst="rect">
            <a:avLst/>
          </a:prstGeom>
        </p:spPr>
        <p:txBody>
          <a:bodyPr spcFirstLastPara="1" wrap="square" lIns="121897" tIns="121897" rIns="121897" bIns="121897" anchor="t" anchorCtr="0">
            <a:noAutofit/>
          </a:bodyPr>
          <a:lstStyle/>
          <a:p>
            <a:r>
              <a:rPr lang="en-US" dirty="0">
                <a:solidFill>
                  <a:srgbClr val="0070C0"/>
                </a:solidFill>
                <a:latin typeface="+mj-lt"/>
                <a:ea typeface="Segoe UI Black" panose="020B0A02040204020203" pitchFamily="34" charset="0"/>
              </a:rPr>
              <a:t>TÓM TẮT NỘI DUNG</a:t>
            </a:r>
          </a:p>
        </p:txBody>
      </p:sp>
      <p:sp>
        <p:nvSpPr>
          <p:cNvPr id="303" name="Google Shape;303;p54"/>
          <p:cNvSpPr txBox="1">
            <a:spLocks noGrp="1"/>
          </p:cNvSpPr>
          <p:nvPr>
            <p:ph type="body" idx="1"/>
          </p:nvPr>
        </p:nvSpPr>
        <p:spPr>
          <a:xfrm>
            <a:off x="623392" y="937904"/>
            <a:ext cx="11191968" cy="5314471"/>
          </a:xfrm>
          <a:prstGeom prst="rect">
            <a:avLst/>
          </a:prstGeom>
        </p:spPr>
        <p:txBody>
          <a:bodyPr spcFirstLastPara="1" wrap="square" lIns="121897" tIns="121897" rIns="121897" bIns="121897" anchor="t" anchorCtr="0">
            <a:noAutofit/>
          </a:bodyPr>
          <a:lstStyle/>
          <a:p>
            <a:pPr marL="342900" indent="-342900" algn="just">
              <a:buClr>
                <a:srgbClr val="0070C0"/>
              </a:buClr>
              <a:buSzPct val="110000"/>
              <a:buFont typeface="Wingdings" pitchFamily="2" charset="2"/>
              <a:buChar char="v"/>
            </a:pPr>
            <a:r>
              <a:rPr lang="vi-VN" sz="2400" dirty="0">
                <a:solidFill>
                  <a:srgbClr val="004D86"/>
                </a:solidFill>
                <a:latin typeface="Arial (Body)"/>
                <a:cs typeface="Segoe UI Semilight" panose="020B0402040204020203" pitchFamily="34" charset="0"/>
              </a:rPr>
              <a:t>Căn cứ pháp lý xây dựng thông tư </a:t>
            </a:r>
            <a:r>
              <a:rPr lang="en-US" sz="2400" dirty="0" err="1">
                <a:solidFill>
                  <a:srgbClr val="004D86"/>
                </a:solidFill>
                <a:latin typeface="Arial (Body)"/>
                <a:cs typeface="Segoe UI Semilight" panose="020B0402040204020203" pitchFamily="34" charset="0"/>
              </a:rPr>
              <a:t>sửa</a:t>
            </a:r>
            <a:r>
              <a:rPr lang="en-US" sz="2400" dirty="0">
                <a:solidFill>
                  <a:srgbClr val="004D86"/>
                </a:solidFill>
                <a:latin typeface="Arial (Body)"/>
                <a:cs typeface="Segoe UI Semilight" panose="020B0402040204020203" pitchFamily="34" charset="0"/>
              </a:rPr>
              <a:t> </a:t>
            </a:r>
            <a:r>
              <a:rPr lang="en-US" sz="2400" dirty="0" err="1">
                <a:solidFill>
                  <a:srgbClr val="004D86"/>
                </a:solidFill>
                <a:latin typeface="Arial (Body)"/>
                <a:cs typeface="Segoe UI Semilight" panose="020B0402040204020203" pitchFamily="34" charset="0"/>
              </a:rPr>
              <a:t>đổi</a:t>
            </a:r>
            <a:r>
              <a:rPr lang="en-US" sz="2400" dirty="0">
                <a:solidFill>
                  <a:srgbClr val="004D86"/>
                </a:solidFill>
                <a:latin typeface="Arial (Body)"/>
                <a:cs typeface="Segoe UI Semilight" panose="020B0402040204020203" pitchFamily="34" charset="0"/>
              </a:rPr>
              <a:t> </a:t>
            </a:r>
            <a:r>
              <a:rPr lang="en-US" sz="2400" dirty="0" err="1">
                <a:solidFill>
                  <a:srgbClr val="004D86"/>
                </a:solidFill>
                <a:latin typeface="Arial (Body)"/>
                <a:cs typeface="Segoe UI Semilight" panose="020B0402040204020203" pitchFamily="34" charset="0"/>
              </a:rPr>
              <a:t>về</a:t>
            </a:r>
            <a:r>
              <a:rPr lang="en-US" sz="2400" dirty="0">
                <a:solidFill>
                  <a:srgbClr val="004D86"/>
                </a:solidFill>
                <a:latin typeface="Arial (Body)"/>
                <a:cs typeface="Segoe UI Semilight" panose="020B0402040204020203" pitchFamily="34" charset="0"/>
              </a:rPr>
              <a:t> </a:t>
            </a:r>
            <a:r>
              <a:rPr lang="vi-VN" sz="2400" dirty="0">
                <a:solidFill>
                  <a:srgbClr val="004D86"/>
                </a:solidFill>
                <a:latin typeface="Arial (Body)"/>
                <a:cs typeface="Segoe UI Semilight" panose="020B0402040204020203" pitchFamily="34" charset="0"/>
              </a:rPr>
              <a:t>GPP, GDP, GSP</a:t>
            </a:r>
          </a:p>
          <a:p>
            <a:pPr marL="342900" indent="-342900" algn="just">
              <a:buClr>
                <a:srgbClr val="0070C0"/>
              </a:buClr>
              <a:buSzPct val="110000"/>
              <a:buFont typeface="Wingdings" pitchFamily="2" charset="2"/>
              <a:buChar char="v"/>
            </a:pPr>
            <a:r>
              <a:rPr lang="en-US" sz="2400" dirty="0" err="1" smtClean="0">
                <a:solidFill>
                  <a:srgbClr val="004D86"/>
                </a:solidFill>
                <a:latin typeface="Arial (Body)"/>
                <a:cs typeface="Segoe UI Semilight" panose="020B0402040204020203" pitchFamily="34" charset="0"/>
              </a:rPr>
              <a:t>Đánh</a:t>
            </a:r>
            <a:r>
              <a:rPr lang="en-US" sz="2400" dirty="0" smtClean="0">
                <a:solidFill>
                  <a:srgbClr val="004D86"/>
                </a:solidFill>
                <a:latin typeface="Arial (Body)"/>
                <a:cs typeface="Segoe UI Semilight" panose="020B0402040204020203" pitchFamily="34" charset="0"/>
              </a:rPr>
              <a:t> </a:t>
            </a:r>
            <a:r>
              <a:rPr lang="en-US" sz="2400" dirty="0" err="1" smtClean="0">
                <a:solidFill>
                  <a:srgbClr val="004D86"/>
                </a:solidFill>
                <a:latin typeface="Arial (Body)"/>
                <a:cs typeface="Segoe UI Semilight" panose="020B0402040204020203" pitchFamily="34" charset="0"/>
              </a:rPr>
              <a:t>giá</a:t>
            </a:r>
            <a:r>
              <a:rPr lang="vi-VN" sz="2400" dirty="0" smtClean="0">
                <a:solidFill>
                  <a:srgbClr val="004D86"/>
                </a:solidFill>
                <a:latin typeface="Arial (Body)"/>
                <a:cs typeface="Segoe UI Semilight" panose="020B0402040204020203" pitchFamily="34" charset="0"/>
              </a:rPr>
              <a:t> </a:t>
            </a:r>
            <a:r>
              <a:rPr lang="vi-VN" sz="2400" dirty="0">
                <a:solidFill>
                  <a:srgbClr val="004D86"/>
                </a:solidFill>
                <a:latin typeface="Arial (Body)"/>
                <a:cs typeface="Segoe UI Semilight" panose="020B0402040204020203" pitchFamily="34" charset="0"/>
              </a:rPr>
              <a:t>G</a:t>
            </a:r>
            <a:r>
              <a:rPr lang="en-US" sz="2400" dirty="0">
                <a:solidFill>
                  <a:srgbClr val="004D86"/>
                </a:solidFill>
                <a:latin typeface="Arial (Body)"/>
                <a:cs typeface="Segoe UI Semilight" panose="020B0402040204020203" pitchFamily="34" charset="0"/>
              </a:rPr>
              <a:t>P</a:t>
            </a:r>
            <a:r>
              <a:rPr lang="vi-VN" sz="2400" dirty="0">
                <a:solidFill>
                  <a:srgbClr val="004D86"/>
                </a:solidFill>
                <a:latin typeface="Arial (Body)"/>
                <a:cs typeface="Segoe UI Semilight" panose="020B0402040204020203" pitchFamily="34" charset="0"/>
              </a:rPr>
              <a:t>P</a:t>
            </a:r>
            <a:r>
              <a:rPr lang="en-US" sz="2400" dirty="0">
                <a:solidFill>
                  <a:srgbClr val="004D86"/>
                </a:solidFill>
                <a:latin typeface="Arial (Body)"/>
                <a:cs typeface="Segoe UI Semilight" panose="020B0402040204020203" pitchFamily="34" charset="0"/>
              </a:rPr>
              <a:t>, GDP, GSP</a:t>
            </a:r>
            <a:endParaRPr lang="vi-VN" sz="2400" dirty="0">
              <a:solidFill>
                <a:srgbClr val="004D86"/>
              </a:solidFill>
              <a:latin typeface="Arial (Body)"/>
              <a:cs typeface="Segoe UI Semilight" panose="020B0402040204020203" pitchFamily="34" charset="0"/>
            </a:endParaRPr>
          </a:p>
          <a:p>
            <a:pPr marL="342900" indent="-342900" algn="just">
              <a:buClr>
                <a:srgbClr val="0070C0"/>
              </a:buClr>
              <a:buSzPct val="110000"/>
              <a:buFont typeface="Wingdings" pitchFamily="2" charset="2"/>
              <a:buChar char="v"/>
            </a:pPr>
            <a:r>
              <a:rPr lang="en-US" sz="2400" dirty="0" err="1">
                <a:solidFill>
                  <a:srgbClr val="004D86"/>
                </a:solidFill>
                <a:latin typeface="Arial (Body)"/>
                <a:cs typeface="Segoe UI Semilight" panose="020B0402040204020203" pitchFamily="34" charset="0"/>
              </a:rPr>
              <a:t>Về</a:t>
            </a:r>
            <a:r>
              <a:rPr lang="en-US" sz="2400" dirty="0">
                <a:solidFill>
                  <a:srgbClr val="004D86"/>
                </a:solidFill>
                <a:latin typeface="Arial (Body)"/>
                <a:cs typeface="Segoe UI Semilight" panose="020B0402040204020203" pitchFamily="34" charset="0"/>
              </a:rPr>
              <a:t> </a:t>
            </a:r>
            <a:r>
              <a:rPr lang="en-US" sz="2400" dirty="0" err="1">
                <a:solidFill>
                  <a:srgbClr val="004D86"/>
                </a:solidFill>
                <a:latin typeface="Arial (Body)"/>
                <a:cs typeface="Segoe UI Semilight" panose="020B0402040204020203" pitchFamily="34" charset="0"/>
              </a:rPr>
              <a:t>hoạt</a:t>
            </a:r>
            <a:r>
              <a:rPr lang="en-US" sz="2400" dirty="0">
                <a:solidFill>
                  <a:srgbClr val="004D86"/>
                </a:solidFill>
                <a:latin typeface="Arial (Body)"/>
                <a:cs typeface="Segoe UI Semilight" panose="020B0402040204020203" pitchFamily="34" charset="0"/>
              </a:rPr>
              <a:t> </a:t>
            </a:r>
            <a:r>
              <a:rPr lang="en-US" sz="2400" dirty="0" err="1">
                <a:solidFill>
                  <a:srgbClr val="004D86"/>
                </a:solidFill>
                <a:latin typeface="Arial (Body)"/>
                <a:cs typeface="Segoe UI Semilight" panose="020B0402040204020203" pitchFamily="34" charset="0"/>
              </a:rPr>
              <a:t>động</a:t>
            </a:r>
            <a:r>
              <a:rPr lang="en-US" sz="2400" dirty="0">
                <a:solidFill>
                  <a:srgbClr val="004D86"/>
                </a:solidFill>
                <a:latin typeface="Arial (Body)"/>
                <a:cs typeface="Segoe UI Semilight" panose="020B0402040204020203" pitchFamily="34" charset="0"/>
              </a:rPr>
              <a:t> đ</a:t>
            </a:r>
            <a:r>
              <a:rPr lang="vi-VN" sz="2400" dirty="0">
                <a:solidFill>
                  <a:srgbClr val="004D86"/>
                </a:solidFill>
                <a:latin typeface="Arial (Body)"/>
                <a:cs typeface="Segoe UI Semilight" panose="020B0402040204020203" pitchFamily="34" charset="0"/>
              </a:rPr>
              <a:t>ánh giá định kỳ</a:t>
            </a:r>
          </a:p>
          <a:p>
            <a:pPr marL="342900" indent="-342900" algn="just">
              <a:buClr>
                <a:srgbClr val="0070C0"/>
              </a:buClr>
              <a:buSzPct val="110000"/>
              <a:buFont typeface="Wingdings" pitchFamily="2" charset="2"/>
              <a:buChar char="v"/>
            </a:pPr>
            <a:r>
              <a:rPr lang="en-US" sz="2400" dirty="0" err="1">
                <a:solidFill>
                  <a:srgbClr val="004D86"/>
                </a:solidFill>
                <a:latin typeface="Arial (Body)"/>
                <a:cs typeface="Segoe UI Semilight" panose="020B0402040204020203" pitchFamily="34" charset="0"/>
              </a:rPr>
              <a:t>Hoạt</a:t>
            </a:r>
            <a:r>
              <a:rPr lang="en-US" sz="2400" dirty="0">
                <a:solidFill>
                  <a:srgbClr val="004D86"/>
                </a:solidFill>
                <a:latin typeface="Arial (Body)"/>
                <a:cs typeface="Segoe UI Semilight" panose="020B0402040204020203" pitchFamily="34" charset="0"/>
              </a:rPr>
              <a:t> </a:t>
            </a:r>
            <a:r>
              <a:rPr lang="en-US" sz="2400" dirty="0" err="1">
                <a:solidFill>
                  <a:srgbClr val="004D86"/>
                </a:solidFill>
                <a:latin typeface="Arial (Body)"/>
                <a:cs typeface="Segoe UI Semilight" panose="020B0402040204020203" pitchFamily="34" charset="0"/>
              </a:rPr>
              <a:t>động</a:t>
            </a:r>
            <a:r>
              <a:rPr lang="en-US" sz="2400" dirty="0">
                <a:solidFill>
                  <a:srgbClr val="004D86"/>
                </a:solidFill>
                <a:latin typeface="Arial (Body)"/>
                <a:cs typeface="Segoe UI Semilight" panose="020B0402040204020203" pitchFamily="34" charset="0"/>
              </a:rPr>
              <a:t> k</a:t>
            </a:r>
            <a:r>
              <a:rPr lang="vi-VN" sz="2400" dirty="0">
                <a:solidFill>
                  <a:srgbClr val="004D86"/>
                </a:solidFill>
                <a:latin typeface="Arial (Body)"/>
                <a:cs typeface="Segoe UI Semilight" panose="020B0402040204020203" pitchFamily="34" charset="0"/>
              </a:rPr>
              <a:t>inh doanh thương mại điện tử</a:t>
            </a:r>
          </a:p>
          <a:p>
            <a:pPr marL="342900" indent="-342900" algn="just">
              <a:buClr>
                <a:srgbClr val="0070C0"/>
              </a:buClr>
              <a:buSzPct val="110000"/>
              <a:buFont typeface="Wingdings" pitchFamily="2" charset="2"/>
              <a:buChar char="v"/>
            </a:pPr>
            <a:r>
              <a:rPr lang="en-US" sz="2400" dirty="0" err="1">
                <a:solidFill>
                  <a:srgbClr val="004D86"/>
                </a:solidFill>
                <a:latin typeface="Arial (Body)"/>
                <a:cs typeface="Segoe UI Semilight" panose="020B0402040204020203" pitchFamily="34" charset="0"/>
              </a:rPr>
              <a:t>Việc</a:t>
            </a:r>
            <a:r>
              <a:rPr lang="en-US" sz="2400" dirty="0">
                <a:solidFill>
                  <a:srgbClr val="004D86"/>
                </a:solidFill>
                <a:latin typeface="Arial (Body)"/>
                <a:cs typeface="Segoe UI Semilight" panose="020B0402040204020203" pitchFamily="34" charset="0"/>
              </a:rPr>
              <a:t> l</a:t>
            </a:r>
            <a:r>
              <a:rPr lang="vi-VN" sz="2400" dirty="0">
                <a:solidFill>
                  <a:srgbClr val="004D86"/>
                </a:solidFill>
                <a:latin typeface="Arial (Body)"/>
                <a:cs typeface="Segoe UI Semilight" panose="020B0402040204020203" pitchFamily="34" charset="0"/>
              </a:rPr>
              <a:t>iên thông dữ liệu</a:t>
            </a:r>
          </a:p>
          <a:p>
            <a:pPr marL="342900" indent="-342900" algn="just">
              <a:buClr>
                <a:srgbClr val="0070C0"/>
              </a:buClr>
              <a:buSzPct val="110000"/>
              <a:buFont typeface="Wingdings" pitchFamily="2" charset="2"/>
              <a:buChar char="v"/>
            </a:pPr>
            <a:r>
              <a:rPr lang="vi-VN" sz="2400" dirty="0" smtClean="0">
                <a:solidFill>
                  <a:srgbClr val="004D86"/>
                </a:solidFill>
                <a:latin typeface="Arial (Body)"/>
                <a:cs typeface="Segoe UI Semilight" panose="020B0402040204020203" pitchFamily="34" charset="0"/>
              </a:rPr>
              <a:t>GPP </a:t>
            </a:r>
            <a:r>
              <a:rPr lang="vi-VN" sz="2400" dirty="0">
                <a:solidFill>
                  <a:srgbClr val="004D86"/>
                </a:solidFill>
                <a:latin typeface="Arial (Body)"/>
                <a:cs typeface="Segoe UI Semilight" panose="020B0402040204020203" pitchFamily="34" charset="0"/>
              </a:rPr>
              <a:t>- Theo dõi việc bán thuốc kê đơn</a:t>
            </a:r>
          </a:p>
          <a:p>
            <a:pPr marL="342900" indent="-342900" algn="just">
              <a:buClr>
                <a:srgbClr val="0070C0"/>
              </a:buClr>
              <a:buSzPct val="110000"/>
              <a:buFont typeface="Wingdings" pitchFamily="2" charset="2"/>
              <a:buChar char="v"/>
            </a:pPr>
            <a:r>
              <a:rPr lang="vi-VN" sz="2400" dirty="0">
                <a:solidFill>
                  <a:srgbClr val="004D86"/>
                </a:solidFill>
                <a:latin typeface="Arial (Body)"/>
                <a:cs typeface="Segoe UI Semilight" panose="020B0402040204020203" pitchFamily="34" charset="0"/>
              </a:rPr>
              <a:t>GPP </a:t>
            </a:r>
            <a:r>
              <a:rPr lang="en-US" sz="2400" dirty="0">
                <a:solidFill>
                  <a:srgbClr val="004D86"/>
                </a:solidFill>
                <a:latin typeface="Arial (Body)"/>
                <a:cs typeface="Segoe UI Semilight" panose="020B0402040204020203" pitchFamily="34" charset="0"/>
              </a:rPr>
              <a:t>-</a:t>
            </a:r>
            <a:r>
              <a:rPr lang="vi-VN" sz="2400" dirty="0">
                <a:solidFill>
                  <a:srgbClr val="004D86"/>
                </a:solidFill>
                <a:latin typeface="Arial (Body)"/>
                <a:cs typeface="Segoe UI Semilight" panose="020B0402040204020203" pitchFamily="34" charset="0"/>
              </a:rPr>
              <a:t> Bổ sung Điều 15a</a:t>
            </a:r>
          </a:p>
          <a:p>
            <a:pPr marL="342900" indent="-342900" algn="just">
              <a:buClr>
                <a:srgbClr val="0070C0"/>
              </a:buClr>
              <a:buSzPct val="110000"/>
              <a:buFont typeface="Wingdings" pitchFamily="2" charset="2"/>
              <a:buChar char="v"/>
            </a:pPr>
            <a:r>
              <a:rPr lang="vi-VN" sz="2400" dirty="0">
                <a:solidFill>
                  <a:srgbClr val="004D86"/>
                </a:solidFill>
                <a:latin typeface="Arial (Body)"/>
                <a:cs typeface="Segoe UI Semilight" panose="020B0402040204020203" pitchFamily="34" charset="0"/>
              </a:rPr>
              <a:t>GDP </a:t>
            </a:r>
            <a:r>
              <a:rPr lang="en-US" sz="2400" dirty="0">
                <a:solidFill>
                  <a:srgbClr val="004D86"/>
                </a:solidFill>
                <a:latin typeface="Arial (Body)"/>
                <a:cs typeface="Segoe UI Semilight" panose="020B0402040204020203" pitchFamily="34" charset="0"/>
              </a:rPr>
              <a:t>-</a:t>
            </a:r>
            <a:r>
              <a:rPr lang="vi-VN" sz="2400" dirty="0">
                <a:solidFill>
                  <a:srgbClr val="004D86"/>
                </a:solidFill>
                <a:latin typeface="Arial (Body)"/>
                <a:cs typeface="Segoe UI Semilight" panose="020B0402040204020203" pitchFamily="34" charset="0"/>
              </a:rPr>
              <a:t> Cơ sở tổ chức chuỗi nhà thuốc</a:t>
            </a:r>
          </a:p>
          <a:p>
            <a:pPr marL="342900" indent="-342900" algn="just">
              <a:buClr>
                <a:srgbClr val="0070C0"/>
              </a:buClr>
              <a:buSzPct val="110000"/>
              <a:buFont typeface="Wingdings" pitchFamily="2" charset="2"/>
              <a:buChar char="v"/>
            </a:pPr>
            <a:r>
              <a:rPr lang="vi-VN" sz="2400" dirty="0">
                <a:solidFill>
                  <a:srgbClr val="004D86"/>
                </a:solidFill>
                <a:latin typeface="Arial (Body)"/>
                <a:cs typeface="Segoe UI Semilight" panose="020B0402040204020203" pitchFamily="34" charset="0"/>
              </a:rPr>
              <a:t>GSP - Lấy mẫu nguyên liệu  </a:t>
            </a:r>
          </a:p>
          <a:p>
            <a:pPr marL="342900" indent="-342900" algn="just">
              <a:buClr>
                <a:srgbClr val="0070C0"/>
              </a:buClr>
              <a:buSzPct val="110000"/>
              <a:buFont typeface="Wingdings" pitchFamily="2" charset="2"/>
              <a:buChar char="v"/>
            </a:pPr>
            <a:r>
              <a:rPr lang="en-US" sz="2400" dirty="0" err="1">
                <a:solidFill>
                  <a:srgbClr val="004D86"/>
                </a:solidFill>
                <a:latin typeface="Arial (Body)"/>
                <a:cs typeface="Segoe UI Semilight" panose="020B0402040204020203" pitchFamily="34" charset="0"/>
              </a:rPr>
              <a:t>Quyền</a:t>
            </a:r>
            <a:r>
              <a:rPr lang="en-US" sz="2400" dirty="0">
                <a:solidFill>
                  <a:srgbClr val="004D86"/>
                </a:solidFill>
                <a:latin typeface="Arial (Body)"/>
                <a:cs typeface="Segoe UI Semilight" panose="020B0402040204020203" pitchFamily="34" charset="0"/>
              </a:rPr>
              <a:t> </a:t>
            </a:r>
            <a:r>
              <a:rPr lang="en-US" sz="2400" dirty="0" err="1">
                <a:solidFill>
                  <a:srgbClr val="004D86"/>
                </a:solidFill>
                <a:latin typeface="Arial (Body)"/>
                <a:cs typeface="Segoe UI Semilight" panose="020B0402040204020203" pitchFamily="34" charset="0"/>
              </a:rPr>
              <a:t>của</a:t>
            </a:r>
            <a:r>
              <a:rPr lang="en-US" sz="2400" dirty="0">
                <a:solidFill>
                  <a:srgbClr val="004D86"/>
                </a:solidFill>
                <a:latin typeface="Arial (Body)"/>
                <a:cs typeface="Segoe UI Semilight" panose="020B0402040204020203" pitchFamily="34" charset="0"/>
              </a:rPr>
              <a:t> </a:t>
            </a:r>
            <a:r>
              <a:rPr lang="vi-VN" sz="2400" dirty="0">
                <a:solidFill>
                  <a:srgbClr val="004D86"/>
                </a:solidFill>
                <a:latin typeface="Arial (Body)"/>
                <a:cs typeface="Segoe UI Semilight" panose="020B0402040204020203" pitchFamily="34" charset="0"/>
              </a:rPr>
              <a:t>Cơ sở có vốn đầu tư nước ngoài (FIE)</a:t>
            </a:r>
          </a:p>
          <a:p>
            <a:pPr marL="342900" indent="-342900" algn="just">
              <a:buClr>
                <a:srgbClr val="0070C0"/>
              </a:buClr>
              <a:buSzPct val="110000"/>
              <a:buFont typeface="Wingdings" pitchFamily="2" charset="2"/>
              <a:buChar char="v"/>
            </a:pPr>
            <a:r>
              <a:rPr lang="en-US" sz="2400" dirty="0" err="1">
                <a:solidFill>
                  <a:srgbClr val="004D86"/>
                </a:solidFill>
                <a:latin typeface="Arial (Body)"/>
                <a:cs typeface="Segoe UI Semilight" panose="020B0402040204020203" pitchFamily="34" charset="0"/>
              </a:rPr>
              <a:t>Về</a:t>
            </a:r>
            <a:r>
              <a:rPr lang="en-US" sz="2400" dirty="0">
                <a:solidFill>
                  <a:srgbClr val="004D86"/>
                </a:solidFill>
                <a:latin typeface="Arial (Body)"/>
                <a:cs typeface="Segoe UI Semilight" panose="020B0402040204020203" pitchFamily="34" charset="0"/>
              </a:rPr>
              <a:t> </a:t>
            </a:r>
            <a:r>
              <a:rPr lang="en-US" sz="2400" dirty="0" err="1">
                <a:solidFill>
                  <a:srgbClr val="004D86"/>
                </a:solidFill>
                <a:latin typeface="Arial (Body)"/>
                <a:cs typeface="Segoe UI Semilight" panose="020B0402040204020203" pitchFamily="34" charset="0"/>
              </a:rPr>
              <a:t>việc</a:t>
            </a:r>
            <a:r>
              <a:rPr lang="en-US" sz="2400" dirty="0">
                <a:solidFill>
                  <a:srgbClr val="004D86"/>
                </a:solidFill>
                <a:latin typeface="Arial (Body)"/>
                <a:cs typeface="Segoe UI Semilight" panose="020B0402040204020203" pitchFamily="34" charset="0"/>
              </a:rPr>
              <a:t> </a:t>
            </a:r>
            <a:r>
              <a:rPr lang="en-US" sz="2400" dirty="0" err="1">
                <a:solidFill>
                  <a:srgbClr val="004D86"/>
                </a:solidFill>
                <a:latin typeface="Arial (Body)"/>
                <a:cs typeface="Segoe UI Semilight" panose="020B0402040204020203" pitchFamily="34" charset="0"/>
              </a:rPr>
              <a:t>nhập</a:t>
            </a:r>
            <a:r>
              <a:rPr lang="en-US" sz="2400" dirty="0">
                <a:solidFill>
                  <a:srgbClr val="004D86"/>
                </a:solidFill>
                <a:latin typeface="Arial (Body)"/>
                <a:cs typeface="Segoe UI Semilight" panose="020B0402040204020203" pitchFamily="34" charset="0"/>
              </a:rPr>
              <a:t> </a:t>
            </a:r>
            <a:r>
              <a:rPr lang="en-US" sz="2400" dirty="0" err="1">
                <a:solidFill>
                  <a:srgbClr val="004D86"/>
                </a:solidFill>
                <a:latin typeface="Arial (Body)"/>
                <a:cs typeface="Segoe UI Semilight" panose="020B0402040204020203" pitchFamily="34" charset="0"/>
              </a:rPr>
              <a:t>khẩu</a:t>
            </a:r>
            <a:r>
              <a:rPr lang="en-US" sz="2400" dirty="0">
                <a:solidFill>
                  <a:srgbClr val="004D86"/>
                </a:solidFill>
                <a:latin typeface="Arial (Body)"/>
                <a:cs typeface="Segoe UI Semilight" panose="020B0402040204020203" pitchFamily="34" charset="0"/>
              </a:rPr>
              <a:t> t</a:t>
            </a:r>
            <a:r>
              <a:rPr lang="vi-VN" sz="2400" dirty="0">
                <a:solidFill>
                  <a:srgbClr val="004D86"/>
                </a:solidFill>
                <a:latin typeface="Arial (Body)"/>
                <a:cs typeface="Segoe UI Semilight" panose="020B0402040204020203" pitchFamily="34" charset="0"/>
              </a:rPr>
              <a:t>huốc phóng xạ có hạn dùng ngắn</a:t>
            </a:r>
          </a:p>
          <a:p>
            <a:pPr marL="342900" indent="-342900" algn="just">
              <a:buClr>
                <a:srgbClr val="0070C0"/>
              </a:buClr>
              <a:buSzPct val="110000"/>
              <a:buFont typeface="Wingdings" pitchFamily="2" charset="2"/>
              <a:buChar char="v"/>
            </a:pPr>
            <a:r>
              <a:rPr lang="en-US" sz="2400" dirty="0" err="1">
                <a:solidFill>
                  <a:srgbClr val="004D86"/>
                </a:solidFill>
                <a:latin typeface="Arial (Body)"/>
                <a:cs typeface="Segoe UI Semilight" panose="020B0402040204020203" pitchFamily="34" charset="0"/>
              </a:rPr>
              <a:t>Các</a:t>
            </a:r>
            <a:r>
              <a:rPr lang="en-US" sz="2400" dirty="0">
                <a:solidFill>
                  <a:srgbClr val="004D86"/>
                </a:solidFill>
                <a:latin typeface="Arial (Body)"/>
                <a:cs typeface="Segoe UI Semilight" panose="020B0402040204020203" pitchFamily="34" charset="0"/>
              </a:rPr>
              <a:t> </a:t>
            </a:r>
            <a:r>
              <a:rPr lang="en-US" sz="2400" dirty="0" err="1">
                <a:solidFill>
                  <a:srgbClr val="004D86"/>
                </a:solidFill>
                <a:latin typeface="Arial (Body)"/>
                <a:cs typeface="Segoe UI Semilight" panose="020B0402040204020203" pitchFamily="34" charset="0"/>
              </a:rPr>
              <a:t>nội</a:t>
            </a:r>
            <a:r>
              <a:rPr lang="en-US" sz="2400" dirty="0">
                <a:solidFill>
                  <a:srgbClr val="004D86"/>
                </a:solidFill>
                <a:latin typeface="Arial (Body)"/>
                <a:cs typeface="Segoe UI Semilight" panose="020B0402040204020203" pitchFamily="34" charset="0"/>
              </a:rPr>
              <a:t> dung s</a:t>
            </a:r>
            <a:r>
              <a:rPr lang="vi-VN" sz="2400" dirty="0">
                <a:solidFill>
                  <a:srgbClr val="004D86"/>
                </a:solidFill>
                <a:latin typeface="Arial (Body)"/>
                <a:cs typeface="Segoe UI Semilight" panose="020B0402040204020203" pitchFamily="34" charset="0"/>
              </a:rPr>
              <a:t>ửa đổi, thay thế khác</a:t>
            </a:r>
          </a:p>
          <a:p>
            <a:pPr marL="457189" indent="-457189" algn="just">
              <a:spcAft>
                <a:spcPts val="2133"/>
              </a:spcAft>
              <a:buSzPct val="110000"/>
            </a:pPr>
            <a:endParaRPr sz="2700" dirty="0">
              <a:solidFill>
                <a:srgbClr val="004D86"/>
              </a:solidFill>
              <a:latin typeface="Arial (Body)"/>
              <a:cs typeface="Segoe UI Semilight" panose="020B0402040204020203" pitchFamily="34" charset="0"/>
            </a:endParaRPr>
          </a:p>
        </p:txBody>
      </p:sp>
      <p:cxnSp>
        <p:nvCxnSpPr>
          <p:cNvPr id="305" name="Google Shape;305;p54"/>
          <p:cNvCxnSpPr/>
          <p:nvPr/>
        </p:nvCxnSpPr>
        <p:spPr>
          <a:xfrm>
            <a:off x="1241333" y="923335"/>
            <a:ext cx="7041600" cy="0"/>
          </a:xfrm>
          <a:prstGeom prst="straightConnector1">
            <a:avLst/>
          </a:prstGeom>
          <a:noFill/>
          <a:ln w="19050" cap="flat" cmpd="sng">
            <a:solidFill>
              <a:schemeClr val="accent3"/>
            </a:solidFill>
            <a:prstDash val="solid"/>
            <a:round/>
            <a:headEnd type="none" w="med" len="med"/>
            <a:tailEnd type="none" w="med" len="med"/>
          </a:ln>
        </p:spPr>
      </p:cxnSp>
      <p:pic>
        <p:nvPicPr>
          <p:cNvPr id="4" name="Picture 3">
            <a:extLst>
              <a:ext uri="{FF2B5EF4-FFF2-40B4-BE49-F238E27FC236}">
                <a16:creationId xmlns:a16="http://schemas.microsoft.com/office/drawing/2014/main" xmlns="" id="{92008452-F958-CF45-D517-546EB6F265B1}"/>
              </a:ext>
            </a:extLst>
          </p:cNvPr>
          <p:cNvPicPr>
            <a:picLocks noChangeAspect="1"/>
          </p:cNvPicPr>
          <p:nvPr/>
        </p:nvPicPr>
        <p:blipFill>
          <a:blip r:embed="rId3"/>
          <a:stretch>
            <a:fillRect/>
          </a:stretch>
        </p:blipFill>
        <p:spPr>
          <a:xfrm>
            <a:off x="1" y="6328994"/>
            <a:ext cx="12191999" cy="529007"/>
          </a:xfrm>
          <a:prstGeom prst="rect">
            <a:avLst/>
          </a:prstGeom>
        </p:spPr>
      </p:pic>
      <p:sp>
        <p:nvSpPr>
          <p:cNvPr id="5" name="Rectangle 4">
            <a:extLst>
              <a:ext uri="{FF2B5EF4-FFF2-40B4-BE49-F238E27FC236}">
                <a16:creationId xmlns:a16="http://schemas.microsoft.com/office/drawing/2014/main" xmlns="" id="{99B9CCA8-01D6-CDDC-F70C-3027D09C1541}"/>
              </a:ext>
            </a:extLst>
          </p:cNvPr>
          <p:cNvSpPr/>
          <p:nvPr/>
        </p:nvSpPr>
        <p:spPr>
          <a:xfrm>
            <a:off x="9374582" y="6075406"/>
            <a:ext cx="2783320" cy="353939"/>
          </a:xfrm>
          <a:prstGeom prst="rect">
            <a:avLst/>
          </a:prstGeom>
          <a:noFill/>
          <a:ln>
            <a:noFill/>
          </a:ln>
        </p:spPr>
        <p:style>
          <a:lnRef idx="0">
            <a:scrgbClr r="0" g="0" b="0"/>
          </a:lnRef>
          <a:fillRef idx="0">
            <a:scrgbClr r="0" g="0" b="0"/>
          </a:fillRef>
          <a:effectRef idx="0">
            <a:scrgbClr r="0" g="0" b="0"/>
          </a:effectRef>
          <a:fontRef idx="minor">
            <a:schemeClr val="dk1"/>
          </a:fontRef>
        </p:style>
        <p:txBody>
          <a:bodyPr wrap="none" lIns="121917" tIns="60958" rIns="121917" bIns="60958">
            <a:spAutoFit/>
          </a:bodyPr>
          <a:lstStyle/>
          <a:p>
            <a:pPr algn="ctr"/>
            <a:r>
              <a:rPr lang="en-US" sz="150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Chất lượng – An toàn – Hiệu quả</a:t>
            </a:r>
          </a:p>
        </p:txBody>
      </p:sp>
    </p:spTree>
    <p:extLst>
      <p:ext uri="{BB962C8B-B14F-4D97-AF65-F5344CB8AC3E}">
        <p14:creationId xmlns:p14="http://schemas.microsoft.com/office/powerpoint/2010/main" val="784800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01">
          <a:extLst>
            <a:ext uri="{FF2B5EF4-FFF2-40B4-BE49-F238E27FC236}">
              <a16:creationId xmlns:a16="http://schemas.microsoft.com/office/drawing/2014/main" xmlns="" id="{D1E990A8-5DA5-FB30-EE94-83F11D7475B1}"/>
            </a:ext>
          </a:extLst>
        </p:cNvPr>
        <p:cNvGrpSpPr/>
        <p:nvPr/>
      </p:nvGrpSpPr>
      <p:grpSpPr>
        <a:xfrm>
          <a:off x="0" y="0"/>
          <a:ext cx="0" cy="0"/>
          <a:chOff x="0" y="0"/>
          <a:chExt cx="0" cy="0"/>
        </a:xfrm>
      </p:grpSpPr>
      <p:sp>
        <p:nvSpPr>
          <p:cNvPr id="302" name="Google Shape;302;p54">
            <a:extLst>
              <a:ext uri="{FF2B5EF4-FFF2-40B4-BE49-F238E27FC236}">
                <a16:creationId xmlns:a16="http://schemas.microsoft.com/office/drawing/2014/main" xmlns="" id="{715DF2E8-95C7-F2C4-58B5-AA98A79CFF83}"/>
              </a:ext>
            </a:extLst>
          </p:cNvPr>
          <p:cNvSpPr txBox="1">
            <a:spLocks noGrp="1"/>
          </p:cNvSpPr>
          <p:nvPr>
            <p:ph type="title"/>
          </p:nvPr>
        </p:nvSpPr>
        <p:spPr>
          <a:xfrm>
            <a:off x="1043757" y="188640"/>
            <a:ext cx="10010000" cy="728064"/>
          </a:xfrm>
          <a:prstGeom prst="rect">
            <a:avLst/>
          </a:prstGeom>
        </p:spPr>
        <p:txBody>
          <a:bodyPr spcFirstLastPara="1" wrap="square" lIns="121897" tIns="121897" rIns="121897" bIns="121897" anchor="t" anchorCtr="0">
            <a:noAutofit/>
          </a:bodyPr>
          <a:lstStyle/>
          <a:p>
            <a:r>
              <a:rPr lang="en-US" sz="2700" b="1" dirty="0">
                <a:solidFill>
                  <a:srgbClr val="0070C0"/>
                </a:solidFill>
                <a:latin typeface="Arial" pitchFamily="34" charset="0"/>
                <a:ea typeface="Segoe UI Black" panose="020B0A02040204020203" pitchFamily="34" charset="0"/>
                <a:cs typeface="Arial" pitchFamily="34" charset="0"/>
              </a:rPr>
              <a:t>CĂN CỨ PHÁP LÝ XÂY DỰNG THÔNG TƯ</a:t>
            </a:r>
            <a:r>
              <a:rPr lang="vi-VN" sz="2700" b="1" dirty="0">
                <a:solidFill>
                  <a:srgbClr val="0070C0"/>
                </a:solidFill>
                <a:latin typeface="Arial" pitchFamily="34" charset="0"/>
                <a:ea typeface="Segoe UI Black" panose="020B0A02040204020203" pitchFamily="34" charset="0"/>
                <a:cs typeface="Arial" pitchFamily="34" charset="0"/>
              </a:rPr>
              <a:t/>
            </a:r>
            <a:br>
              <a:rPr lang="vi-VN" sz="2700" b="1" dirty="0">
                <a:solidFill>
                  <a:srgbClr val="0070C0"/>
                </a:solidFill>
                <a:latin typeface="Arial" pitchFamily="34" charset="0"/>
                <a:ea typeface="Segoe UI Black" panose="020B0A02040204020203" pitchFamily="34" charset="0"/>
                <a:cs typeface="Arial" pitchFamily="34" charset="0"/>
              </a:rPr>
            </a:br>
            <a:endParaRPr lang="en-US" sz="2700" b="1" dirty="0">
              <a:solidFill>
                <a:srgbClr val="0070C0"/>
              </a:solidFill>
              <a:latin typeface="Arial" pitchFamily="34" charset="0"/>
              <a:ea typeface="Segoe UI Black" panose="020B0A02040204020203" pitchFamily="34" charset="0"/>
              <a:cs typeface="Arial" pitchFamily="34" charset="0"/>
            </a:endParaRPr>
          </a:p>
        </p:txBody>
      </p:sp>
      <p:sp>
        <p:nvSpPr>
          <p:cNvPr id="2" name="Google Shape;303;p54">
            <a:extLst>
              <a:ext uri="{FF2B5EF4-FFF2-40B4-BE49-F238E27FC236}">
                <a16:creationId xmlns:a16="http://schemas.microsoft.com/office/drawing/2014/main" xmlns="" id="{F99C3AB4-1E50-9013-AC82-088199A23752}"/>
              </a:ext>
            </a:extLst>
          </p:cNvPr>
          <p:cNvSpPr txBox="1">
            <a:spLocks noGrp="1"/>
          </p:cNvSpPr>
          <p:nvPr>
            <p:ph type="body" idx="1"/>
          </p:nvPr>
        </p:nvSpPr>
        <p:spPr>
          <a:xfrm>
            <a:off x="669855" y="1124743"/>
            <a:ext cx="10852291" cy="4706723"/>
          </a:xfrm>
          <a:prstGeom prst="rect">
            <a:avLst/>
          </a:prstGeom>
        </p:spPr>
        <p:txBody>
          <a:bodyPr spcFirstLastPara="1" wrap="square" lIns="121897" tIns="121897" rIns="121897" bIns="121897" anchor="t" anchorCtr="0">
            <a:noAutofit/>
          </a:bodyPr>
          <a:lstStyle/>
          <a:p>
            <a:pPr marL="380990" indent="-380990" algn="just">
              <a:spcBef>
                <a:spcPts val="400"/>
              </a:spcBef>
              <a:spcAft>
                <a:spcPts val="400"/>
              </a:spcAft>
              <a:buClr>
                <a:srgbClr val="0000FF"/>
              </a:buClr>
              <a:buSzPct val="100000"/>
              <a:buFont typeface="Wingdings" pitchFamily="2" charset="2"/>
              <a:buChar char="v"/>
            </a:pPr>
            <a:r>
              <a:rPr lang="en-US" sz="2400" dirty="0" err="1" smtClean="0">
                <a:solidFill>
                  <a:srgbClr val="002060"/>
                </a:solidFill>
                <a:latin typeface="Arial" panose="020B0604020202020204" pitchFamily="34" charset="0"/>
                <a:cs typeface="Arial" panose="020B0604020202020204" pitchFamily="34" charset="0"/>
              </a:rPr>
              <a:t>Luật</a:t>
            </a:r>
            <a:r>
              <a:rPr lang="en-US" sz="2400" dirty="0" smtClean="0">
                <a:solidFill>
                  <a:srgbClr val="002060"/>
                </a:solidFill>
                <a:latin typeface="Arial" panose="020B0604020202020204" pitchFamily="34" charset="0"/>
                <a:cs typeface="Arial" panose="020B0604020202020204" pitchFamily="34" charset="0"/>
              </a:rPr>
              <a:t> </a:t>
            </a:r>
            <a:r>
              <a:rPr lang="en-US" sz="2400" dirty="0" err="1" smtClean="0">
                <a:solidFill>
                  <a:srgbClr val="002060"/>
                </a:solidFill>
                <a:latin typeface="Arial" panose="020B0604020202020204" pitchFamily="34" charset="0"/>
                <a:cs typeface="Arial" panose="020B0604020202020204" pitchFamily="34" charset="0"/>
              </a:rPr>
              <a:t>dược</a:t>
            </a:r>
            <a:r>
              <a:rPr lang="en-US" sz="2400" dirty="0">
                <a:solidFill>
                  <a:srgbClr val="002060"/>
                </a:solidFill>
                <a:latin typeface="Arial" panose="020B0604020202020204" pitchFamily="34" charset="0"/>
                <a:cs typeface="Arial" panose="020B0604020202020204" pitchFamily="34" charset="0"/>
              </a:rPr>
              <a:t> </a:t>
            </a:r>
            <a:r>
              <a:rPr lang="en-US" sz="2400" dirty="0" err="1" smtClean="0">
                <a:solidFill>
                  <a:srgbClr val="002060"/>
                </a:solidFill>
                <a:latin typeface="Arial" panose="020B0604020202020204" pitchFamily="34" charset="0"/>
                <a:cs typeface="Arial" panose="020B0604020202020204" pitchFamily="34" charset="0"/>
              </a:rPr>
              <a:t>số</a:t>
            </a:r>
            <a:r>
              <a:rPr lang="en-US" sz="2400" dirty="0" smtClean="0">
                <a:solidFill>
                  <a:srgbClr val="002060"/>
                </a:solidFill>
                <a:latin typeface="Arial" panose="020B0604020202020204" pitchFamily="34" charset="0"/>
                <a:cs typeface="Arial" panose="020B0604020202020204" pitchFamily="34" charset="0"/>
              </a:rPr>
              <a:t> 105/QH16/QH13</a:t>
            </a:r>
            <a:endParaRPr lang="en-US" sz="2400" dirty="0" smtClean="0">
              <a:solidFill>
                <a:srgbClr val="002060"/>
              </a:solidFill>
              <a:latin typeface="Arial" panose="020B0604020202020204" pitchFamily="34" charset="0"/>
              <a:cs typeface="Arial" panose="020B0604020202020204" pitchFamily="34" charset="0"/>
            </a:endParaRPr>
          </a:p>
          <a:p>
            <a:pPr marL="380990" indent="-380990" algn="just">
              <a:spcBef>
                <a:spcPts val="400"/>
              </a:spcBef>
              <a:spcAft>
                <a:spcPts val="400"/>
              </a:spcAft>
              <a:buClr>
                <a:srgbClr val="0000FF"/>
              </a:buClr>
              <a:buSzPct val="100000"/>
              <a:buFont typeface="Wingdings" pitchFamily="2" charset="2"/>
              <a:buChar char="v"/>
            </a:pPr>
            <a:r>
              <a:rPr lang="vi-VN" sz="2400" dirty="0" smtClean="0">
                <a:solidFill>
                  <a:srgbClr val="002060"/>
                </a:solidFill>
                <a:latin typeface="Arial" panose="020B0604020202020204" pitchFamily="34" charset="0"/>
                <a:cs typeface="Arial" panose="020B0604020202020204" pitchFamily="34" charset="0"/>
              </a:rPr>
              <a:t>Luật </a:t>
            </a:r>
            <a:r>
              <a:rPr lang="vi-VN" sz="2400" dirty="0">
                <a:solidFill>
                  <a:srgbClr val="002060"/>
                </a:solidFill>
                <a:latin typeface="Arial" panose="020B0604020202020204" pitchFamily="34" charset="0"/>
                <a:cs typeface="Arial" panose="020B0604020202020204" pitchFamily="34" charset="0"/>
              </a:rPr>
              <a:t>số 44/2024/QH15 sửa đổi, bổ </a:t>
            </a:r>
            <a:r>
              <a:rPr lang="vi-VN" sz="2400" dirty="0" smtClean="0">
                <a:solidFill>
                  <a:srgbClr val="002060"/>
                </a:solidFill>
                <a:latin typeface="Arial" panose="020B0604020202020204" pitchFamily="34" charset="0"/>
                <a:cs typeface="Arial" panose="020B0604020202020204" pitchFamily="34" charset="0"/>
              </a:rPr>
              <a:t>sung</a:t>
            </a:r>
            <a:r>
              <a:rPr lang="en-US" sz="2400" dirty="0" smtClean="0">
                <a:solidFill>
                  <a:srgbClr val="002060"/>
                </a:solidFill>
                <a:latin typeface="Arial" panose="020B0604020202020204" pitchFamily="34" charset="0"/>
                <a:cs typeface="Arial" panose="020B0604020202020204" pitchFamily="34" charset="0"/>
              </a:rPr>
              <a:t> </a:t>
            </a:r>
            <a:r>
              <a:rPr lang="en-US" sz="2400" dirty="0" err="1" smtClean="0">
                <a:solidFill>
                  <a:srgbClr val="002060"/>
                </a:solidFill>
                <a:latin typeface="Arial" panose="020B0604020202020204" pitchFamily="34" charset="0"/>
                <a:cs typeface="Arial" panose="020B0604020202020204" pitchFamily="34" charset="0"/>
              </a:rPr>
              <a:t>một</a:t>
            </a:r>
            <a:r>
              <a:rPr lang="en-US" sz="2400" dirty="0" smtClean="0">
                <a:solidFill>
                  <a:srgbClr val="002060"/>
                </a:solidFill>
                <a:latin typeface="Arial" panose="020B0604020202020204" pitchFamily="34" charset="0"/>
                <a:cs typeface="Arial" panose="020B0604020202020204" pitchFamily="34" charset="0"/>
              </a:rPr>
              <a:t> </a:t>
            </a:r>
            <a:r>
              <a:rPr lang="en-US" sz="2400" dirty="0" err="1" smtClean="0">
                <a:solidFill>
                  <a:srgbClr val="002060"/>
                </a:solidFill>
                <a:latin typeface="Arial" panose="020B0604020202020204" pitchFamily="34" charset="0"/>
                <a:cs typeface="Arial" panose="020B0604020202020204" pitchFamily="34" charset="0"/>
              </a:rPr>
              <a:t>số</a:t>
            </a:r>
            <a:r>
              <a:rPr lang="en-US" sz="2400" dirty="0" smtClean="0">
                <a:solidFill>
                  <a:srgbClr val="002060"/>
                </a:solidFill>
                <a:latin typeface="Arial" panose="020B0604020202020204" pitchFamily="34" charset="0"/>
                <a:cs typeface="Arial" panose="020B0604020202020204" pitchFamily="34" charset="0"/>
              </a:rPr>
              <a:t> </a:t>
            </a:r>
            <a:r>
              <a:rPr lang="en-US" sz="2400" dirty="0" err="1" smtClean="0">
                <a:solidFill>
                  <a:srgbClr val="002060"/>
                </a:solidFill>
                <a:latin typeface="Arial" panose="020B0604020202020204" pitchFamily="34" charset="0"/>
                <a:cs typeface="Arial" panose="020B0604020202020204" pitchFamily="34" charset="0"/>
              </a:rPr>
              <a:t>điều</a:t>
            </a:r>
            <a:r>
              <a:rPr lang="en-US" sz="2400" dirty="0" smtClean="0">
                <a:solidFill>
                  <a:srgbClr val="002060"/>
                </a:solidFill>
                <a:latin typeface="Arial" panose="020B0604020202020204" pitchFamily="34" charset="0"/>
                <a:cs typeface="Arial" panose="020B0604020202020204" pitchFamily="34" charset="0"/>
              </a:rPr>
              <a:t> </a:t>
            </a:r>
            <a:r>
              <a:rPr lang="en-US" sz="2400" dirty="0" err="1" smtClean="0">
                <a:solidFill>
                  <a:srgbClr val="002060"/>
                </a:solidFill>
                <a:latin typeface="Arial" panose="020B0604020202020204" pitchFamily="34" charset="0"/>
                <a:cs typeface="Arial" panose="020B0604020202020204" pitchFamily="34" charset="0"/>
              </a:rPr>
              <a:t>của</a:t>
            </a:r>
            <a:r>
              <a:rPr lang="vi-VN" sz="2400" dirty="0" smtClean="0">
                <a:solidFill>
                  <a:srgbClr val="002060"/>
                </a:solidFill>
                <a:latin typeface="Arial" panose="020B0604020202020204" pitchFamily="34" charset="0"/>
                <a:cs typeface="Arial" panose="020B0604020202020204" pitchFamily="34" charset="0"/>
              </a:rPr>
              <a:t> </a:t>
            </a:r>
            <a:r>
              <a:rPr lang="vi-VN" sz="2400" dirty="0">
                <a:solidFill>
                  <a:srgbClr val="002060"/>
                </a:solidFill>
                <a:latin typeface="Arial" panose="020B0604020202020204" pitchFamily="34" charset="0"/>
                <a:cs typeface="Arial" panose="020B0604020202020204" pitchFamily="34" charset="0"/>
              </a:rPr>
              <a:t>Luật Dược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giao</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Bộ</a:t>
            </a:r>
            <a:r>
              <a:rPr lang="en-US" sz="2400" dirty="0">
                <a:solidFill>
                  <a:srgbClr val="002060"/>
                </a:solidFill>
                <a:latin typeface="Arial" panose="020B0604020202020204" pitchFamily="34" charset="0"/>
                <a:cs typeface="Arial" panose="020B0604020202020204" pitchFamily="34" charset="0"/>
              </a:rPr>
              <a:t> Y </a:t>
            </a:r>
            <a:r>
              <a:rPr lang="en-US" sz="2400" dirty="0" err="1">
                <a:solidFill>
                  <a:srgbClr val="002060"/>
                </a:solidFill>
                <a:latin typeface="Arial" panose="020B0604020202020204" pitchFamily="34" charset="0"/>
                <a:cs typeface="Arial" panose="020B0604020202020204" pitchFamily="34" charset="0"/>
              </a:rPr>
              <a:t>tế</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quy</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định</a:t>
            </a:r>
            <a:r>
              <a:rPr lang="vi-VN" sz="2400" dirty="0">
                <a:solidFill>
                  <a:srgbClr val="002060"/>
                </a:solidFill>
                <a:latin typeface="Arial" panose="020B0604020202020204" pitchFamily="34" charset="0"/>
                <a:cs typeface="Arial" panose="020B0604020202020204" pitchFamily="34" charset="0"/>
              </a:rPr>
              <a:t>:</a:t>
            </a:r>
          </a:p>
          <a:p>
            <a:pPr marL="990575" lvl="1" indent="-380990" algn="just">
              <a:spcBef>
                <a:spcPts val="400"/>
              </a:spcBef>
              <a:spcAft>
                <a:spcPts val="400"/>
              </a:spcAft>
              <a:buClr>
                <a:srgbClr val="0000FF"/>
              </a:buClr>
              <a:buSzPct val="100000"/>
              <a:buFont typeface="Wingdings" pitchFamily="2" charset="2"/>
              <a:buChar char="Ø"/>
            </a:pPr>
            <a:r>
              <a:rPr lang="vi-VN" sz="2400" dirty="0">
                <a:solidFill>
                  <a:srgbClr val="002060"/>
                </a:solidFill>
                <a:latin typeface="Arial" panose="020B0604020202020204" pitchFamily="34" charset="0"/>
                <a:cs typeface="Arial" panose="020B0604020202020204" pitchFamily="34" charset="0"/>
              </a:rPr>
              <a:t>Bộ Y tế cấp GCN đủ ĐK KDD đối với Cơ sở tổ chức chuỗi nhà thuốc (khoản 16 Điều 1)</a:t>
            </a:r>
          </a:p>
          <a:p>
            <a:pPr marL="990575" lvl="1" indent="-380990" algn="just">
              <a:spcBef>
                <a:spcPts val="400"/>
              </a:spcBef>
              <a:spcAft>
                <a:spcPts val="400"/>
              </a:spcAft>
              <a:buClr>
                <a:srgbClr val="0000FF"/>
              </a:buClr>
              <a:buSzPct val="100000"/>
              <a:buFont typeface="Wingdings" pitchFamily="2" charset="2"/>
              <a:buChar char="Ø"/>
            </a:pPr>
            <a:r>
              <a:rPr lang="vi-VN" sz="2400" dirty="0">
                <a:solidFill>
                  <a:srgbClr val="002060"/>
                </a:solidFill>
                <a:latin typeface="Arial" panose="020B0604020202020204" pitchFamily="34" charset="0"/>
                <a:cs typeface="Arial" panose="020B0604020202020204" pitchFamily="34" charset="0"/>
              </a:rPr>
              <a:t>Hoạt động kinh doanh dược theo phương thức thương mại điện tử: thông báo; cơ sở bán lẻ thuốc phải tổ chức tư vấn, hướng dẫn sử dụng thuốc, giao thuốc (điểm c khoản 18 Điều 1).</a:t>
            </a:r>
          </a:p>
          <a:p>
            <a:pPr marL="990575" lvl="1" indent="-380990" algn="just">
              <a:spcBef>
                <a:spcPts val="400"/>
              </a:spcBef>
              <a:spcAft>
                <a:spcPts val="400"/>
              </a:spcAft>
              <a:buClr>
                <a:srgbClr val="0000FF"/>
              </a:buClr>
              <a:buSzPct val="100000"/>
              <a:buFont typeface="Wingdings" pitchFamily="2" charset="2"/>
              <a:buChar char="Ø"/>
            </a:pPr>
            <a:r>
              <a:rPr lang="vi-VN" sz="2400" dirty="0">
                <a:solidFill>
                  <a:srgbClr val="002060"/>
                </a:solidFill>
                <a:latin typeface="Arial" panose="020B0604020202020204" pitchFamily="34" charset="0"/>
                <a:cs typeface="Arial" panose="020B0604020202020204" pitchFamily="34" charset="0"/>
              </a:rPr>
              <a:t>Liên thông dữ liệu với hệ thống thông tin về dược trong cơ sở dữ liệu quốc gia về y tế (khoản 36 Điều 1).</a:t>
            </a:r>
          </a:p>
          <a:p>
            <a:pPr marL="380990" indent="-380990" algn="just">
              <a:spcBef>
                <a:spcPts val="400"/>
              </a:spcBef>
              <a:spcAft>
                <a:spcPts val="400"/>
              </a:spcAft>
              <a:buClr>
                <a:srgbClr val="0000FF"/>
              </a:buClr>
              <a:buSzPct val="100000"/>
              <a:buFont typeface="Wingdings" pitchFamily="2" charset="2"/>
              <a:buChar char="v"/>
            </a:pPr>
            <a:r>
              <a:rPr lang="vi-VN" sz="2400" dirty="0">
                <a:solidFill>
                  <a:srgbClr val="002060"/>
                </a:solidFill>
                <a:latin typeface="Arial" panose="020B0604020202020204" pitchFamily="34" charset="0"/>
                <a:cs typeface="Arial" panose="020B0604020202020204" pitchFamily="34" charset="0"/>
              </a:rPr>
              <a:t>Các khó khăn, vướng mắc </a:t>
            </a:r>
            <a:r>
              <a:rPr lang="en-US" sz="2400" dirty="0" err="1">
                <a:solidFill>
                  <a:srgbClr val="002060"/>
                </a:solidFill>
                <a:latin typeface="Arial" panose="020B0604020202020204" pitchFamily="34" charset="0"/>
                <a:cs typeface="Arial" panose="020B0604020202020204" pitchFamily="34" charset="0"/>
              </a:rPr>
              <a:t>xuất</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phát</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từ</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thực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tiễn</a:t>
            </a:r>
            <a:r>
              <a:rPr lang="en-US" sz="2400" dirty="0">
                <a:solidFill>
                  <a:srgbClr val="002060"/>
                </a:solidFill>
                <a:latin typeface="Arial" panose="020B0604020202020204" pitchFamily="34" charset="0"/>
                <a:cs typeface="Arial" panose="020B0604020202020204" pitchFamily="34" charset="0"/>
              </a:rPr>
              <a:t> </a:t>
            </a:r>
            <a:r>
              <a:rPr lang="vi-VN" sz="2400" dirty="0">
                <a:solidFill>
                  <a:srgbClr val="002060"/>
                </a:solidFill>
                <a:latin typeface="Arial" panose="020B0604020202020204" pitchFamily="34" charset="0"/>
                <a:cs typeface="Arial" panose="020B0604020202020204" pitchFamily="34" charset="0"/>
              </a:rPr>
              <a:t>trong quá trình triển khai.</a:t>
            </a:r>
          </a:p>
        </p:txBody>
      </p:sp>
      <p:cxnSp>
        <p:nvCxnSpPr>
          <p:cNvPr id="3" name="Google Shape;305;p54">
            <a:extLst>
              <a:ext uri="{FF2B5EF4-FFF2-40B4-BE49-F238E27FC236}">
                <a16:creationId xmlns:a16="http://schemas.microsoft.com/office/drawing/2014/main" xmlns="" id="{8E1514C6-1478-BA8C-B2E5-6F557E202197}"/>
              </a:ext>
            </a:extLst>
          </p:cNvPr>
          <p:cNvCxnSpPr>
            <a:cxnSpLocks/>
          </p:cNvCxnSpPr>
          <p:nvPr/>
        </p:nvCxnSpPr>
        <p:spPr>
          <a:xfrm>
            <a:off x="854488" y="907988"/>
            <a:ext cx="10812457" cy="0"/>
          </a:xfrm>
          <a:prstGeom prst="straightConnector1">
            <a:avLst/>
          </a:prstGeom>
          <a:noFill/>
          <a:ln w="19050" cap="flat" cmpd="sng">
            <a:solidFill>
              <a:schemeClr val="accent3"/>
            </a:solidFill>
            <a:prstDash val="solid"/>
            <a:round/>
            <a:headEnd type="none" w="med" len="med"/>
            <a:tailEnd type="none" w="med" len="med"/>
          </a:ln>
        </p:spPr>
      </p:cxnSp>
      <p:pic>
        <p:nvPicPr>
          <p:cNvPr id="5" name="Picture 4">
            <a:extLst>
              <a:ext uri="{FF2B5EF4-FFF2-40B4-BE49-F238E27FC236}">
                <a16:creationId xmlns:a16="http://schemas.microsoft.com/office/drawing/2014/main" xmlns="" id="{B8156C78-A1A1-98D6-B61D-BE6590914F88}"/>
              </a:ext>
            </a:extLst>
          </p:cNvPr>
          <p:cNvPicPr>
            <a:picLocks noChangeAspect="1"/>
          </p:cNvPicPr>
          <p:nvPr/>
        </p:nvPicPr>
        <p:blipFill>
          <a:blip r:embed="rId3"/>
          <a:stretch>
            <a:fillRect/>
          </a:stretch>
        </p:blipFill>
        <p:spPr>
          <a:xfrm>
            <a:off x="1" y="6328994"/>
            <a:ext cx="12191999" cy="529007"/>
          </a:xfrm>
          <a:prstGeom prst="rect">
            <a:avLst/>
          </a:prstGeom>
        </p:spPr>
      </p:pic>
      <p:sp>
        <p:nvSpPr>
          <p:cNvPr id="6" name="Rectangle 5">
            <a:extLst>
              <a:ext uri="{FF2B5EF4-FFF2-40B4-BE49-F238E27FC236}">
                <a16:creationId xmlns:a16="http://schemas.microsoft.com/office/drawing/2014/main" xmlns="" id="{62312E12-76E8-7952-58C5-5EAD16D1B88C}"/>
              </a:ext>
            </a:extLst>
          </p:cNvPr>
          <p:cNvSpPr/>
          <p:nvPr/>
        </p:nvSpPr>
        <p:spPr>
          <a:xfrm>
            <a:off x="9293304" y="6112247"/>
            <a:ext cx="2783320" cy="353939"/>
          </a:xfrm>
          <a:prstGeom prst="rect">
            <a:avLst/>
          </a:prstGeom>
          <a:noFill/>
          <a:ln>
            <a:noFill/>
          </a:ln>
        </p:spPr>
        <p:style>
          <a:lnRef idx="0">
            <a:scrgbClr r="0" g="0" b="0"/>
          </a:lnRef>
          <a:fillRef idx="0">
            <a:scrgbClr r="0" g="0" b="0"/>
          </a:fillRef>
          <a:effectRef idx="0">
            <a:scrgbClr r="0" g="0" b="0"/>
          </a:effectRef>
          <a:fontRef idx="minor">
            <a:schemeClr val="dk1"/>
          </a:fontRef>
        </p:style>
        <p:txBody>
          <a:bodyPr wrap="none" lIns="121917" tIns="60958" rIns="121917" bIns="60958">
            <a:spAutoFit/>
          </a:bodyPr>
          <a:lstStyle/>
          <a:p>
            <a:pPr algn="ctr"/>
            <a:r>
              <a:rPr lang="en-US" sz="150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Chất lượng – An toàn – Hiệu quả</a:t>
            </a:r>
          </a:p>
        </p:txBody>
      </p:sp>
    </p:spTree>
    <p:extLst>
      <p:ext uri="{BB962C8B-B14F-4D97-AF65-F5344CB8AC3E}">
        <p14:creationId xmlns:p14="http://schemas.microsoft.com/office/powerpoint/2010/main" val="2850627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01">
          <a:extLst>
            <a:ext uri="{FF2B5EF4-FFF2-40B4-BE49-F238E27FC236}">
              <a16:creationId xmlns:a16="http://schemas.microsoft.com/office/drawing/2014/main" xmlns="" id="{D1E990A8-5DA5-FB30-EE94-83F11D7475B1}"/>
            </a:ext>
          </a:extLst>
        </p:cNvPr>
        <p:cNvGrpSpPr/>
        <p:nvPr/>
      </p:nvGrpSpPr>
      <p:grpSpPr>
        <a:xfrm>
          <a:off x="0" y="0"/>
          <a:ext cx="0" cy="0"/>
          <a:chOff x="0" y="0"/>
          <a:chExt cx="0" cy="0"/>
        </a:xfrm>
      </p:grpSpPr>
      <p:sp>
        <p:nvSpPr>
          <p:cNvPr id="302" name="Google Shape;302;p54">
            <a:extLst>
              <a:ext uri="{FF2B5EF4-FFF2-40B4-BE49-F238E27FC236}">
                <a16:creationId xmlns:a16="http://schemas.microsoft.com/office/drawing/2014/main" xmlns="" id="{715DF2E8-95C7-F2C4-58B5-AA98A79CFF83}"/>
              </a:ext>
            </a:extLst>
          </p:cNvPr>
          <p:cNvSpPr txBox="1">
            <a:spLocks noGrp="1"/>
          </p:cNvSpPr>
          <p:nvPr>
            <p:ph type="title"/>
          </p:nvPr>
        </p:nvSpPr>
        <p:spPr>
          <a:xfrm>
            <a:off x="1043757" y="188640"/>
            <a:ext cx="10010000" cy="728064"/>
          </a:xfrm>
          <a:prstGeom prst="rect">
            <a:avLst/>
          </a:prstGeom>
        </p:spPr>
        <p:txBody>
          <a:bodyPr spcFirstLastPara="1" wrap="square" lIns="121897" tIns="121897" rIns="121897" bIns="121897" anchor="t" anchorCtr="0">
            <a:noAutofit/>
          </a:bodyPr>
          <a:lstStyle/>
          <a:p>
            <a:r>
              <a:rPr lang="en-US" sz="2700" b="1" dirty="0" smtClean="0">
                <a:solidFill>
                  <a:srgbClr val="0070C0"/>
                </a:solidFill>
                <a:latin typeface="Arial" pitchFamily="34" charset="0"/>
                <a:ea typeface="Segoe UI Black" panose="020B0A02040204020203" pitchFamily="34" charset="0"/>
                <a:cs typeface="Arial" pitchFamily="34" charset="0"/>
              </a:rPr>
              <a:t>ĐÁNH GIÁ</a:t>
            </a:r>
            <a:r>
              <a:rPr lang="en-US" sz="2700" b="1" dirty="0" smtClean="0">
                <a:solidFill>
                  <a:srgbClr val="0070C0"/>
                </a:solidFill>
                <a:latin typeface="Arial" pitchFamily="34" charset="0"/>
                <a:ea typeface="Segoe UI Black" panose="020B0A02040204020203" pitchFamily="34" charset="0"/>
                <a:cs typeface="Arial" pitchFamily="34" charset="0"/>
              </a:rPr>
              <a:t> </a:t>
            </a:r>
            <a:r>
              <a:rPr lang="en-US" sz="2700" b="1" dirty="0">
                <a:solidFill>
                  <a:srgbClr val="0070C0"/>
                </a:solidFill>
                <a:latin typeface="Arial" pitchFamily="34" charset="0"/>
                <a:ea typeface="Segoe UI Black" panose="020B0A02040204020203" pitchFamily="34" charset="0"/>
                <a:cs typeface="Arial" pitchFamily="34" charset="0"/>
              </a:rPr>
              <a:t>GPP, GDP, GSP</a:t>
            </a:r>
            <a:r>
              <a:rPr lang="vi-VN" sz="2700" b="1" dirty="0">
                <a:solidFill>
                  <a:srgbClr val="0070C0"/>
                </a:solidFill>
                <a:latin typeface="Arial" pitchFamily="34" charset="0"/>
                <a:ea typeface="Segoe UI Black" panose="020B0A02040204020203" pitchFamily="34" charset="0"/>
                <a:cs typeface="Arial" pitchFamily="34" charset="0"/>
              </a:rPr>
              <a:t/>
            </a:r>
            <a:br>
              <a:rPr lang="vi-VN" sz="2700" b="1" dirty="0">
                <a:solidFill>
                  <a:srgbClr val="0070C0"/>
                </a:solidFill>
                <a:latin typeface="Arial" pitchFamily="34" charset="0"/>
                <a:ea typeface="Segoe UI Black" panose="020B0A02040204020203" pitchFamily="34" charset="0"/>
                <a:cs typeface="Arial" pitchFamily="34" charset="0"/>
              </a:rPr>
            </a:br>
            <a:endParaRPr lang="en-US" sz="2700" b="1" dirty="0">
              <a:solidFill>
                <a:srgbClr val="0070C0"/>
              </a:solidFill>
              <a:latin typeface="Arial" pitchFamily="34" charset="0"/>
              <a:ea typeface="Segoe UI Black" panose="020B0A02040204020203" pitchFamily="34" charset="0"/>
              <a:cs typeface="Arial" pitchFamily="34" charset="0"/>
            </a:endParaRPr>
          </a:p>
        </p:txBody>
      </p:sp>
      <p:sp>
        <p:nvSpPr>
          <p:cNvPr id="2" name="Google Shape;303;p54">
            <a:extLst>
              <a:ext uri="{FF2B5EF4-FFF2-40B4-BE49-F238E27FC236}">
                <a16:creationId xmlns:a16="http://schemas.microsoft.com/office/drawing/2014/main" xmlns="" id="{F99C3AB4-1E50-9013-AC82-088199A23752}"/>
              </a:ext>
            </a:extLst>
          </p:cNvPr>
          <p:cNvSpPr txBox="1">
            <a:spLocks noGrp="1"/>
          </p:cNvSpPr>
          <p:nvPr>
            <p:ph type="body" idx="1"/>
          </p:nvPr>
        </p:nvSpPr>
        <p:spPr>
          <a:xfrm>
            <a:off x="669855" y="1124743"/>
            <a:ext cx="10852291" cy="4706723"/>
          </a:xfrm>
          <a:prstGeom prst="rect">
            <a:avLst/>
          </a:prstGeom>
        </p:spPr>
        <p:txBody>
          <a:bodyPr spcFirstLastPara="1" wrap="square" lIns="121897" tIns="121897" rIns="121897" bIns="121897" anchor="t" anchorCtr="0">
            <a:noAutofit/>
          </a:bodyPr>
          <a:lstStyle/>
          <a:p>
            <a:pPr marL="342900" indent="-342900" fontAlgn="base">
              <a:lnSpc>
                <a:spcPct val="110000"/>
              </a:lnSpc>
              <a:spcBef>
                <a:spcPts val="1200"/>
              </a:spcBef>
              <a:spcAft>
                <a:spcPct val="0"/>
              </a:spcAft>
              <a:buClr>
                <a:srgbClr val="0033CC"/>
              </a:buClr>
              <a:buSzPct val="100000"/>
              <a:buFont typeface="Wingdings" pitchFamily="2" charset="2"/>
              <a:buChar char="v"/>
              <a:tabLst>
                <a:tab pos="5934075" algn="r"/>
              </a:tabLst>
              <a:defRPr/>
            </a:pPr>
            <a:r>
              <a:rPr lang="en-US" sz="2400" dirty="0" err="1">
                <a:solidFill>
                  <a:srgbClr val="002060"/>
                </a:solidFill>
                <a:latin typeface="Arial" panose="020B0604020202020204" pitchFamily="34" charset="0"/>
                <a:cs typeface="Arial" panose="020B0604020202020204" pitchFamily="34" charset="0"/>
              </a:rPr>
              <a:t>Yêu</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cầu</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Giấy</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chứng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nhận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đủ</a:t>
            </a:r>
            <a:r>
              <a:rPr lang="en-US" sz="2400" dirty="0">
                <a:solidFill>
                  <a:srgbClr val="002060"/>
                </a:solidFill>
                <a:latin typeface="Arial" panose="020B0604020202020204" pitchFamily="34" charset="0"/>
                <a:cs typeface="Arial" panose="020B0604020202020204" pitchFamily="34" charset="0"/>
              </a:rPr>
              <a:t> ĐK KDD, </a:t>
            </a:r>
            <a:r>
              <a:rPr lang="en-US" sz="2400" b="1" dirty="0" err="1">
                <a:solidFill>
                  <a:srgbClr val="002060"/>
                </a:solidFill>
                <a:latin typeface="Arial" panose="020B0604020202020204" pitchFamily="34" charset="0"/>
                <a:cs typeface="Arial" panose="020B0604020202020204" pitchFamily="34" charset="0"/>
              </a:rPr>
              <a:t>không</a:t>
            </a:r>
            <a:r>
              <a:rPr lang="en-US" sz="2400" b="1"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bắt</a:t>
            </a:r>
            <a:r>
              <a:rPr lang="en-US" sz="2400" b="1"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buộc</a:t>
            </a:r>
            <a:r>
              <a:rPr lang="en-US" sz="2400" b="1"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phải</a:t>
            </a:r>
            <a:r>
              <a:rPr lang="en-US" sz="2400" b="1"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cấp</a:t>
            </a:r>
            <a:r>
              <a:rPr lang="en-US" sz="2400" b="1" dirty="0">
                <a:solidFill>
                  <a:srgbClr val="002060"/>
                </a:solidFill>
                <a:latin typeface="Arial" panose="020B0604020202020204" pitchFamily="34" charset="0"/>
                <a:cs typeface="Arial" panose="020B0604020202020204" pitchFamily="34" charset="0"/>
              </a:rPr>
              <a:t> GCN GPP, GDP, GSP</a:t>
            </a:r>
          </a:p>
          <a:p>
            <a:pPr marL="342900" indent="-342900" fontAlgn="base">
              <a:lnSpc>
                <a:spcPct val="110000"/>
              </a:lnSpc>
              <a:spcBef>
                <a:spcPts val="1200"/>
              </a:spcBef>
              <a:spcAft>
                <a:spcPct val="0"/>
              </a:spcAft>
              <a:buClr>
                <a:srgbClr val="0033CC"/>
              </a:buClr>
              <a:buSzPct val="100000"/>
              <a:buFont typeface="Wingdings" pitchFamily="2" charset="2"/>
              <a:buChar char="v"/>
              <a:tabLst>
                <a:tab pos="5934075" algn="r"/>
              </a:tabLst>
              <a:defRPr/>
            </a:pPr>
            <a:r>
              <a:rPr lang="en-US" sz="2400" dirty="0" err="1">
                <a:solidFill>
                  <a:srgbClr val="002060"/>
                </a:solidFill>
                <a:latin typeface="Arial" panose="020B0604020202020204" pitchFamily="34" charset="0"/>
                <a:cs typeface="Arial" panose="020B0604020202020204" pitchFamily="34" charset="0"/>
              </a:rPr>
              <a:t>Đánh</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giá</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duy</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trì</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Cơ</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quan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tiếp</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nhận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có</a:t>
            </a:r>
            <a:r>
              <a:rPr lang="en-US" sz="2400" dirty="0">
                <a:solidFill>
                  <a:srgbClr val="00206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văn</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bản</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thông</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báo</a:t>
            </a:r>
            <a:r>
              <a:rPr lang="en-US" sz="2400" b="1"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việc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duy</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trì</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đáp</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ứng</a:t>
            </a:r>
            <a:r>
              <a:rPr lang="en-US" sz="2400" dirty="0">
                <a:solidFill>
                  <a:srgbClr val="002060"/>
                </a:solidFill>
                <a:latin typeface="Arial" panose="020B0604020202020204" pitchFamily="34" charset="0"/>
                <a:cs typeface="Arial" panose="020B0604020202020204" pitchFamily="34" charset="0"/>
              </a:rPr>
              <a:t> GPP, GDP, GSP</a:t>
            </a:r>
          </a:p>
          <a:p>
            <a:pPr marL="342900" indent="-342900" fontAlgn="base">
              <a:lnSpc>
                <a:spcPct val="110000"/>
              </a:lnSpc>
              <a:spcBef>
                <a:spcPts val="1200"/>
              </a:spcBef>
              <a:spcAft>
                <a:spcPct val="0"/>
              </a:spcAft>
              <a:buClr>
                <a:srgbClr val="0033CC"/>
              </a:buClr>
              <a:buSzPct val="100000"/>
              <a:buFont typeface="Wingdings" pitchFamily="2" charset="2"/>
              <a:buChar char="v"/>
              <a:tabLst>
                <a:tab pos="5934075" algn="r"/>
              </a:tabLst>
              <a:defRPr/>
            </a:pPr>
            <a:r>
              <a:rPr lang="en-US" sz="2400" dirty="0" err="1">
                <a:solidFill>
                  <a:srgbClr val="002060"/>
                </a:solidFill>
                <a:latin typeface="Arial" panose="020B0604020202020204" pitchFamily="34" charset="0"/>
                <a:cs typeface="Arial" panose="020B0604020202020204" pitchFamily="34" charset="0"/>
              </a:rPr>
              <a:t>Cấp</a:t>
            </a:r>
            <a:r>
              <a:rPr lang="en-US" sz="2400" dirty="0">
                <a:solidFill>
                  <a:srgbClr val="002060"/>
                </a:solidFill>
                <a:latin typeface="Arial" panose="020B0604020202020204" pitchFamily="34" charset="0"/>
                <a:cs typeface="Arial" panose="020B0604020202020204" pitchFamily="34" charset="0"/>
              </a:rPr>
              <a:t> GCN GPP, GDP, GSP </a:t>
            </a:r>
            <a:r>
              <a:rPr lang="en-US" sz="2400" b="1" dirty="0" err="1">
                <a:solidFill>
                  <a:srgbClr val="002060"/>
                </a:solidFill>
                <a:latin typeface="Arial" panose="020B0604020202020204" pitchFamily="34" charset="0"/>
                <a:cs typeface="Arial" panose="020B0604020202020204" pitchFamily="34" charset="0"/>
              </a:rPr>
              <a:t>nếu</a:t>
            </a:r>
            <a:r>
              <a:rPr lang="en-US" sz="2400" b="1"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cơ</a:t>
            </a:r>
            <a:r>
              <a:rPr lang="en-US" sz="2400" b="1"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sở</a:t>
            </a:r>
            <a:r>
              <a:rPr lang="en-US" sz="2400" b="1"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có</a:t>
            </a:r>
            <a:r>
              <a:rPr lang="en-US" sz="2400" b="1"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yêu</a:t>
            </a:r>
            <a:r>
              <a:rPr lang="en-US" sz="2400" b="1"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cầu</a:t>
            </a:r>
            <a:endParaRPr lang="en-US" sz="2400" b="1" dirty="0">
              <a:solidFill>
                <a:srgbClr val="002060"/>
              </a:solidFill>
              <a:latin typeface="Arial" panose="020B0604020202020204" pitchFamily="34" charset="0"/>
              <a:cs typeface="Arial" panose="020B0604020202020204" pitchFamily="34" charset="0"/>
            </a:endParaRPr>
          </a:p>
          <a:p>
            <a:pPr marL="342900" indent="-342900" fontAlgn="base">
              <a:lnSpc>
                <a:spcPct val="110000"/>
              </a:lnSpc>
              <a:spcBef>
                <a:spcPts val="1200"/>
              </a:spcBef>
              <a:spcAft>
                <a:spcPct val="0"/>
              </a:spcAft>
              <a:buClr>
                <a:srgbClr val="0033CC"/>
              </a:buClr>
              <a:buSzPct val="100000"/>
              <a:buFont typeface="Wingdings" pitchFamily="2" charset="2"/>
              <a:buChar char="v"/>
              <a:tabLst>
                <a:tab pos="5934075" algn="r"/>
              </a:tabLst>
              <a:defRPr/>
            </a:pPr>
            <a:r>
              <a:rPr lang="en-US" sz="2400" dirty="0" err="1">
                <a:solidFill>
                  <a:srgbClr val="002060"/>
                </a:solidFill>
                <a:latin typeface="Arial" panose="020B0604020202020204" pitchFamily="34" charset="0"/>
                <a:cs typeface="Arial" panose="020B0604020202020204" pitchFamily="34" charset="0"/>
              </a:rPr>
              <a:t>Cơ</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sở</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khi</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nộp</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hồ</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sơ</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cấp</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điều</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chỉnh</a:t>
            </a:r>
            <a:r>
              <a:rPr lang="en-US" sz="2400" dirty="0">
                <a:solidFill>
                  <a:srgbClr val="002060"/>
                </a:solidFill>
                <a:latin typeface="Arial" panose="020B0604020202020204" pitchFamily="34" charset="0"/>
                <a:cs typeface="Arial" panose="020B0604020202020204" pitchFamily="34" charset="0"/>
              </a:rPr>
              <a:t> GCN </a:t>
            </a:r>
            <a:r>
              <a:rPr lang="en-US" sz="2400" dirty="0" err="1">
                <a:solidFill>
                  <a:srgbClr val="002060"/>
                </a:solidFill>
                <a:latin typeface="Arial" panose="020B0604020202020204" pitchFamily="34" charset="0"/>
                <a:cs typeface="Arial" panose="020B0604020202020204" pitchFamily="34" charset="0"/>
              </a:rPr>
              <a:t>đủ</a:t>
            </a:r>
            <a:r>
              <a:rPr lang="en-US" sz="2400" dirty="0">
                <a:solidFill>
                  <a:srgbClr val="002060"/>
                </a:solidFill>
                <a:latin typeface="Arial" panose="020B0604020202020204" pitchFamily="34" charset="0"/>
                <a:cs typeface="Arial" panose="020B0604020202020204" pitchFamily="34" charset="0"/>
              </a:rPr>
              <a:t> ĐK KDD; </a:t>
            </a:r>
            <a:r>
              <a:rPr lang="en-US" sz="2400" dirty="0" err="1">
                <a:solidFill>
                  <a:srgbClr val="002060"/>
                </a:solidFill>
                <a:latin typeface="Arial" panose="020B0604020202020204" pitchFamily="34" charset="0"/>
                <a:cs typeface="Arial" panose="020B0604020202020204" pitchFamily="34" charset="0"/>
              </a:rPr>
              <a:t>báo</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cáo</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đánh</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giá</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duy</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trì</a:t>
            </a:r>
            <a:r>
              <a:rPr lang="en-US" sz="2400"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phải</a:t>
            </a:r>
            <a:r>
              <a:rPr lang="en-US" sz="2400" b="1"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có</a:t>
            </a:r>
            <a:r>
              <a:rPr lang="en-US" sz="2400" b="1"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đề</a:t>
            </a:r>
            <a:r>
              <a:rPr lang="en-US" sz="2400" b="1"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nghị</a:t>
            </a:r>
            <a:r>
              <a:rPr lang="en-US" sz="2400" b="1" dirty="0">
                <a:solidFill>
                  <a:srgbClr val="002060"/>
                </a:solidFill>
                <a:latin typeface="Arial" panose="020B0604020202020204" pitchFamily="34" charset="0"/>
                <a:cs typeface="Arial" panose="020B0604020202020204" pitchFamily="34" charset="0"/>
              </a:rPr>
              <a:t> </a:t>
            </a:r>
          </a:p>
          <a:p>
            <a:pPr marL="342900" indent="-342900" fontAlgn="base">
              <a:lnSpc>
                <a:spcPct val="110000"/>
              </a:lnSpc>
              <a:spcBef>
                <a:spcPts val="1200"/>
              </a:spcBef>
              <a:spcAft>
                <a:spcPct val="0"/>
              </a:spcAft>
              <a:buClr>
                <a:srgbClr val="0033CC"/>
              </a:buClr>
              <a:buSzPct val="100000"/>
              <a:buFont typeface="Wingdings" pitchFamily="2" charset="2"/>
              <a:buChar char="v"/>
              <a:tabLst>
                <a:tab pos="5934075" algn="r"/>
              </a:tabLst>
              <a:defRPr/>
            </a:pPr>
            <a:r>
              <a:rPr lang="en-US" sz="2400" b="1" dirty="0" err="1">
                <a:solidFill>
                  <a:srgbClr val="FF0000"/>
                </a:solidFill>
                <a:latin typeface="Arial" panose="020B0604020202020204" pitchFamily="34" charset="0"/>
                <a:cs typeface="Arial" panose="020B0604020202020204" pitchFamily="34" charset="0"/>
              </a:rPr>
              <a:t>Trường</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hợp</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Cơ</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sở</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có</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hoạt</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động</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dược</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nhưng</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không</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vì</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mục</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đích</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thương</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mại</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đề</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nghị</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đánh</a:t>
            </a:r>
            <a:r>
              <a:rPr lang="en-US" sz="2400" b="1" dirty="0">
                <a:solidFill>
                  <a:srgbClr val="FF0000"/>
                </a:solidFill>
                <a:latin typeface="Arial" panose="020B0604020202020204" pitchFamily="34" charset="0"/>
                <a:cs typeface="Arial" panose="020B0604020202020204" pitchFamily="34" charset="0"/>
              </a:rPr>
              <a:t> </a:t>
            </a:r>
            <a:r>
              <a:rPr lang="en-US" sz="2400" b="1" dirty="0" err="1">
                <a:solidFill>
                  <a:srgbClr val="FF0000"/>
                </a:solidFill>
                <a:latin typeface="Arial" panose="020B0604020202020204" pitchFamily="34" charset="0"/>
                <a:cs typeface="Arial" panose="020B0604020202020204" pitchFamily="34" charset="0"/>
              </a:rPr>
              <a:t>giá</a:t>
            </a:r>
            <a:r>
              <a:rPr lang="en-US" sz="2400" b="1" dirty="0">
                <a:solidFill>
                  <a:srgbClr val="FF0000"/>
                </a:solidFill>
                <a:latin typeface="Arial" panose="020B0604020202020204" pitchFamily="34" charset="0"/>
                <a:cs typeface="Arial" panose="020B0604020202020204" pitchFamily="34" charset="0"/>
              </a:rPr>
              <a:t> GSP:</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có</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văn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bản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đề</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nghị</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tài</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liệu</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kỹ</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thuật</a:t>
            </a:r>
            <a:endParaRPr lang="vi-VN" sz="2400" dirty="0">
              <a:solidFill>
                <a:srgbClr val="004D86"/>
              </a:solidFill>
              <a:latin typeface="Arial (Body)"/>
              <a:cs typeface="Segoe UI Semilight" panose="020B0402040204020203" pitchFamily="34" charset="0"/>
            </a:endParaRPr>
          </a:p>
        </p:txBody>
      </p:sp>
      <p:cxnSp>
        <p:nvCxnSpPr>
          <p:cNvPr id="3" name="Google Shape;305;p54">
            <a:extLst>
              <a:ext uri="{FF2B5EF4-FFF2-40B4-BE49-F238E27FC236}">
                <a16:creationId xmlns:a16="http://schemas.microsoft.com/office/drawing/2014/main" xmlns="" id="{8E1514C6-1478-BA8C-B2E5-6F557E202197}"/>
              </a:ext>
            </a:extLst>
          </p:cNvPr>
          <p:cNvCxnSpPr>
            <a:cxnSpLocks/>
          </p:cNvCxnSpPr>
          <p:nvPr/>
        </p:nvCxnSpPr>
        <p:spPr>
          <a:xfrm>
            <a:off x="854488" y="907988"/>
            <a:ext cx="10812457" cy="0"/>
          </a:xfrm>
          <a:prstGeom prst="straightConnector1">
            <a:avLst/>
          </a:prstGeom>
          <a:noFill/>
          <a:ln w="19050" cap="flat" cmpd="sng">
            <a:solidFill>
              <a:schemeClr val="accent3"/>
            </a:solidFill>
            <a:prstDash val="solid"/>
            <a:round/>
            <a:headEnd type="none" w="med" len="med"/>
            <a:tailEnd type="none" w="med" len="med"/>
          </a:ln>
        </p:spPr>
      </p:cxnSp>
      <p:pic>
        <p:nvPicPr>
          <p:cNvPr id="5" name="Picture 4">
            <a:extLst>
              <a:ext uri="{FF2B5EF4-FFF2-40B4-BE49-F238E27FC236}">
                <a16:creationId xmlns:a16="http://schemas.microsoft.com/office/drawing/2014/main" xmlns="" id="{B8156C78-A1A1-98D6-B61D-BE6590914F88}"/>
              </a:ext>
            </a:extLst>
          </p:cNvPr>
          <p:cNvPicPr>
            <a:picLocks noChangeAspect="1"/>
          </p:cNvPicPr>
          <p:nvPr/>
        </p:nvPicPr>
        <p:blipFill>
          <a:blip r:embed="rId3"/>
          <a:stretch>
            <a:fillRect/>
          </a:stretch>
        </p:blipFill>
        <p:spPr>
          <a:xfrm>
            <a:off x="1" y="6328994"/>
            <a:ext cx="12191999" cy="529007"/>
          </a:xfrm>
          <a:prstGeom prst="rect">
            <a:avLst/>
          </a:prstGeom>
        </p:spPr>
      </p:pic>
      <p:sp>
        <p:nvSpPr>
          <p:cNvPr id="6" name="Rectangle 5">
            <a:extLst>
              <a:ext uri="{FF2B5EF4-FFF2-40B4-BE49-F238E27FC236}">
                <a16:creationId xmlns:a16="http://schemas.microsoft.com/office/drawing/2014/main" xmlns="" id="{62312E12-76E8-7952-58C5-5EAD16D1B88C}"/>
              </a:ext>
            </a:extLst>
          </p:cNvPr>
          <p:cNvSpPr/>
          <p:nvPr/>
        </p:nvSpPr>
        <p:spPr>
          <a:xfrm>
            <a:off x="9293304" y="6112247"/>
            <a:ext cx="2783320" cy="353939"/>
          </a:xfrm>
          <a:prstGeom prst="rect">
            <a:avLst/>
          </a:prstGeom>
          <a:noFill/>
          <a:ln>
            <a:noFill/>
          </a:ln>
        </p:spPr>
        <p:style>
          <a:lnRef idx="0">
            <a:scrgbClr r="0" g="0" b="0"/>
          </a:lnRef>
          <a:fillRef idx="0">
            <a:scrgbClr r="0" g="0" b="0"/>
          </a:fillRef>
          <a:effectRef idx="0">
            <a:scrgbClr r="0" g="0" b="0"/>
          </a:effectRef>
          <a:fontRef idx="minor">
            <a:schemeClr val="dk1"/>
          </a:fontRef>
        </p:style>
        <p:txBody>
          <a:bodyPr wrap="none" lIns="121917" tIns="60958" rIns="121917" bIns="60958">
            <a:spAutoFit/>
          </a:bodyPr>
          <a:lstStyle/>
          <a:p>
            <a:pPr algn="ctr"/>
            <a:r>
              <a:rPr lang="en-US" sz="150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Chất lượng – An toàn – Hiệu quả</a:t>
            </a:r>
          </a:p>
        </p:txBody>
      </p:sp>
    </p:spTree>
    <p:extLst>
      <p:ext uri="{BB962C8B-B14F-4D97-AF65-F5344CB8AC3E}">
        <p14:creationId xmlns:p14="http://schemas.microsoft.com/office/powerpoint/2010/main" val="1486972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01">
          <a:extLst>
            <a:ext uri="{FF2B5EF4-FFF2-40B4-BE49-F238E27FC236}">
              <a16:creationId xmlns:a16="http://schemas.microsoft.com/office/drawing/2014/main" xmlns="" id="{D1E990A8-5DA5-FB30-EE94-83F11D7475B1}"/>
            </a:ext>
          </a:extLst>
        </p:cNvPr>
        <p:cNvGrpSpPr/>
        <p:nvPr/>
      </p:nvGrpSpPr>
      <p:grpSpPr>
        <a:xfrm>
          <a:off x="0" y="0"/>
          <a:ext cx="0" cy="0"/>
          <a:chOff x="0" y="0"/>
          <a:chExt cx="0" cy="0"/>
        </a:xfrm>
      </p:grpSpPr>
      <p:sp>
        <p:nvSpPr>
          <p:cNvPr id="302" name="Google Shape;302;p54">
            <a:extLst>
              <a:ext uri="{FF2B5EF4-FFF2-40B4-BE49-F238E27FC236}">
                <a16:creationId xmlns:a16="http://schemas.microsoft.com/office/drawing/2014/main" xmlns="" id="{715DF2E8-95C7-F2C4-58B5-AA98A79CFF83}"/>
              </a:ext>
            </a:extLst>
          </p:cNvPr>
          <p:cNvSpPr txBox="1">
            <a:spLocks noGrp="1"/>
          </p:cNvSpPr>
          <p:nvPr>
            <p:ph type="title"/>
          </p:nvPr>
        </p:nvSpPr>
        <p:spPr>
          <a:xfrm>
            <a:off x="1043757" y="188640"/>
            <a:ext cx="10010000" cy="728064"/>
          </a:xfrm>
          <a:prstGeom prst="rect">
            <a:avLst/>
          </a:prstGeom>
        </p:spPr>
        <p:txBody>
          <a:bodyPr spcFirstLastPara="1" wrap="square" lIns="121897" tIns="121897" rIns="121897" bIns="121897" anchor="t" anchorCtr="0">
            <a:noAutofit/>
          </a:bodyPr>
          <a:lstStyle/>
          <a:p>
            <a:r>
              <a:rPr lang="vi-VN" sz="2700" b="1" dirty="0">
                <a:solidFill>
                  <a:srgbClr val="0070C0"/>
                </a:solidFill>
                <a:latin typeface="Arial" pitchFamily="34" charset="0"/>
                <a:ea typeface="Segoe UI Black" panose="020B0A02040204020203" pitchFamily="34" charset="0"/>
                <a:cs typeface="Arial" pitchFamily="34" charset="0"/>
              </a:rPr>
              <a:t>ĐÁNH GIÁ ĐỊNH KỲ</a:t>
            </a:r>
            <a:br>
              <a:rPr lang="vi-VN" sz="2700" b="1" dirty="0">
                <a:solidFill>
                  <a:srgbClr val="0070C0"/>
                </a:solidFill>
                <a:latin typeface="Arial" pitchFamily="34" charset="0"/>
                <a:ea typeface="Segoe UI Black" panose="020B0A02040204020203" pitchFamily="34" charset="0"/>
                <a:cs typeface="Arial" pitchFamily="34" charset="0"/>
              </a:rPr>
            </a:br>
            <a:endParaRPr lang="en-US" sz="2700" b="1" dirty="0">
              <a:solidFill>
                <a:srgbClr val="0070C0"/>
              </a:solidFill>
              <a:latin typeface="Arial" pitchFamily="34" charset="0"/>
              <a:ea typeface="Segoe UI Black" panose="020B0A02040204020203" pitchFamily="34" charset="0"/>
              <a:cs typeface="Arial" pitchFamily="34" charset="0"/>
            </a:endParaRPr>
          </a:p>
        </p:txBody>
      </p:sp>
      <p:sp>
        <p:nvSpPr>
          <p:cNvPr id="2" name="Google Shape;303;p54">
            <a:extLst>
              <a:ext uri="{FF2B5EF4-FFF2-40B4-BE49-F238E27FC236}">
                <a16:creationId xmlns:a16="http://schemas.microsoft.com/office/drawing/2014/main" xmlns="" id="{F99C3AB4-1E50-9013-AC82-088199A23752}"/>
              </a:ext>
            </a:extLst>
          </p:cNvPr>
          <p:cNvSpPr txBox="1">
            <a:spLocks noGrp="1"/>
          </p:cNvSpPr>
          <p:nvPr>
            <p:ph type="body" idx="1"/>
          </p:nvPr>
        </p:nvSpPr>
        <p:spPr>
          <a:xfrm>
            <a:off x="669855" y="907989"/>
            <a:ext cx="10852291" cy="4923478"/>
          </a:xfrm>
          <a:prstGeom prst="rect">
            <a:avLst/>
          </a:prstGeom>
        </p:spPr>
        <p:txBody>
          <a:bodyPr spcFirstLastPara="1" wrap="square" lIns="121897" tIns="121897" rIns="121897" bIns="121897" anchor="t" anchorCtr="0">
            <a:noAutofit/>
          </a:bodyPr>
          <a:lstStyle/>
          <a:p>
            <a:pPr marL="342900" indent="-342900" fontAlgn="base">
              <a:lnSpc>
                <a:spcPct val="120000"/>
              </a:lnSpc>
              <a:spcBef>
                <a:spcPts val="2400"/>
              </a:spcBef>
              <a:spcAft>
                <a:spcPct val="0"/>
              </a:spcAft>
              <a:buClr>
                <a:srgbClr val="0000FF"/>
              </a:buClr>
              <a:buSzPct val="100000"/>
              <a:buFont typeface="Wingdings" pitchFamily="2" charset="2"/>
              <a:buChar char="v"/>
              <a:tabLst>
                <a:tab pos="5934075" algn="r"/>
              </a:tabLst>
              <a:defRPr/>
            </a:pPr>
            <a:r>
              <a:rPr lang="en-US" sz="2400" dirty="0" err="1">
                <a:solidFill>
                  <a:srgbClr val="002060"/>
                </a:solidFill>
                <a:latin typeface="Arial" panose="020B0604020202020204" pitchFamily="34" charset="0"/>
                <a:cs typeface="Arial" panose="020B0604020202020204" pitchFamily="34" charset="0"/>
              </a:rPr>
              <a:t>Đánh</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giá</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định</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kỳ</a:t>
            </a:r>
            <a:r>
              <a:rPr lang="en-US" sz="2400" dirty="0">
                <a:solidFill>
                  <a:srgbClr val="002060"/>
                </a:solidFill>
                <a:latin typeface="Arial" panose="020B0604020202020204" pitchFamily="34" charset="0"/>
                <a:cs typeface="Arial" panose="020B0604020202020204" pitchFamily="34" charset="0"/>
              </a:rPr>
              <a:t> (3 </a:t>
            </a:r>
            <a:r>
              <a:rPr lang="en-US" sz="2400" dirty="0" err="1">
                <a:solidFill>
                  <a:srgbClr val="002060"/>
                </a:solidFill>
                <a:latin typeface="Arial" panose="020B0604020202020204" pitchFamily="34" charset="0"/>
                <a:cs typeface="Arial" panose="020B0604020202020204" pitchFamily="34" charset="0"/>
              </a:rPr>
              <a:t>năm</a:t>
            </a:r>
            <a:r>
              <a:rPr lang="en-US" sz="2400" dirty="0">
                <a:solidFill>
                  <a:srgbClr val="002060"/>
                </a:solidFill>
                <a:latin typeface="Arial" panose="020B0604020202020204" pitchFamily="34" charset="0"/>
                <a:cs typeface="Arial" panose="020B0604020202020204" pitchFamily="34" charset="0"/>
              </a:rPr>
              <a:t> 1 </a:t>
            </a:r>
            <a:r>
              <a:rPr lang="en-US" sz="2400" dirty="0" err="1">
                <a:solidFill>
                  <a:srgbClr val="002060"/>
                </a:solidFill>
                <a:latin typeface="Arial" panose="020B0604020202020204" pitchFamily="34" charset="0"/>
                <a:cs typeface="Arial" panose="020B0604020202020204" pitchFamily="34" charset="0"/>
              </a:rPr>
              <a:t>lần</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kể</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từ</a:t>
            </a:r>
            <a:r>
              <a:rPr lang="en-US" sz="2400"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ngày</a:t>
            </a:r>
            <a:r>
              <a:rPr lang="en-US" sz="2400" b="1"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ký</a:t>
            </a:r>
            <a:r>
              <a:rPr lang="en-US" sz="2400" b="1"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biên</a:t>
            </a:r>
            <a:r>
              <a:rPr lang="en-US" sz="2400" b="1"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bản</a:t>
            </a:r>
            <a:r>
              <a:rPr lang="en-US" sz="2400" b="1"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đánh</a:t>
            </a:r>
            <a:r>
              <a:rPr lang="en-US" sz="2400" b="1"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giá</a:t>
            </a:r>
            <a:r>
              <a:rPr lang="en-US" sz="2400" b="1"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lần</a:t>
            </a:r>
            <a:r>
              <a:rPr lang="en-US" sz="2400" b="1"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đánh</a:t>
            </a:r>
            <a:r>
              <a:rPr lang="en-US" sz="2400" b="1"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giá</a:t>
            </a:r>
            <a:r>
              <a:rPr lang="en-US" sz="2400" b="1"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liền</a:t>
            </a:r>
            <a:r>
              <a:rPr lang="en-US" sz="2400" b="1" dirty="0">
                <a:solidFill>
                  <a:srgbClr val="002060"/>
                </a:solidFill>
                <a:latin typeface="Arial" panose="020B0604020202020204" pitchFamily="34" charset="0"/>
                <a:cs typeface="Arial" panose="020B0604020202020204" pitchFamily="34" charset="0"/>
              </a:rPr>
              <a:t> </a:t>
            </a:r>
            <a:r>
              <a:rPr lang="en-US" sz="2400" b="1" dirty="0" err="1">
                <a:solidFill>
                  <a:srgbClr val="002060"/>
                </a:solidFill>
                <a:latin typeface="Arial" panose="020B0604020202020204" pitchFamily="34" charset="0"/>
                <a:cs typeface="Arial" panose="020B0604020202020204" pitchFamily="34" charset="0"/>
              </a:rPr>
              <a:t>trước</a:t>
            </a:r>
            <a:r>
              <a:rPr lang="en-US" sz="2400" dirty="0">
                <a:solidFill>
                  <a:srgbClr val="002060"/>
                </a:solidFill>
                <a:latin typeface="Arial" panose="020B0604020202020204" pitchFamily="34" charset="0"/>
                <a:cs typeface="Arial" panose="020B0604020202020204" pitchFamily="34" charset="0"/>
              </a:rPr>
              <a:t>.</a:t>
            </a:r>
          </a:p>
          <a:p>
            <a:pPr marL="342900" indent="-342900" fontAlgn="base">
              <a:lnSpc>
                <a:spcPct val="120000"/>
              </a:lnSpc>
              <a:spcBef>
                <a:spcPts val="2400"/>
              </a:spcBef>
              <a:spcAft>
                <a:spcPct val="0"/>
              </a:spcAft>
              <a:buClr>
                <a:srgbClr val="0000FF"/>
              </a:buClr>
              <a:buSzPct val="100000"/>
              <a:buFont typeface="Wingdings" pitchFamily="2" charset="2"/>
              <a:buChar char="v"/>
              <a:tabLst>
                <a:tab pos="5934075" algn="r"/>
              </a:tabLst>
              <a:defRPr/>
            </a:pPr>
            <a:r>
              <a:rPr lang="en-US" sz="2000" b="1" dirty="0">
                <a:solidFill>
                  <a:srgbClr val="FF0000"/>
                </a:solidFill>
                <a:latin typeface="Arial" pitchFamily="34" charset="0"/>
                <a:ea typeface="굴림" pitchFamily="50" charset="-127"/>
              </a:rPr>
              <a:t>GDP, GPP:</a:t>
            </a:r>
            <a:r>
              <a:rPr lang="en-US" sz="2000" b="1" dirty="0">
                <a:solidFill>
                  <a:srgbClr val="000066"/>
                </a:solidFill>
                <a:latin typeface="Arial" pitchFamily="34" charset="0"/>
                <a:ea typeface="굴림" pitchFamily="50" charset="-127"/>
              </a:rPr>
              <a:t> </a:t>
            </a:r>
            <a:r>
              <a:rPr lang="en-US" sz="2400" dirty="0" err="1">
                <a:solidFill>
                  <a:srgbClr val="002060"/>
                </a:solidFill>
                <a:latin typeface="Arial" panose="020B0604020202020204" pitchFamily="34" charset="0"/>
                <a:cs typeface="Arial" panose="020B0604020202020204" pitchFamily="34" charset="0"/>
              </a:rPr>
              <a:t>bãi</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bỏ</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khoản</a:t>
            </a:r>
            <a:r>
              <a:rPr lang="en-US" sz="2400" dirty="0">
                <a:solidFill>
                  <a:srgbClr val="002060"/>
                </a:solidFill>
                <a:latin typeface="Arial" panose="020B0604020202020204" pitchFamily="34" charset="0"/>
                <a:cs typeface="Arial" panose="020B0604020202020204" pitchFamily="34" charset="0"/>
              </a:rPr>
              <a:t> 4 </a:t>
            </a:r>
            <a:r>
              <a:rPr lang="en-US" sz="2400" dirty="0" err="1">
                <a:solidFill>
                  <a:srgbClr val="002060"/>
                </a:solidFill>
                <a:latin typeface="Arial" panose="020B0604020202020204" pitchFamily="34" charset="0"/>
                <a:cs typeface="Arial" panose="020B0604020202020204" pitchFamily="34" charset="0"/>
              </a:rPr>
              <a:t>Điều</a:t>
            </a:r>
            <a:r>
              <a:rPr lang="en-US" sz="2400" dirty="0">
                <a:solidFill>
                  <a:srgbClr val="002060"/>
                </a:solidFill>
                <a:latin typeface="Arial" panose="020B0604020202020204" pitchFamily="34" charset="0"/>
                <a:cs typeface="Arial" panose="020B0604020202020204" pitchFamily="34" charset="0"/>
              </a:rPr>
              <a:t> 9 </a:t>
            </a:r>
            <a:r>
              <a:rPr lang="en-US" sz="2400" dirty="0" err="1">
                <a:solidFill>
                  <a:srgbClr val="002060"/>
                </a:solidFill>
                <a:latin typeface="Arial" panose="020B0604020202020204" pitchFamily="34" charset="0"/>
                <a:cs typeface="Arial" panose="020B0604020202020204" pitchFamily="34" charset="0"/>
              </a:rPr>
              <a:t>của</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thông</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tư</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về</a:t>
            </a:r>
            <a:r>
              <a:rPr lang="en-US" sz="2400" dirty="0">
                <a:solidFill>
                  <a:srgbClr val="002060"/>
                </a:solidFill>
                <a:latin typeface="Arial" panose="020B0604020202020204" pitchFamily="34" charset="0"/>
                <a:cs typeface="Arial" panose="020B0604020202020204" pitchFamily="34" charset="0"/>
              </a:rPr>
              <a:t> GPP, GDP</a:t>
            </a:r>
          </a:p>
          <a:p>
            <a:pPr marL="220128" indent="0" fontAlgn="base">
              <a:lnSpc>
                <a:spcPct val="120000"/>
              </a:lnSpc>
              <a:spcBef>
                <a:spcPts val="2400"/>
              </a:spcBef>
              <a:spcAft>
                <a:spcPct val="0"/>
              </a:spcAft>
              <a:buClr>
                <a:srgbClr val="0000FF"/>
              </a:buClr>
              <a:buSzPct val="100000"/>
              <a:buNone/>
              <a:tabLst>
                <a:tab pos="5934075" algn="r"/>
              </a:tabLst>
              <a:defRPr/>
            </a:pPr>
            <a:r>
              <a:rPr lang="vi-VN" sz="2400" i="1" dirty="0">
                <a:solidFill>
                  <a:srgbClr val="002060"/>
                </a:solidFill>
                <a:latin typeface="Arial" panose="020B0604020202020204" pitchFamily="34" charset="0"/>
                <a:cs typeface="Arial" panose="020B0604020202020204" pitchFamily="34" charset="0"/>
              </a:rPr>
              <a:t>Trường hợp </a:t>
            </a:r>
            <a:r>
              <a:rPr lang="vi-VN" sz="2400" b="1" i="1" dirty="0">
                <a:solidFill>
                  <a:srgbClr val="FF0000"/>
                </a:solidFill>
                <a:latin typeface="Arial" panose="020B0604020202020204" pitchFamily="34" charset="0"/>
                <a:cs typeface="Arial" panose="020B0604020202020204" pitchFamily="34" charset="0"/>
              </a:rPr>
              <a:t>cơ sở bán lẻ thuốc</a:t>
            </a:r>
            <a:r>
              <a:rPr lang="en-US" sz="2400" b="1" i="1" dirty="0">
                <a:solidFill>
                  <a:srgbClr val="FF0000"/>
                </a:solidFill>
                <a:latin typeface="Arial" panose="020B0604020202020204" pitchFamily="34" charset="0"/>
                <a:cs typeface="Arial" panose="020B0604020202020204" pitchFamily="34" charset="0"/>
              </a:rPr>
              <a:t>/ </a:t>
            </a:r>
            <a:r>
              <a:rPr lang="vi-VN" sz="2400" b="1" i="1" dirty="0">
                <a:solidFill>
                  <a:srgbClr val="FF0000"/>
                </a:solidFill>
                <a:latin typeface="Arial" panose="020B0604020202020204" pitchFamily="34" charset="0"/>
                <a:cs typeface="Arial" panose="020B0604020202020204" pitchFamily="34" charset="0"/>
              </a:rPr>
              <a:t>cơ sở phân phối </a:t>
            </a:r>
            <a:r>
              <a:rPr lang="vi-VN" sz="2400" i="1" dirty="0">
                <a:solidFill>
                  <a:srgbClr val="002060"/>
                </a:solidFill>
                <a:latin typeface="Arial" panose="020B0604020202020204" pitchFamily="34" charset="0"/>
                <a:cs typeface="Arial" panose="020B0604020202020204" pitchFamily="34" charset="0"/>
              </a:rPr>
              <a:t>không nộp hồ sơ đề nghị đánh giá định kỳ </a:t>
            </a:r>
            <a:r>
              <a:rPr lang="en-US" sz="2400" i="1" dirty="0" err="1">
                <a:solidFill>
                  <a:srgbClr val="002060"/>
                </a:solidFill>
                <a:latin typeface="Arial" panose="020B0604020202020204" pitchFamily="34" charset="0"/>
                <a:cs typeface="Arial" panose="020B0604020202020204" pitchFamily="34" charset="0"/>
              </a:rPr>
              <a:t>đúng</a:t>
            </a:r>
            <a:r>
              <a:rPr lang="en-US" sz="2400" i="1" dirty="0">
                <a:solidFill>
                  <a:srgbClr val="002060"/>
                </a:solidFill>
                <a:latin typeface="Arial" panose="020B0604020202020204" pitchFamily="34" charset="0"/>
                <a:cs typeface="Arial" panose="020B0604020202020204" pitchFamily="34" charset="0"/>
              </a:rPr>
              <a:t> </a:t>
            </a:r>
            <a:r>
              <a:rPr lang="vi-VN" sz="2400" i="1" dirty="0">
                <a:solidFill>
                  <a:srgbClr val="002060"/>
                </a:solidFill>
                <a:latin typeface="Arial" panose="020B0604020202020204" pitchFamily="34" charset="0"/>
                <a:cs typeface="Arial" panose="020B0604020202020204" pitchFamily="34" charset="0"/>
              </a:rPr>
              <a:t>thời hạn quy định, Sở Y tế có văn bản yêu cầu cơ sở bán lẻ thuốc báo cáo giải trình về việc chưa nộp hồ sơ đề nghị đánh giá định kỳ</a:t>
            </a:r>
            <a:endParaRPr lang="en-US" sz="2400" i="1" dirty="0">
              <a:solidFill>
                <a:srgbClr val="002060"/>
              </a:solidFill>
              <a:latin typeface="Arial" panose="020B0604020202020204" pitchFamily="34" charset="0"/>
              <a:cs typeface="Arial" panose="020B0604020202020204" pitchFamily="34" charset="0"/>
            </a:endParaRPr>
          </a:p>
          <a:p>
            <a:pPr marL="220128" indent="0" fontAlgn="base">
              <a:lnSpc>
                <a:spcPct val="120000"/>
              </a:lnSpc>
              <a:spcBef>
                <a:spcPts val="2400"/>
              </a:spcBef>
              <a:spcAft>
                <a:spcPct val="0"/>
              </a:spcAft>
              <a:buClr>
                <a:srgbClr val="0000FF"/>
              </a:buClr>
              <a:buSzPct val="100000"/>
              <a:buNone/>
              <a:tabLst>
                <a:tab pos="5934075" algn="r"/>
              </a:tabLst>
              <a:defRPr/>
            </a:pPr>
            <a:endParaRPr lang="vi-VN" sz="2400" dirty="0">
              <a:solidFill>
                <a:srgbClr val="004D86"/>
              </a:solidFill>
              <a:latin typeface="Arial (Body)"/>
              <a:cs typeface="Segoe UI Semilight" panose="020B0402040204020203" pitchFamily="34" charset="0"/>
            </a:endParaRPr>
          </a:p>
        </p:txBody>
      </p:sp>
      <p:cxnSp>
        <p:nvCxnSpPr>
          <p:cNvPr id="3" name="Google Shape;305;p54">
            <a:extLst>
              <a:ext uri="{FF2B5EF4-FFF2-40B4-BE49-F238E27FC236}">
                <a16:creationId xmlns:a16="http://schemas.microsoft.com/office/drawing/2014/main" xmlns="" id="{8E1514C6-1478-BA8C-B2E5-6F557E202197}"/>
              </a:ext>
            </a:extLst>
          </p:cNvPr>
          <p:cNvCxnSpPr>
            <a:cxnSpLocks/>
          </p:cNvCxnSpPr>
          <p:nvPr/>
        </p:nvCxnSpPr>
        <p:spPr>
          <a:xfrm>
            <a:off x="854488" y="907988"/>
            <a:ext cx="10812457" cy="0"/>
          </a:xfrm>
          <a:prstGeom prst="straightConnector1">
            <a:avLst/>
          </a:prstGeom>
          <a:noFill/>
          <a:ln w="19050" cap="flat" cmpd="sng">
            <a:solidFill>
              <a:schemeClr val="accent3"/>
            </a:solidFill>
            <a:prstDash val="solid"/>
            <a:round/>
            <a:headEnd type="none" w="med" len="med"/>
            <a:tailEnd type="none" w="med" len="med"/>
          </a:ln>
        </p:spPr>
      </p:cxnSp>
      <p:pic>
        <p:nvPicPr>
          <p:cNvPr id="5" name="Picture 4">
            <a:extLst>
              <a:ext uri="{FF2B5EF4-FFF2-40B4-BE49-F238E27FC236}">
                <a16:creationId xmlns:a16="http://schemas.microsoft.com/office/drawing/2014/main" xmlns="" id="{B8156C78-A1A1-98D6-B61D-BE6590914F88}"/>
              </a:ext>
            </a:extLst>
          </p:cNvPr>
          <p:cNvPicPr>
            <a:picLocks noChangeAspect="1"/>
          </p:cNvPicPr>
          <p:nvPr/>
        </p:nvPicPr>
        <p:blipFill>
          <a:blip r:embed="rId3"/>
          <a:stretch>
            <a:fillRect/>
          </a:stretch>
        </p:blipFill>
        <p:spPr>
          <a:xfrm>
            <a:off x="1" y="6328994"/>
            <a:ext cx="12191999" cy="529007"/>
          </a:xfrm>
          <a:prstGeom prst="rect">
            <a:avLst/>
          </a:prstGeom>
        </p:spPr>
      </p:pic>
      <p:sp>
        <p:nvSpPr>
          <p:cNvPr id="6" name="Rectangle 5">
            <a:extLst>
              <a:ext uri="{FF2B5EF4-FFF2-40B4-BE49-F238E27FC236}">
                <a16:creationId xmlns:a16="http://schemas.microsoft.com/office/drawing/2014/main" xmlns="" id="{62312E12-76E8-7952-58C5-5EAD16D1B88C}"/>
              </a:ext>
            </a:extLst>
          </p:cNvPr>
          <p:cNvSpPr/>
          <p:nvPr/>
        </p:nvSpPr>
        <p:spPr>
          <a:xfrm>
            <a:off x="9293304" y="6112247"/>
            <a:ext cx="2783320" cy="353939"/>
          </a:xfrm>
          <a:prstGeom prst="rect">
            <a:avLst/>
          </a:prstGeom>
          <a:noFill/>
          <a:ln>
            <a:noFill/>
          </a:ln>
        </p:spPr>
        <p:style>
          <a:lnRef idx="0">
            <a:scrgbClr r="0" g="0" b="0"/>
          </a:lnRef>
          <a:fillRef idx="0">
            <a:scrgbClr r="0" g="0" b="0"/>
          </a:fillRef>
          <a:effectRef idx="0">
            <a:scrgbClr r="0" g="0" b="0"/>
          </a:effectRef>
          <a:fontRef idx="minor">
            <a:schemeClr val="dk1"/>
          </a:fontRef>
        </p:style>
        <p:txBody>
          <a:bodyPr wrap="none" lIns="121917" tIns="60958" rIns="121917" bIns="60958">
            <a:spAutoFit/>
          </a:bodyPr>
          <a:lstStyle/>
          <a:p>
            <a:pPr algn="ctr"/>
            <a:r>
              <a:rPr lang="en-US" sz="150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Chất lượng – An toàn – Hiệu quả</a:t>
            </a:r>
          </a:p>
        </p:txBody>
      </p:sp>
    </p:spTree>
    <p:extLst>
      <p:ext uri="{BB962C8B-B14F-4D97-AF65-F5344CB8AC3E}">
        <p14:creationId xmlns:p14="http://schemas.microsoft.com/office/powerpoint/2010/main" val="891474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01">
          <a:extLst>
            <a:ext uri="{FF2B5EF4-FFF2-40B4-BE49-F238E27FC236}">
              <a16:creationId xmlns:a16="http://schemas.microsoft.com/office/drawing/2014/main" xmlns="" id="{D1E990A8-5DA5-FB30-EE94-83F11D7475B1}"/>
            </a:ext>
          </a:extLst>
        </p:cNvPr>
        <p:cNvGrpSpPr/>
        <p:nvPr/>
      </p:nvGrpSpPr>
      <p:grpSpPr>
        <a:xfrm>
          <a:off x="0" y="0"/>
          <a:ext cx="0" cy="0"/>
          <a:chOff x="0" y="0"/>
          <a:chExt cx="0" cy="0"/>
        </a:xfrm>
      </p:grpSpPr>
      <p:sp>
        <p:nvSpPr>
          <p:cNvPr id="302" name="Google Shape;302;p54">
            <a:extLst>
              <a:ext uri="{FF2B5EF4-FFF2-40B4-BE49-F238E27FC236}">
                <a16:creationId xmlns:a16="http://schemas.microsoft.com/office/drawing/2014/main" xmlns="" id="{715DF2E8-95C7-F2C4-58B5-AA98A79CFF83}"/>
              </a:ext>
            </a:extLst>
          </p:cNvPr>
          <p:cNvSpPr txBox="1">
            <a:spLocks noGrp="1"/>
          </p:cNvSpPr>
          <p:nvPr>
            <p:ph type="title"/>
          </p:nvPr>
        </p:nvSpPr>
        <p:spPr>
          <a:xfrm>
            <a:off x="1043757" y="188640"/>
            <a:ext cx="10010000" cy="728064"/>
          </a:xfrm>
          <a:prstGeom prst="rect">
            <a:avLst/>
          </a:prstGeom>
        </p:spPr>
        <p:txBody>
          <a:bodyPr spcFirstLastPara="1" wrap="square" lIns="121897" tIns="121897" rIns="121897" bIns="121897" anchor="t" anchorCtr="0">
            <a:noAutofit/>
          </a:bodyPr>
          <a:lstStyle/>
          <a:p>
            <a:r>
              <a:rPr lang="vi-VN" sz="2700" b="1" dirty="0">
                <a:solidFill>
                  <a:srgbClr val="0070C0"/>
                </a:solidFill>
                <a:latin typeface="Arial" pitchFamily="34" charset="0"/>
                <a:ea typeface="Segoe UI Black" panose="020B0A02040204020203" pitchFamily="34" charset="0"/>
                <a:cs typeface="Arial" pitchFamily="34" charset="0"/>
              </a:rPr>
              <a:t>KINH DOANH THƯƠNG MẠI ĐIỆN TỬ</a:t>
            </a:r>
            <a:br>
              <a:rPr lang="vi-VN" sz="2700" b="1" dirty="0">
                <a:solidFill>
                  <a:srgbClr val="0070C0"/>
                </a:solidFill>
                <a:latin typeface="Arial" pitchFamily="34" charset="0"/>
                <a:ea typeface="Segoe UI Black" panose="020B0A02040204020203" pitchFamily="34" charset="0"/>
                <a:cs typeface="Arial" pitchFamily="34" charset="0"/>
              </a:rPr>
            </a:br>
            <a:endParaRPr lang="en-US" sz="2700" b="1" dirty="0">
              <a:solidFill>
                <a:srgbClr val="0070C0"/>
              </a:solidFill>
              <a:latin typeface="Arial" pitchFamily="34" charset="0"/>
              <a:ea typeface="Segoe UI Black" panose="020B0A02040204020203" pitchFamily="34" charset="0"/>
              <a:cs typeface="Arial" pitchFamily="34" charset="0"/>
            </a:endParaRPr>
          </a:p>
        </p:txBody>
      </p:sp>
      <p:cxnSp>
        <p:nvCxnSpPr>
          <p:cNvPr id="3" name="Google Shape;305;p54">
            <a:extLst>
              <a:ext uri="{FF2B5EF4-FFF2-40B4-BE49-F238E27FC236}">
                <a16:creationId xmlns:a16="http://schemas.microsoft.com/office/drawing/2014/main" xmlns="" id="{8E1514C6-1478-BA8C-B2E5-6F557E202197}"/>
              </a:ext>
            </a:extLst>
          </p:cNvPr>
          <p:cNvCxnSpPr>
            <a:cxnSpLocks/>
          </p:cNvCxnSpPr>
          <p:nvPr/>
        </p:nvCxnSpPr>
        <p:spPr>
          <a:xfrm>
            <a:off x="854488" y="907988"/>
            <a:ext cx="10812457" cy="0"/>
          </a:xfrm>
          <a:prstGeom prst="straightConnector1">
            <a:avLst/>
          </a:prstGeom>
          <a:noFill/>
          <a:ln w="19050" cap="flat" cmpd="sng">
            <a:solidFill>
              <a:schemeClr val="accent3"/>
            </a:solidFill>
            <a:prstDash val="solid"/>
            <a:round/>
            <a:headEnd type="none" w="med" len="med"/>
            <a:tailEnd type="none" w="med" len="med"/>
          </a:ln>
        </p:spPr>
      </p:cxnSp>
      <p:pic>
        <p:nvPicPr>
          <p:cNvPr id="5" name="Picture 4">
            <a:extLst>
              <a:ext uri="{FF2B5EF4-FFF2-40B4-BE49-F238E27FC236}">
                <a16:creationId xmlns:a16="http://schemas.microsoft.com/office/drawing/2014/main" xmlns="" id="{B8156C78-A1A1-98D6-B61D-BE6590914F88}"/>
              </a:ext>
            </a:extLst>
          </p:cNvPr>
          <p:cNvPicPr>
            <a:picLocks noChangeAspect="1"/>
          </p:cNvPicPr>
          <p:nvPr/>
        </p:nvPicPr>
        <p:blipFill>
          <a:blip r:embed="rId3"/>
          <a:stretch>
            <a:fillRect/>
          </a:stretch>
        </p:blipFill>
        <p:spPr>
          <a:xfrm>
            <a:off x="1" y="6328994"/>
            <a:ext cx="12191999" cy="529007"/>
          </a:xfrm>
          <a:prstGeom prst="rect">
            <a:avLst/>
          </a:prstGeom>
        </p:spPr>
      </p:pic>
      <p:sp>
        <p:nvSpPr>
          <p:cNvPr id="6" name="Rectangle 5">
            <a:extLst>
              <a:ext uri="{FF2B5EF4-FFF2-40B4-BE49-F238E27FC236}">
                <a16:creationId xmlns:a16="http://schemas.microsoft.com/office/drawing/2014/main" xmlns="" id="{62312E12-76E8-7952-58C5-5EAD16D1B88C}"/>
              </a:ext>
            </a:extLst>
          </p:cNvPr>
          <p:cNvSpPr/>
          <p:nvPr/>
        </p:nvSpPr>
        <p:spPr>
          <a:xfrm>
            <a:off x="9293304" y="6112247"/>
            <a:ext cx="2783320" cy="353939"/>
          </a:xfrm>
          <a:prstGeom prst="rect">
            <a:avLst/>
          </a:prstGeom>
          <a:noFill/>
          <a:ln>
            <a:noFill/>
          </a:ln>
        </p:spPr>
        <p:style>
          <a:lnRef idx="0">
            <a:scrgbClr r="0" g="0" b="0"/>
          </a:lnRef>
          <a:fillRef idx="0">
            <a:scrgbClr r="0" g="0" b="0"/>
          </a:fillRef>
          <a:effectRef idx="0">
            <a:scrgbClr r="0" g="0" b="0"/>
          </a:effectRef>
          <a:fontRef idx="minor">
            <a:schemeClr val="dk1"/>
          </a:fontRef>
        </p:style>
        <p:txBody>
          <a:bodyPr wrap="none" lIns="121917" tIns="60958" rIns="121917" bIns="60958">
            <a:spAutoFit/>
          </a:bodyPr>
          <a:lstStyle/>
          <a:p>
            <a:pPr algn="ctr"/>
            <a:r>
              <a:rPr lang="en-US" sz="150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Chất lượng – An toàn – Hiệu quả</a:t>
            </a:r>
          </a:p>
        </p:txBody>
      </p:sp>
      <p:sp>
        <p:nvSpPr>
          <p:cNvPr id="8" name="Text Placeholder 7"/>
          <p:cNvSpPr>
            <a:spLocks noGrp="1"/>
          </p:cNvSpPr>
          <p:nvPr>
            <p:ph type="body" idx="1"/>
          </p:nvPr>
        </p:nvSpPr>
        <p:spPr>
          <a:xfrm>
            <a:off x="5303912" y="1123950"/>
            <a:ext cx="6363033" cy="4444294"/>
          </a:xfrm>
          <a:prstGeom prst="rect">
            <a:avLst/>
          </a:prstGeom>
        </p:spPr>
        <p:txBody>
          <a:bodyPr vert="horz" wrap="square" lIns="0" tIns="0" rIns="0" bIns="0" rtlCol="0">
            <a:spAutoFit/>
          </a:bodyPr>
          <a:lstStyle/>
          <a:p>
            <a:pPr marL="457200" indent="-457200" algn="just" fontAlgn="base">
              <a:lnSpc>
                <a:spcPct val="110000"/>
              </a:lnSpc>
              <a:spcBef>
                <a:spcPts val="2400"/>
              </a:spcBef>
              <a:spcAft>
                <a:spcPct val="0"/>
              </a:spcAft>
              <a:buClr>
                <a:srgbClr val="0000FF"/>
              </a:buClr>
              <a:buSzPct val="100000"/>
              <a:buFont typeface="Wingdings" pitchFamily="2" charset="2"/>
              <a:buChar char="v"/>
              <a:tabLst>
                <a:tab pos="5934075" algn="r"/>
              </a:tabLst>
              <a:defRPr/>
            </a:pPr>
            <a:r>
              <a:rPr lang="en-US" sz="2600" b="1" dirty="0" err="1">
                <a:solidFill>
                  <a:srgbClr val="002060"/>
                </a:solidFill>
                <a:latin typeface="Arial" panose="020B0604020202020204" pitchFamily="34" charset="0"/>
                <a:cs typeface="Arial" panose="020B0604020202020204" pitchFamily="34" charset="0"/>
              </a:rPr>
              <a:t>Cơ</a:t>
            </a:r>
            <a:r>
              <a:rPr lang="en-US" sz="2600" b="1" dirty="0">
                <a:solidFill>
                  <a:srgbClr val="002060"/>
                </a:solidFill>
                <a:latin typeface="Arial" panose="020B0604020202020204" pitchFamily="34" charset="0"/>
                <a:cs typeface="Arial" panose="020B0604020202020204" pitchFamily="34" charset="0"/>
              </a:rPr>
              <a:t> </a:t>
            </a:r>
            <a:r>
              <a:rPr lang="en-US" sz="2600" b="1" dirty="0" err="1">
                <a:solidFill>
                  <a:srgbClr val="002060"/>
                </a:solidFill>
                <a:latin typeface="Arial" panose="020B0604020202020204" pitchFamily="34" charset="0"/>
                <a:cs typeface="Arial" panose="020B0604020202020204" pitchFamily="34" charset="0"/>
              </a:rPr>
              <a:t>sở</a:t>
            </a:r>
            <a:r>
              <a:rPr lang="en-US" sz="2600" b="1" dirty="0">
                <a:solidFill>
                  <a:srgbClr val="002060"/>
                </a:solidFill>
                <a:latin typeface="Arial" panose="020B0604020202020204" pitchFamily="34" charset="0"/>
                <a:cs typeface="Arial" panose="020B0604020202020204" pitchFamily="34" charset="0"/>
              </a:rPr>
              <a:t> KDD: </a:t>
            </a:r>
            <a:r>
              <a:rPr lang="en-US" sz="2600" b="1" dirty="0" err="1">
                <a:solidFill>
                  <a:srgbClr val="FF0000"/>
                </a:solidFill>
                <a:latin typeface="Arial" panose="020B0604020202020204" pitchFamily="34" charset="0"/>
                <a:cs typeface="Arial" panose="020B0604020202020204" pitchFamily="34" charset="0"/>
              </a:rPr>
              <a:t>thông</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báo</a:t>
            </a:r>
            <a:r>
              <a:rPr lang="en-US" sz="2600" b="1" dirty="0">
                <a:solidFill>
                  <a:srgbClr val="FF000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cơ</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quan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chuyên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môn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về</a:t>
            </a:r>
            <a:r>
              <a:rPr lang="en-US" sz="2600" dirty="0">
                <a:solidFill>
                  <a:srgbClr val="002060"/>
                </a:solidFill>
                <a:latin typeface="Arial" panose="020B0604020202020204" pitchFamily="34" charset="0"/>
                <a:cs typeface="Arial" panose="020B0604020202020204" pitchFamily="34" charset="0"/>
              </a:rPr>
              <a:t> y </a:t>
            </a:r>
            <a:r>
              <a:rPr lang="en-US" sz="2600" dirty="0" err="1">
                <a:solidFill>
                  <a:srgbClr val="002060"/>
                </a:solidFill>
                <a:latin typeface="Arial" panose="020B0604020202020204" pitchFamily="34" charset="0"/>
                <a:cs typeface="Arial" panose="020B0604020202020204" pitchFamily="34" charset="0"/>
              </a:rPr>
              <a:t>tế</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của</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tỉnh</a:t>
            </a:r>
            <a:r>
              <a:rPr lang="en-US" sz="2600" dirty="0">
                <a:solidFill>
                  <a:srgbClr val="002060"/>
                </a:solidFill>
                <a:latin typeface="Arial" panose="020B0604020202020204" pitchFamily="34" charset="0"/>
                <a:cs typeface="Arial" panose="020B0604020202020204" pitchFamily="34" charset="0"/>
              </a:rPr>
              <a:t> </a:t>
            </a:r>
            <a:r>
              <a:rPr lang="en-US" sz="2600" dirty="0">
                <a:solidFill>
                  <a:srgbClr val="FF0000"/>
                </a:solidFill>
                <a:latin typeface="Arial" panose="020B0604020202020204" pitchFamily="34" charset="0"/>
                <a:cs typeface="Arial" panose="020B0604020202020204" pitchFamily="34" charset="0"/>
              </a:rPr>
              <a:t>(1) </a:t>
            </a:r>
            <a:r>
              <a:rPr lang="en-US" sz="2600" dirty="0" err="1">
                <a:solidFill>
                  <a:srgbClr val="FF0000"/>
                </a:solidFill>
                <a:latin typeface="Arial" panose="020B0604020202020204" pitchFamily="34" charset="0"/>
                <a:cs typeface="Arial" panose="020B0604020202020204" pitchFamily="34" charset="0"/>
              </a:rPr>
              <a:t>trước</a:t>
            </a:r>
            <a:r>
              <a:rPr lang="en-US" sz="2600" dirty="0">
                <a:solidFill>
                  <a:srgbClr val="FF0000"/>
                </a:solidFill>
                <a:latin typeface="Arial" panose="020B0604020202020204" pitchFamily="34" charset="0"/>
                <a:cs typeface="Arial" panose="020B0604020202020204" pitchFamily="34" charset="0"/>
              </a:rPr>
              <a:t> </a:t>
            </a:r>
            <a:r>
              <a:rPr lang="en-US" sz="2600" dirty="0" err="1">
                <a:solidFill>
                  <a:srgbClr val="FF0000"/>
                </a:solidFill>
                <a:latin typeface="Arial" panose="020B0604020202020204" pitchFamily="34" charset="0"/>
                <a:cs typeface="Arial" panose="020B0604020202020204" pitchFamily="34" charset="0"/>
              </a:rPr>
              <a:t>khi</a:t>
            </a:r>
            <a:r>
              <a:rPr lang="en-US" sz="2600" dirty="0">
                <a:solidFill>
                  <a:srgbClr val="FF0000"/>
                </a:solidFill>
                <a:latin typeface="Arial" panose="020B0604020202020204" pitchFamily="34" charset="0"/>
                <a:cs typeface="Arial" panose="020B0604020202020204" pitchFamily="34" charset="0"/>
              </a:rPr>
              <a:t> </a:t>
            </a:r>
            <a:r>
              <a:rPr lang="en-US" sz="2600" dirty="0" err="1">
                <a:solidFill>
                  <a:srgbClr val="FF0000"/>
                </a:solidFill>
                <a:latin typeface="Arial" panose="020B0604020202020204" pitchFamily="34" charset="0"/>
                <a:cs typeface="Arial" panose="020B0604020202020204" pitchFamily="34" charset="0"/>
              </a:rPr>
              <a:t>bắt</a:t>
            </a:r>
            <a:r>
              <a:rPr lang="en-US" sz="2600" dirty="0">
                <a:solidFill>
                  <a:srgbClr val="FF0000"/>
                </a:solidFill>
                <a:latin typeface="Arial" panose="020B0604020202020204" pitchFamily="34" charset="0"/>
                <a:cs typeface="Arial" panose="020B0604020202020204" pitchFamily="34" charset="0"/>
              </a:rPr>
              <a:t> </a:t>
            </a:r>
            <a:r>
              <a:rPr lang="en-US" sz="2600" dirty="0" err="1">
                <a:solidFill>
                  <a:srgbClr val="FF0000"/>
                </a:solidFill>
                <a:latin typeface="Arial" panose="020B0604020202020204" pitchFamily="34" charset="0"/>
                <a:cs typeface="Arial" panose="020B0604020202020204" pitchFamily="34" charset="0"/>
              </a:rPr>
              <a:t>đầu</a:t>
            </a:r>
            <a:r>
              <a:rPr lang="en-US" sz="2600" dirty="0">
                <a:solidFill>
                  <a:srgbClr val="FF0000"/>
                </a:solidFill>
                <a:latin typeface="Arial" panose="020B0604020202020204" pitchFamily="34" charset="0"/>
                <a:cs typeface="Arial" panose="020B0604020202020204" pitchFamily="34" charset="0"/>
              </a:rPr>
              <a:t> </a:t>
            </a:r>
            <a:r>
              <a:rPr lang="en-US" sz="2600" dirty="0" err="1">
                <a:solidFill>
                  <a:srgbClr val="FF0000"/>
                </a:solidFill>
                <a:latin typeface="Arial" panose="020B0604020202020204" pitchFamily="34" charset="0"/>
                <a:cs typeface="Arial" panose="020B0604020202020204" pitchFamily="34" charset="0"/>
              </a:rPr>
              <a:t>hoạt</a:t>
            </a:r>
            <a:r>
              <a:rPr lang="en-US" sz="2600" dirty="0">
                <a:solidFill>
                  <a:srgbClr val="FF0000"/>
                </a:solidFill>
                <a:latin typeface="Arial" panose="020B0604020202020204" pitchFamily="34" charset="0"/>
                <a:cs typeface="Arial" panose="020B0604020202020204" pitchFamily="34" charset="0"/>
              </a:rPr>
              <a:t> </a:t>
            </a:r>
            <a:r>
              <a:rPr lang="en-US" sz="2600" dirty="0" err="1">
                <a:solidFill>
                  <a:srgbClr val="FF0000"/>
                </a:solidFill>
                <a:latin typeface="Arial" panose="020B0604020202020204" pitchFamily="34" charset="0"/>
                <a:cs typeface="Arial" panose="020B0604020202020204" pitchFamily="34" charset="0"/>
              </a:rPr>
              <a:t>động</a:t>
            </a:r>
            <a:r>
              <a:rPr lang="en-US" sz="2600" dirty="0">
                <a:solidFill>
                  <a:srgbClr val="FF0000"/>
                </a:solidFill>
                <a:latin typeface="Arial" panose="020B0604020202020204" pitchFamily="34" charset="0"/>
                <a:cs typeface="Arial" panose="020B0604020202020204" pitchFamily="34" charset="0"/>
              </a:rPr>
              <a:t> </a:t>
            </a:r>
            <a:r>
              <a:rPr lang="en-US" sz="2600" dirty="0" err="1">
                <a:solidFill>
                  <a:srgbClr val="FF0000"/>
                </a:solidFill>
                <a:latin typeface="Arial" panose="020B0604020202020204" pitchFamily="34" charset="0"/>
                <a:cs typeface="Arial" panose="020B0604020202020204" pitchFamily="34" charset="0"/>
              </a:rPr>
              <a:t>và</a:t>
            </a:r>
            <a:r>
              <a:rPr lang="en-US" sz="2600" dirty="0">
                <a:solidFill>
                  <a:srgbClr val="FF0000"/>
                </a:solidFill>
                <a:latin typeface="Arial" panose="020B0604020202020204" pitchFamily="34" charset="0"/>
                <a:cs typeface="Arial" panose="020B0604020202020204" pitchFamily="34" charset="0"/>
              </a:rPr>
              <a:t> (2) </a:t>
            </a:r>
            <a:r>
              <a:rPr lang="en-US" sz="2600" dirty="0" err="1">
                <a:solidFill>
                  <a:srgbClr val="FF0000"/>
                </a:solidFill>
                <a:latin typeface="Arial" panose="020B0604020202020204" pitchFamily="34" charset="0"/>
                <a:cs typeface="Arial" panose="020B0604020202020204" pitchFamily="34" charset="0"/>
              </a:rPr>
              <a:t>trước</a:t>
            </a:r>
            <a:r>
              <a:rPr lang="en-US" sz="2600" dirty="0">
                <a:solidFill>
                  <a:srgbClr val="FF0000"/>
                </a:solidFill>
                <a:latin typeface="Arial" panose="020B0604020202020204" pitchFamily="34" charset="0"/>
                <a:cs typeface="Arial" panose="020B0604020202020204" pitchFamily="34" charset="0"/>
              </a:rPr>
              <a:t> </a:t>
            </a:r>
            <a:r>
              <a:rPr lang="en-US" sz="2600" dirty="0" err="1">
                <a:solidFill>
                  <a:srgbClr val="FF0000"/>
                </a:solidFill>
                <a:latin typeface="Arial" panose="020B0604020202020204" pitchFamily="34" charset="0"/>
                <a:cs typeface="Arial" panose="020B0604020202020204" pitchFamily="34" charset="0"/>
              </a:rPr>
              <a:t>khi</a:t>
            </a:r>
            <a:r>
              <a:rPr lang="en-US" sz="2600" dirty="0">
                <a:solidFill>
                  <a:srgbClr val="FF0000"/>
                </a:solidFill>
                <a:latin typeface="Arial" panose="020B0604020202020204" pitchFamily="34" charset="0"/>
                <a:cs typeface="Arial" panose="020B0604020202020204" pitchFamily="34" charset="0"/>
              </a:rPr>
              <a:t> </a:t>
            </a:r>
            <a:r>
              <a:rPr lang="en-US" sz="2600" dirty="0" err="1">
                <a:solidFill>
                  <a:srgbClr val="FF0000"/>
                </a:solidFill>
                <a:latin typeface="Arial" panose="020B0604020202020204" pitchFamily="34" charset="0"/>
                <a:cs typeface="Arial" panose="020B0604020202020204" pitchFamily="34" charset="0"/>
              </a:rPr>
              <a:t>chấm</a:t>
            </a:r>
            <a:r>
              <a:rPr lang="en-US" sz="2600" dirty="0">
                <a:solidFill>
                  <a:srgbClr val="FF0000"/>
                </a:solidFill>
                <a:latin typeface="Arial" panose="020B0604020202020204" pitchFamily="34" charset="0"/>
                <a:cs typeface="Arial" panose="020B0604020202020204" pitchFamily="34" charset="0"/>
              </a:rPr>
              <a:t> </a:t>
            </a:r>
            <a:r>
              <a:rPr lang="en-US" sz="2600" dirty="0" err="1">
                <a:solidFill>
                  <a:srgbClr val="FF0000"/>
                </a:solidFill>
                <a:latin typeface="Arial" panose="020B0604020202020204" pitchFamily="34" charset="0"/>
                <a:cs typeface="Arial" panose="020B0604020202020204" pitchFamily="34" charset="0"/>
              </a:rPr>
              <a:t>dứt</a:t>
            </a:r>
            <a:r>
              <a:rPr lang="en-US" sz="2600" dirty="0">
                <a:solidFill>
                  <a:srgbClr val="FF000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hoạt</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động</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theo</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phương</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thức</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thương</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mại</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điện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tử</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Biểu</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mẫu</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số</a:t>
            </a:r>
            <a:r>
              <a:rPr lang="en-US" sz="2600" dirty="0">
                <a:solidFill>
                  <a:srgbClr val="002060"/>
                </a:solidFill>
                <a:latin typeface="Arial" panose="020B0604020202020204" pitchFamily="34" charset="0"/>
                <a:cs typeface="Arial" panose="020B0604020202020204" pitchFamily="34" charset="0"/>
              </a:rPr>
              <a:t> 1, 2)</a:t>
            </a:r>
          </a:p>
          <a:p>
            <a:pPr marL="457200" indent="-457200" algn="just" fontAlgn="base">
              <a:lnSpc>
                <a:spcPct val="110000"/>
              </a:lnSpc>
              <a:spcBef>
                <a:spcPts val="2400"/>
              </a:spcBef>
              <a:spcAft>
                <a:spcPct val="0"/>
              </a:spcAft>
              <a:buClr>
                <a:srgbClr val="0000FF"/>
              </a:buClr>
              <a:buSzPct val="100000"/>
              <a:buFont typeface="Wingdings" pitchFamily="2" charset="2"/>
              <a:buChar char="v"/>
              <a:tabLst>
                <a:tab pos="5934075" algn="r"/>
              </a:tabLst>
              <a:defRPr/>
            </a:pPr>
            <a:r>
              <a:rPr lang="en-US" sz="2600" b="1" dirty="0" err="1">
                <a:solidFill>
                  <a:srgbClr val="002060"/>
                </a:solidFill>
                <a:latin typeface="Arial" panose="020B0604020202020204" pitchFamily="34" charset="0"/>
                <a:cs typeface="Arial" panose="020B0604020202020204" pitchFamily="34" charset="0"/>
              </a:rPr>
              <a:t>Cơ</a:t>
            </a:r>
            <a:r>
              <a:rPr lang="en-US" sz="2600" b="1" dirty="0">
                <a:solidFill>
                  <a:srgbClr val="002060"/>
                </a:solidFill>
                <a:latin typeface="Arial" panose="020B0604020202020204" pitchFamily="34" charset="0"/>
                <a:cs typeface="Arial" panose="020B0604020202020204" pitchFamily="34" charset="0"/>
              </a:rPr>
              <a:t> </a:t>
            </a:r>
            <a:r>
              <a:rPr lang="en-US" sz="2600" b="1" dirty="0" err="1">
                <a:solidFill>
                  <a:srgbClr val="002060"/>
                </a:solidFill>
                <a:latin typeface="Arial" panose="020B0604020202020204" pitchFamily="34" charset="0"/>
                <a:cs typeface="Arial" panose="020B0604020202020204" pitchFamily="34" charset="0"/>
              </a:rPr>
              <a:t>quan</a:t>
            </a:r>
            <a:r>
              <a:rPr lang="en-US" sz="2600" b="1" dirty="0">
                <a:solidFill>
                  <a:srgbClr val="002060"/>
                </a:solidFill>
                <a:latin typeface="Arial" panose="020B0604020202020204" pitchFamily="34" charset="0"/>
                <a:cs typeface="Arial" panose="020B0604020202020204" pitchFamily="34" charset="0"/>
              </a:rPr>
              <a:t> </a:t>
            </a:r>
            <a:r>
              <a:rPr lang="en-US" sz="2600" b="1" dirty="0" err="1">
                <a:solidFill>
                  <a:srgbClr val="002060"/>
                </a:solidFill>
                <a:latin typeface="Arial" panose="020B0604020202020204" pitchFamily="34" charset="0"/>
                <a:cs typeface="Arial" panose="020B0604020202020204" pitchFamily="34" charset="0"/>
              </a:rPr>
              <a:t>chuyên</a:t>
            </a:r>
            <a:r>
              <a:rPr lang="en-US" sz="2600" b="1" dirty="0">
                <a:solidFill>
                  <a:srgbClr val="002060"/>
                </a:solidFill>
                <a:latin typeface="Arial" panose="020B0604020202020204" pitchFamily="34" charset="0"/>
                <a:cs typeface="Arial" panose="020B0604020202020204" pitchFamily="34" charset="0"/>
              </a:rPr>
              <a:t> </a:t>
            </a:r>
            <a:r>
              <a:rPr lang="en-US" sz="2600" b="1" dirty="0" err="1">
                <a:solidFill>
                  <a:srgbClr val="002060"/>
                </a:solidFill>
                <a:latin typeface="Arial" panose="020B0604020202020204" pitchFamily="34" charset="0"/>
                <a:cs typeface="Arial" panose="020B0604020202020204" pitchFamily="34" charset="0"/>
              </a:rPr>
              <a:t>môn</a:t>
            </a:r>
            <a:r>
              <a:rPr lang="en-US" sz="2600" b="1" dirty="0">
                <a:solidFill>
                  <a:srgbClr val="002060"/>
                </a:solidFill>
                <a:latin typeface="Arial" panose="020B0604020202020204" pitchFamily="34" charset="0"/>
                <a:cs typeface="Arial" panose="020B0604020202020204" pitchFamily="34" charset="0"/>
              </a:rPr>
              <a:t> </a:t>
            </a:r>
            <a:r>
              <a:rPr lang="en-US" sz="2600" b="1" dirty="0" err="1">
                <a:solidFill>
                  <a:srgbClr val="002060"/>
                </a:solidFill>
                <a:latin typeface="Arial" panose="020B0604020202020204" pitchFamily="34" charset="0"/>
                <a:cs typeface="Arial" panose="020B0604020202020204" pitchFamily="34" charset="0"/>
              </a:rPr>
              <a:t>về</a:t>
            </a:r>
            <a:r>
              <a:rPr lang="en-US" sz="2600" b="1" dirty="0">
                <a:solidFill>
                  <a:srgbClr val="002060"/>
                </a:solidFill>
                <a:latin typeface="Arial" panose="020B0604020202020204" pitchFamily="34" charset="0"/>
                <a:cs typeface="Arial" panose="020B0604020202020204" pitchFamily="34" charset="0"/>
              </a:rPr>
              <a:t> y </a:t>
            </a:r>
            <a:r>
              <a:rPr lang="en-US" sz="2600" b="1" dirty="0" err="1">
                <a:solidFill>
                  <a:srgbClr val="002060"/>
                </a:solidFill>
                <a:latin typeface="Arial" panose="020B0604020202020204" pitchFamily="34" charset="0"/>
                <a:cs typeface="Arial" panose="020B0604020202020204" pitchFamily="34" charset="0"/>
              </a:rPr>
              <a:t>tế</a:t>
            </a:r>
            <a:r>
              <a:rPr lang="en-US" sz="2600" b="1" dirty="0">
                <a:solidFill>
                  <a:srgbClr val="002060"/>
                </a:solidFill>
                <a:latin typeface="Arial" panose="020B0604020202020204" pitchFamily="34" charset="0"/>
                <a:cs typeface="Arial" panose="020B0604020202020204" pitchFamily="34" charset="0"/>
              </a:rPr>
              <a:t> </a:t>
            </a:r>
            <a:r>
              <a:rPr lang="en-US" sz="2600" b="1" dirty="0" err="1">
                <a:solidFill>
                  <a:srgbClr val="002060"/>
                </a:solidFill>
                <a:latin typeface="Arial" panose="020B0604020202020204" pitchFamily="34" charset="0"/>
                <a:cs typeface="Arial" panose="020B0604020202020204" pitchFamily="34" charset="0"/>
              </a:rPr>
              <a:t>của</a:t>
            </a:r>
            <a:r>
              <a:rPr lang="en-US" sz="2600" b="1" dirty="0">
                <a:solidFill>
                  <a:srgbClr val="002060"/>
                </a:solidFill>
                <a:latin typeface="Arial" panose="020B0604020202020204" pitchFamily="34" charset="0"/>
                <a:cs typeface="Arial" panose="020B0604020202020204" pitchFamily="34" charset="0"/>
              </a:rPr>
              <a:t> </a:t>
            </a:r>
            <a:r>
              <a:rPr lang="en-US" sz="2600" b="1" dirty="0" err="1">
                <a:solidFill>
                  <a:srgbClr val="002060"/>
                </a:solidFill>
                <a:latin typeface="Arial" panose="020B0604020202020204" pitchFamily="34" charset="0"/>
                <a:cs typeface="Arial" panose="020B0604020202020204" pitchFamily="34" charset="0"/>
              </a:rPr>
              <a:t>tỉnh</a:t>
            </a:r>
            <a:r>
              <a:rPr lang="en-US" sz="2600" b="1" dirty="0">
                <a:solidFill>
                  <a:srgbClr val="00206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công</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bố</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danh</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sách</a:t>
            </a:r>
            <a:endParaRPr lang="en-US" sz="2600" b="1" dirty="0">
              <a:solidFill>
                <a:srgbClr val="FF0000"/>
              </a:solidFill>
              <a:latin typeface="Arial" panose="020B0604020202020204" pitchFamily="34" charset="0"/>
              <a:cs typeface="Arial" panose="020B0604020202020204" pitchFamily="34" charset="0"/>
            </a:endParaRPr>
          </a:p>
          <a:p>
            <a:pPr marL="457200" indent="-457200" algn="just" fontAlgn="base">
              <a:lnSpc>
                <a:spcPct val="110000"/>
              </a:lnSpc>
              <a:spcBef>
                <a:spcPts val="2400"/>
              </a:spcBef>
              <a:spcAft>
                <a:spcPct val="0"/>
              </a:spcAft>
              <a:buClr>
                <a:srgbClr val="0000FF"/>
              </a:buClr>
              <a:buSzPct val="100000"/>
              <a:buFont typeface="Wingdings" pitchFamily="2" charset="2"/>
              <a:buChar char="v"/>
              <a:tabLst>
                <a:tab pos="5934075" algn="r"/>
              </a:tabLst>
              <a:defRPr/>
            </a:pPr>
            <a:r>
              <a:rPr lang="en-US" sz="2600" dirty="0" err="1">
                <a:solidFill>
                  <a:srgbClr val="002060"/>
                </a:solidFill>
                <a:latin typeface="Arial" panose="020B0604020202020204" pitchFamily="34" charset="0"/>
                <a:cs typeface="Arial" panose="020B0604020202020204" pitchFamily="34" charset="0"/>
              </a:rPr>
              <a:t>Bổ</a:t>
            </a:r>
            <a:r>
              <a:rPr lang="en-US" sz="2600" dirty="0">
                <a:solidFill>
                  <a:srgbClr val="002060"/>
                </a:solidFill>
                <a:latin typeface="Arial" panose="020B0604020202020204" pitchFamily="34" charset="0"/>
                <a:cs typeface="Arial" panose="020B0604020202020204" pitchFamily="34" charset="0"/>
              </a:rPr>
              <a:t> sung 2 </a:t>
            </a:r>
            <a:r>
              <a:rPr lang="en-US" sz="2600" dirty="0" err="1">
                <a:solidFill>
                  <a:srgbClr val="002060"/>
                </a:solidFill>
                <a:latin typeface="Arial" panose="020B0604020202020204" pitchFamily="34" charset="0"/>
                <a:cs typeface="Arial" panose="020B0604020202020204" pitchFamily="34" charset="0"/>
              </a:rPr>
              <a:t>biểu</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mẫu</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thông</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báo</a:t>
            </a:r>
            <a:endParaRPr lang="vi-VN" sz="2600" dirty="0">
              <a:solidFill>
                <a:srgbClr val="002060"/>
              </a:solidFill>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9376" y="2996952"/>
            <a:ext cx="4680520" cy="2943931"/>
          </a:xfrm>
          <a:prstGeom prst="rect">
            <a:avLst/>
          </a:prstGeom>
        </p:spPr>
      </p:pic>
    </p:spTree>
    <p:extLst>
      <p:ext uri="{BB962C8B-B14F-4D97-AF65-F5344CB8AC3E}">
        <p14:creationId xmlns:p14="http://schemas.microsoft.com/office/powerpoint/2010/main" val="2796751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01">
          <a:extLst>
            <a:ext uri="{FF2B5EF4-FFF2-40B4-BE49-F238E27FC236}">
              <a16:creationId xmlns:a16="http://schemas.microsoft.com/office/drawing/2014/main" xmlns="" id="{D1E990A8-5DA5-FB30-EE94-83F11D7475B1}"/>
            </a:ext>
          </a:extLst>
        </p:cNvPr>
        <p:cNvGrpSpPr/>
        <p:nvPr/>
      </p:nvGrpSpPr>
      <p:grpSpPr>
        <a:xfrm>
          <a:off x="0" y="0"/>
          <a:ext cx="0" cy="0"/>
          <a:chOff x="0" y="0"/>
          <a:chExt cx="0" cy="0"/>
        </a:xfrm>
      </p:grpSpPr>
      <p:sp>
        <p:nvSpPr>
          <p:cNvPr id="302" name="Google Shape;302;p54">
            <a:extLst>
              <a:ext uri="{FF2B5EF4-FFF2-40B4-BE49-F238E27FC236}">
                <a16:creationId xmlns:a16="http://schemas.microsoft.com/office/drawing/2014/main" xmlns="" id="{715DF2E8-95C7-F2C4-58B5-AA98A79CFF83}"/>
              </a:ext>
            </a:extLst>
          </p:cNvPr>
          <p:cNvSpPr txBox="1">
            <a:spLocks noGrp="1"/>
          </p:cNvSpPr>
          <p:nvPr>
            <p:ph type="title"/>
          </p:nvPr>
        </p:nvSpPr>
        <p:spPr>
          <a:xfrm>
            <a:off x="1043757" y="188640"/>
            <a:ext cx="10010000" cy="728064"/>
          </a:xfrm>
          <a:prstGeom prst="rect">
            <a:avLst/>
          </a:prstGeom>
        </p:spPr>
        <p:txBody>
          <a:bodyPr spcFirstLastPara="1" wrap="square" lIns="121897" tIns="121897" rIns="121897" bIns="121897" anchor="t" anchorCtr="0">
            <a:noAutofit/>
          </a:bodyPr>
          <a:lstStyle/>
          <a:p>
            <a:r>
              <a:rPr lang="vi-VN" sz="2700" b="1" dirty="0">
                <a:solidFill>
                  <a:srgbClr val="0070C0"/>
                </a:solidFill>
                <a:latin typeface="Arial" pitchFamily="34" charset="0"/>
                <a:ea typeface="Segoe UI Black" panose="020B0A02040204020203" pitchFamily="34" charset="0"/>
                <a:cs typeface="Arial" pitchFamily="34" charset="0"/>
              </a:rPr>
              <a:t>KINH DOANH THƯƠNG MẠI ĐIỆN TỬ</a:t>
            </a:r>
            <a:r>
              <a:rPr lang="en-US" sz="2700" b="1" dirty="0">
                <a:solidFill>
                  <a:srgbClr val="0070C0"/>
                </a:solidFill>
                <a:latin typeface="Arial" pitchFamily="34" charset="0"/>
                <a:ea typeface="Segoe UI Black" panose="020B0A02040204020203" pitchFamily="34" charset="0"/>
                <a:cs typeface="Arial" pitchFamily="34" charset="0"/>
              </a:rPr>
              <a:t> (GPP)</a:t>
            </a:r>
            <a:r>
              <a:rPr lang="vi-VN" sz="2700" b="1" dirty="0">
                <a:solidFill>
                  <a:srgbClr val="0070C0"/>
                </a:solidFill>
                <a:latin typeface="Arial" pitchFamily="34" charset="0"/>
                <a:ea typeface="Segoe UI Black" panose="020B0A02040204020203" pitchFamily="34" charset="0"/>
                <a:cs typeface="Arial" pitchFamily="34" charset="0"/>
              </a:rPr>
              <a:t/>
            </a:r>
            <a:br>
              <a:rPr lang="vi-VN" sz="2700" b="1" dirty="0">
                <a:solidFill>
                  <a:srgbClr val="0070C0"/>
                </a:solidFill>
                <a:latin typeface="Arial" pitchFamily="34" charset="0"/>
                <a:ea typeface="Segoe UI Black" panose="020B0A02040204020203" pitchFamily="34" charset="0"/>
                <a:cs typeface="Arial" pitchFamily="34" charset="0"/>
              </a:rPr>
            </a:br>
            <a:endParaRPr lang="en-US" sz="2700" b="1" dirty="0">
              <a:solidFill>
                <a:srgbClr val="0070C0"/>
              </a:solidFill>
              <a:latin typeface="Arial" pitchFamily="34" charset="0"/>
              <a:ea typeface="Segoe UI Black" panose="020B0A02040204020203" pitchFamily="34" charset="0"/>
              <a:cs typeface="Arial" pitchFamily="34" charset="0"/>
            </a:endParaRPr>
          </a:p>
        </p:txBody>
      </p:sp>
      <p:cxnSp>
        <p:nvCxnSpPr>
          <p:cNvPr id="3" name="Google Shape;305;p54">
            <a:extLst>
              <a:ext uri="{FF2B5EF4-FFF2-40B4-BE49-F238E27FC236}">
                <a16:creationId xmlns:a16="http://schemas.microsoft.com/office/drawing/2014/main" xmlns="" id="{8E1514C6-1478-BA8C-B2E5-6F557E202197}"/>
              </a:ext>
            </a:extLst>
          </p:cNvPr>
          <p:cNvCxnSpPr>
            <a:cxnSpLocks/>
          </p:cNvCxnSpPr>
          <p:nvPr/>
        </p:nvCxnSpPr>
        <p:spPr>
          <a:xfrm>
            <a:off x="854488" y="907988"/>
            <a:ext cx="10812457" cy="0"/>
          </a:xfrm>
          <a:prstGeom prst="straightConnector1">
            <a:avLst/>
          </a:prstGeom>
          <a:noFill/>
          <a:ln w="19050" cap="flat" cmpd="sng">
            <a:solidFill>
              <a:schemeClr val="accent3"/>
            </a:solidFill>
            <a:prstDash val="solid"/>
            <a:round/>
            <a:headEnd type="none" w="med" len="med"/>
            <a:tailEnd type="none" w="med" len="med"/>
          </a:ln>
        </p:spPr>
      </p:cxnSp>
      <p:pic>
        <p:nvPicPr>
          <p:cNvPr id="5" name="Picture 4">
            <a:extLst>
              <a:ext uri="{FF2B5EF4-FFF2-40B4-BE49-F238E27FC236}">
                <a16:creationId xmlns:a16="http://schemas.microsoft.com/office/drawing/2014/main" xmlns="" id="{B8156C78-A1A1-98D6-B61D-BE6590914F88}"/>
              </a:ext>
            </a:extLst>
          </p:cNvPr>
          <p:cNvPicPr>
            <a:picLocks noChangeAspect="1"/>
          </p:cNvPicPr>
          <p:nvPr/>
        </p:nvPicPr>
        <p:blipFill>
          <a:blip r:embed="rId3"/>
          <a:stretch>
            <a:fillRect/>
          </a:stretch>
        </p:blipFill>
        <p:spPr>
          <a:xfrm>
            <a:off x="1" y="6328994"/>
            <a:ext cx="12191999" cy="529007"/>
          </a:xfrm>
          <a:prstGeom prst="rect">
            <a:avLst/>
          </a:prstGeom>
        </p:spPr>
      </p:pic>
      <p:sp>
        <p:nvSpPr>
          <p:cNvPr id="6" name="Rectangle 5">
            <a:extLst>
              <a:ext uri="{FF2B5EF4-FFF2-40B4-BE49-F238E27FC236}">
                <a16:creationId xmlns:a16="http://schemas.microsoft.com/office/drawing/2014/main" xmlns="" id="{62312E12-76E8-7952-58C5-5EAD16D1B88C}"/>
              </a:ext>
            </a:extLst>
          </p:cNvPr>
          <p:cNvSpPr/>
          <p:nvPr/>
        </p:nvSpPr>
        <p:spPr>
          <a:xfrm>
            <a:off x="9293304" y="6112247"/>
            <a:ext cx="2783320" cy="353939"/>
          </a:xfrm>
          <a:prstGeom prst="rect">
            <a:avLst/>
          </a:prstGeom>
          <a:noFill/>
          <a:ln>
            <a:noFill/>
          </a:ln>
        </p:spPr>
        <p:style>
          <a:lnRef idx="0">
            <a:scrgbClr r="0" g="0" b="0"/>
          </a:lnRef>
          <a:fillRef idx="0">
            <a:scrgbClr r="0" g="0" b="0"/>
          </a:fillRef>
          <a:effectRef idx="0">
            <a:scrgbClr r="0" g="0" b="0"/>
          </a:effectRef>
          <a:fontRef idx="minor">
            <a:schemeClr val="dk1"/>
          </a:fontRef>
        </p:style>
        <p:txBody>
          <a:bodyPr wrap="none" lIns="121917" tIns="60958" rIns="121917" bIns="60958">
            <a:spAutoFit/>
          </a:bodyPr>
          <a:lstStyle/>
          <a:p>
            <a:pPr algn="ctr"/>
            <a:r>
              <a:rPr lang="en-US" sz="150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Chất lượng – An toàn – Hiệu quả</a:t>
            </a:r>
          </a:p>
        </p:txBody>
      </p:sp>
      <p:sp>
        <p:nvSpPr>
          <p:cNvPr id="8" name="Text Placeholder 7"/>
          <p:cNvSpPr>
            <a:spLocks noGrp="1"/>
          </p:cNvSpPr>
          <p:nvPr>
            <p:ph type="body" idx="1"/>
          </p:nvPr>
        </p:nvSpPr>
        <p:spPr>
          <a:xfrm>
            <a:off x="3920028" y="1123950"/>
            <a:ext cx="7746917" cy="5632311"/>
          </a:xfrm>
          <a:prstGeom prst="rect">
            <a:avLst/>
          </a:prstGeom>
        </p:spPr>
        <p:txBody>
          <a:bodyPr vert="horz" wrap="square" lIns="0" tIns="0" rIns="0" bIns="0" rtlCol="0">
            <a:spAutoFit/>
          </a:bodyPr>
          <a:lstStyle/>
          <a:p>
            <a:pPr marL="457200" indent="-457200" algn="just" fontAlgn="base">
              <a:lnSpc>
                <a:spcPct val="110000"/>
              </a:lnSpc>
              <a:spcBef>
                <a:spcPts val="2400"/>
              </a:spcBef>
              <a:spcAft>
                <a:spcPct val="0"/>
              </a:spcAft>
              <a:buClr>
                <a:srgbClr val="0000FF"/>
              </a:buClr>
              <a:buSzPct val="100000"/>
              <a:buFont typeface="Wingdings" pitchFamily="2" charset="2"/>
              <a:buChar char="v"/>
              <a:tabLst>
                <a:tab pos="5934075" algn="r"/>
              </a:tabLst>
              <a:defRPr/>
            </a:pPr>
            <a:r>
              <a:rPr lang="en-US" sz="2600" dirty="0" err="1">
                <a:solidFill>
                  <a:srgbClr val="002060"/>
                </a:solidFill>
                <a:latin typeface="Arial" panose="020B0604020202020204" pitchFamily="34" charset="0"/>
                <a:cs typeface="Arial" panose="020B0604020202020204" pitchFamily="34" charset="0"/>
              </a:rPr>
              <a:t>Tổ</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chức</a:t>
            </a:r>
            <a:r>
              <a:rPr lang="en-US" sz="2600" dirty="0">
                <a:solidFill>
                  <a:srgbClr val="00206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tư</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vấn</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hướng</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dẫn</a:t>
            </a:r>
            <a:r>
              <a:rPr lang="x-none" sz="2600" b="1">
                <a:solidFill>
                  <a:srgbClr val="FF0000"/>
                </a:solidFill>
                <a:latin typeface="Arial" panose="020B0604020202020204" pitchFamily="34" charset="0"/>
                <a:cs typeface="Arial" panose="020B0604020202020204" pitchFamily="34" charset="0"/>
              </a:rPr>
              <a:t> </a:t>
            </a:r>
            <a:r>
              <a:rPr lang="x-none" sz="2600">
                <a:solidFill>
                  <a:srgbClr val="002060"/>
                </a:solidFill>
                <a:latin typeface="Arial" panose="020B0604020202020204" pitchFamily="34" charset="0"/>
                <a:cs typeface="Arial" panose="020B0604020202020204" pitchFamily="34" charset="0"/>
              </a:rPr>
              <a:t>sử dụng thuốc </a:t>
            </a:r>
            <a:r>
              <a:rPr lang="en-US" sz="2600" dirty="0" err="1">
                <a:solidFill>
                  <a:srgbClr val="002060"/>
                </a:solidFill>
                <a:latin typeface="Arial" panose="020B0604020202020204" pitchFamily="34" charset="0"/>
                <a:cs typeface="Arial" panose="020B0604020202020204" pitchFamily="34" charset="0"/>
              </a:rPr>
              <a:t>trực</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tuyến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thông</a:t>
            </a:r>
            <a:r>
              <a:rPr lang="en-US" sz="2600" dirty="0">
                <a:solidFill>
                  <a:srgbClr val="002060"/>
                </a:solidFill>
                <a:latin typeface="Arial" panose="020B0604020202020204" pitchFamily="34" charset="0"/>
                <a:cs typeface="Arial" panose="020B0604020202020204" pitchFamily="34" charset="0"/>
              </a:rPr>
              <a:t> qua </a:t>
            </a:r>
            <a:r>
              <a:rPr lang="en-US" sz="2600" dirty="0" err="1">
                <a:solidFill>
                  <a:srgbClr val="002060"/>
                </a:solidFill>
                <a:latin typeface="Arial" panose="020B0604020202020204" pitchFamily="34" charset="0"/>
                <a:cs typeface="Arial" panose="020B0604020202020204" pitchFamily="34" charset="0"/>
              </a:rPr>
              <a:t>thiết</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bị</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công</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nghệ</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thông</a:t>
            </a:r>
            <a:r>
              <a:rPr lang="en-US" sz="2600" dirty="0">
                <a:solidFill>
                  <a:srgbClr val="002060"/>
                </a:solidFill>
                <a:latin typeface="Arial" panose="020B0604020202020204" pitchFamily="34" charset="0"/>
                <a:cs typeface="Arial" panose="020B0604020202020204" pitchFamily="34" charset="0"/>
              </a:rPr>
              <a:t> tin; </a:t>
            </a:r>
          </a:p>
          <a:p>
            <a:pPr marL="457200" indent="-457200" algn="just" fontAlgn="base">
              <a:lnSpc>
                <a:spcPct val="110000"/>
              </a:lnSpc>
              <a:spcBef>
                <a:spcPts val="2400"/>
              </a:spcBef>
              <a:spcAft>
                <a:spcPct val="0"/>
              </a:spcAft>
              <a:buClr>
                <a:srgbClr val="0000FF"/>
              </a:buClr>
              <a:buSzPct val="100000"/>
              <a:buFont typeface="Wingdings" pitchFamily="2" charset="2"/>
              <a:buChar char="v"/>
              <a:tabLst>
                <a:tab pos="5934075" algn="r"/>
              </a:tabLst>
              <a:defRPr/>
            </a:pPr>
            <a:r>
              <a:rPr lang="en-US" sz="2600" b="1" dirty="0" err="1">
                <a:solidFill>
                  <a:srgbClr val="FF0000"/>
                </a:solidFill>
                <a:latin typeface="Arial" panose="020B0604020202020204" pitchFamily="34" charset="0"/>
                <a:cs typeface="Arial" panose="020B0604020202020204" pitchFamily="34" charset="0"/>
              </a:rPr>
              <a:t>Lưu</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bằng</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chứng</a:t>
            </a:r>
            <a:r>
              <a:rPr lang="en-US" sz="2600" b="1" dirty="0">
                <a:solidFill>
                  <a:srgbClr val="FF000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về</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việc</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tư</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vấn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hướng</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dẫn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trực</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tuyến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ít</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nhất</a:t>
            </a:r>
            <a:r>
              <a:rPr lang="en-US" sz="2600" dirty="0">
                <a:solidFill>
                  <a:srgbClr val="002060"/>
                </a:solidFill>
                <a:latin typeface="Arial" panose="020B0604020202020204" pitchFamily="34" charset="0"/>
                <a:cs typeface="Arial" panose="020B0604020202020204" pitchFamily="34" charset="0"/>
              </a:rPr>
              <a:t> 24 </a:t>
            </a:r>
            <a:r>
              <a:rPr lang="en-US" sz="2600" dirty="0" err="1">
                <a:solidFill>
                  <a:srgbClr val="002060"/>
                </a:solidFill>
                <a:latin typeface="Arial" panose="020B0604020202020204" pitchFamily="34" charset="0"/>
                <a:cs typeface="Arial" panose="020B0604020202020204" pitchFamily="34" charset="0"/>
              </a:rPr>
              <a:t>tháng</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tối</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thiểu</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các</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nội</a:t>
            </a:r>
            <a:r>
              <a:rPr lang="en-US" sz="2600" dirty="0">
                <a:solidFill>
                  <a:srgbClr val="002060"/>
                </a:solidFill>
                <a:latin typeface="Arial" panose="020B0604020202020204" pitchFamily="34" charset="0"/>
                <a:cs typeface="Arial" panose="020B0604020202020204" pitchFamily="34" charset="0"/>
              </a:rPr>
              <a:t> dung </a:t>
            </a:r>
            <a:r>
              <a:rPr lang="en-US" sz="2600" dirty="0" err="1">
                <a:solidFill>
                  <a:srgbClr val="002060"/>
                </a:solidFill>
                <a:latin typeface="Arial" panose="020B0604020202020204" pitchFamily="34" charset="0"/>
                <a:cs typeface="Arial" panose="020B0604020202020204" pitchFamily="34" charset="0"/>
              </a:rPr>
              <a:t>về</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thông</a:t>
            </a:r>
            <a:r>
              <a:rPr lang="en-US" sz="2600" dirty="0">
                <a:solidFill>
                  <a:srgbClr val="002060"/>
                </a:solidFill>
                <a:latin typeface="Arial" panose="020B0604020202020204" pitchFamily="34" charset="0"/>
                <a:cs typeface="Arial" panose="020B0604020202020204" pitchFamily="34" charset="0"/>
              </a:rPr>
              <a:t> tin </a:t>
            </a:r>
            <a:r>
              <a:rPr lang="en-US" sz="2600" dirty="0" err="1">
                <a:solidFill>
                  <a:srgbClr val="002060"/>
                </a:solidFill>
                <a:latin typeface="Arial" panose="020B0604020202020204" pitchFamily="34" charset="0"/>
                <a:cs typeface="Arial" panose="020B0604020202020204" pitchFamily="34" charset="0"/>
              </a:rPr>
              <a:t>liên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lạc</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của</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người</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mua</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tóm</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tắt</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nội</a:t>
            </a:r>
            <a:r>
              <a:rPr lang="en-US" sz="2600" dirty="0">
                <a:solidFill>
                  <a:srgbClr val="002060"/>
                </a:solidFill>
                <a:latin typeface="Arial" panose="020B0604020202020204" pitchFamily="34" charset="0"/>
                <a:cs typeface="Arial" panose="020B0604020202020204" pitchFamily="34" charset="0"/>
              </a:rPr>
              <a:t> dung </a:t>
            </a:r>
            <a:r>
              <a:rPr lang="en-US" sz="2600" dirty="0" err="1">
                <a:solidFill>
                  <a:srgbClr val="002060"/>
                </a:solidFill>
                <a:latin typeface="Arial" panose="020B0604020202020204" pitchFamily="34" charset="0"/>
                <a:cs typeface="Arial" panose="020B0604020202020204" pitchFamily="34" charset="0"/>
              </a:rPr>
              <a:t>tư</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vấn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hướng</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dẫn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đã</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thực</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hiện</a:t>
            </a:r>
            <a:r>
              <a:rPr lang="en-US" sz="2600" dirty="0">
                <a:solidFill>
                  <a:srgbClr val="002060"/>
                </a:solidFill>
                <a:latin typeface="Arial" panose="020B0604020202020204" pitchFamily="34" charset="0"/>
                <a:cs typeface="Arial" panose="020B0604020202020204" pitchFamily="34" charset="0"/>
              </a:rPr>
              <a:t>)</a:t>
            </a:r>
            <a:r>
              <a:rPr lang="x-none" sz="2600">
                <a:solidFill>
                  <a:srgbClr val="002060"/>
                </a:solidFill>
                <a:latin typeface="Arial" panose="020B0604020202020204" pitchFamily="34" charset="0"/>
                <a:cs typeface="Arial" panose="020B0604020202020204" pitchFamily="34" charset="0"/>
              </a:rPr>
              <a:t>.</a:t>
            </a:r>
            <a:r>
              <a:rPr lang="en-US" sz="2600" dirty="0">
                <a:solidFill>
                  <a:srgbClr val="002060"/>
                </a:solidFill>
                <a:latin typeface="Arial" panose="020B0604020202020204" pitchFamily="34" charset="0"/>
                <a:cs typeface="Arial" panose="020B0604020202020204" pitchFamily="34" charset="0"/>
              </a:rPr>
              <a:t> </a:t>
            </a:r>
          </a:p>
          <a:p>
            <a:pPr marL="457200" indent="-457200" algn="just" fontAlgn="base">
              <a:lnSpc>
                <a:spcPct val="110000"/>
              </a:lnSpc>
              <a:spcBef>
                <a:spcPts val="2400"/>
              </a:spcBef>
              <a:spcAft>
                <a:spcPct val="0"/>
              </a:spcAft>
              <a:buClr>
                <a:srgbClr val="0000FF"/>
              </a:buClr>
              <a:buSzPct val="100000"/>
              <a:buFont typeface="Wingdings" pitchFamily="2" charset="2"/>
              <a:buChar char="v"/>
              <a:tabLst>
                <a:tab pos="5934075" algn="r"/>
              </a:tabLst>
              <a:defRPr/>
            </a:pPr>
            <a:r>
              <a:rPr lang="en-US" sz="2600" dirty="0" err="1">
                <a:solidFill>
                  <a:srgbClr val="002060"/>
                </a:solidFill>
                <a:latin typeface="Arial" panose="020B0604020202020204" pitchFamily="34" charset="0"/>
                <a:cs typeface="Arial" panose="020B0604020202020204" pitchFamily="34" charset="0"/>
              </a:rPr>
              <a:t>Thuốc</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phải</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được</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bao</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gói</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bảo</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quản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vận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chuyển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phù</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hợp</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để</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bảo</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đảm</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tính</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nguyên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trạng</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của</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thuốc</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không</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làm</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mất</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các</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thông</a:t>
            </a:r>
            <a:r>
              <a:rPr lang="en-US" sz="2600" dirty="0">
                <a:solidFill>
                  <a:srgbClr val="002060"/>
                </a:solidFill>
                <a:latin typeface="Arial" panose="020B0604020202020204" pitchFamily="34" charset="0"/>
                <a:cs typeface="Arial" panose="020B0604020202020204" pitchFamily="34" charset="0"/>
              </a:rPr>
              <a:t> tin </a:t>
            </a:r>
            <a:r>
              <a:rPr lang="en-US" sz="2600" dirty="0" err="1">
                <a:solidFill>
                  <a:srgbClr val="002060"/>
                </a:solidFill>
                <a:latin typeface="Arial" panose="020B0604020202020204" pitchFamily="34" charset="0"/>
                <a:cs typeface="Arial" panose="020B0604020202020204" pitchFamily="34" charset="0"/>
              </a:rPr>
              <a:t>về</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sản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phẩm</a:t>
            </a:r>
            <a:r>
              <a:rPr lang="en-US" sz="2600" dirty="0">
                <a:solidFill>
                  <a:srgbClr val="002060"/>
                </a:solidFill>
                <a:latin typeface="Arial" panose="020B0604020202020204" pitchFamily="34" charset="0"/>
                <a:cs typeface="Arial" panose="020B0604020202020204" pitchFamily="34" charset="0"/>
              </a:rPr>
              <a:t>;</a:t>
            </a:r>
          </a:p>
          <a:p>
            <a:pPr marL="457200" indent="-457200" algn="just" fontAlgn="base">
              <a:lnSpc>
                <a:spcPct val="110000"/>
              </a:lnSpc>
              <a:spcBef>
                <a:spcPts val="2400"/>
              </a:spcBef>
              <a:spcAft>
                <a:spcPct val="0"/>
              </a:spcAft>
              <a:buClr>
                <a:srgbClr val="0000FF"/>
              </a:buClr>
              <a:buSzPct val="100000"/>
              <a:buFont typeface="Wingdings" pitchFamily="2" charset="2"/>
              <a:buChar char="v"/>
              <a:tabLst>
                <a:tab pos="5934075" algn="r"/>
              </a:tabLst>
              <a:defRPr/>
            </a:pPr>
            <a:endParaRPr lang="vi-VN" sz="2600" dirty="0">
              <a:solidFill>
                <a:srgbClr val="002060"/>
              </a:solidFill>
              <a:latin typeface="Arial" panose="020B0604020202020204" pitchFamily="34" charset="0"/>
              <a:cs typeface="Arial" panose="020B0604020202020204" pitchFamily="34" charset="0"/>
            </a:endParaRPr>
          </a:p>
        </p:txBody>
      </p:sp>
      <p:pic>
        <p:nvPicPr>
          <p:cNvPr id="10" name="Picture 9" descr="A person wearing a headset and a headset with different icons&#10;&#10;AI-generated content may be incorrect.">
            <a:extLst>
              <a:ext uri="{FF2B5EF4-FFF2-40B4-BE49-F238E27FC236}">
                <a16:creationId xmlns:a16="http://schemas.microsoft.com/office/drawing/2014/main" xmlns="" id="{F484345F-EEB8-CC3B-B948-AF248A3BF9C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27" y="3519458"/>
            <a:ext cx="3861001" cy="2592789"/>
          </a:xfrm>
          <a:prstGeom prst="rect">
            <a:avLst/>
          </a:prstGeom>
        </p:spPr>
      </p:pic>
    </p:spTree>
    <p:extLst>
      <p:ext uri="{BB962C8B-B14F-4D97-AF65-F5344CB8AC3E}">
        <p14:creationId xmlns:p14="http://schemas.microsoft.com/office/powerpoint/2010/main" val="1401206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01">
          <a:extLst>
            <a:ext uri="{FF2B5EF4-FFF2-40B4-BE49-F238E27FC236}">
              <a16:creationId xmlns:a16="http://schemas.microsoft.com/office/drawing/2014/main" xmlns="" id="{D1E990A8-5DA5-FB30-EE94-83F11D7475B1}"/>
            </a:ext>
          </a:extLst>
        </p:cNvPr>
        <p:cNvGrpSpPr/>
        <p:nvPr/>
      </p:nvGrpSpPr>
      <p:grpSpPr>
        <a:xfrm>
          <a:off x="0" y="0"/>
          <a:ext cx="0" cy="0"/>
          <a:chOff x="0" y="0"/>
          <a:chExt cx="0" cy="0"/>
        </a:xfrm>
      </p:grpSpPr>
      <p:sp>
        <p:nvSpPr>
          <p:cNvPr id="302" name="Google Shape;302;p54">
            <a:extLst>
              <a:ext uri="{FF2B5EF4-FFF2-40B4-BE49-F238E27FC236}">
                <a16:creationId xmlns:a16="http://schemas.microsoft.com/office/drawing/2014/main" xmlns="" id="{715DF2E8-95C7-F2C4-58B5-AA98A79CFF83}"/>
              </a:ext>
            </a:extLst>
          </p:cNvPr>
          <p:cNvSpPr txBox="1">
            <a:spLocks noGrp="1"/>
          </p:cNvSpPr>
          <p:nvPr>
            <p:ph type="title"/>
          </p:nvPr>
        </p:nvSpPr>
        <p:spPr>
          <a:xfrm>
            <a:off x="1043757" y="188640"/>
            <a:ext cx="10010000" cy="728064"/>
          </a:xfrm>
          <a:prstGeom prst="rect">
            <a:avLst/>
          </a:prstGeom>
        </p:spPr>
        <p:txBody>
          <a:bodyPr spcFirstLastPara="1" wrap="square" lIns="121897" tIns="121897" rIns="121897" bIns="121897" anchor="t" anchorCtr="0">
            <a:noAutofit/>
          </a:bodyPr>
          <a:lstStyle/>
          <a:p>
            <a:r>
              <a:rPr lang="vi-VN" sz="2700" b="1" dirty="0">
                <a:solidFill>
                  <a:srgbClr val="0070C0"/>
                </a:solidFill>
                <a:latin typeface="Arial" pitchFamily="34" charset="0"/>
                <a:ea typeface="Segoe UI Black" panose="020B0A02040204020203" pitchFamily="34" charset="0"/>
                <a:cs typeface="Arial" pitchFamily="34" charset="0"/>
              </a:rPr>
              <a:t>KINH DOANH THƯƠNG MẠI ĐIỆN TỬ</a:t>
            </a:r>
            <a:r>
              <a:rPr lang="en-US" sz="2700" b="1" dirty="0">
                <a:solidFill>
                  <a:srgbClr val="0070C0"/>
                </a:solidFill>
                <a:latin typeface="Arial" pitchFamily="34" charset="0"/>
                <a:ea typeface="Segoe UI Black" panose="020B0A02040204020203" pitchFamily="34" charset="0"/>
                <a:cs typeface="Arial" pitchFamily="34" charset="0"/>
              </a:rPr>
              <a:t> (GPP)</a:t>
            </a:r>
            <a:r>
              <a:rPr lang="vi-VN" sz="2700" b="1" dirty="0">
                <a:solidFill>
                  <a:srgbClr val="0070C0"/>
                </a:solidFill>
                <a:latin typeface="Arial" pitchFamily="34" charset="0"/>
                <a:ea typeface="Segoe UI Black" panose="020B0A02040204020203" pitchFamily="34" charset="0"/>
                <a:cs typeface="Arial" pitchFamily="34" charset="0"/>
              </a:rPr>
              <a:t/>
            </a:r>
            <a:br>
              <a:rPr lang="vi-VN" sz="2700" b="1" dirty="0">
                <a:solidFill>
                  <a:srgbClr val="0070C0"/>
                </a:solidFill>
                <a:latin typeface="Arial" pitchFamily="34" charset="0"/>
                <a:ea typeface="Segoe UI Black" panose="020B0A02040204020203" pitchFamily="34" charset="0"/>
                <a:cs typeface="Arial" pitchFamily="34" charset="0"/>
              </a:rPr>
            </a:br>
            <a:endParaRPr lang="en-US" sz="2700" b="1" dirty="0">
              <a:solidFill>
                <a:srgbClr val="0070C0"/>
              </a:solidFill>
              <a:latin typeface="Arial" pitchFamily="34" charset="0"/>
              <a:ea typeface="Segoe UI Black" panose="020B0A02040204020203" pitchFamily="34" charset="0"/>
              <a:cs typeface="Arial" pitchFamily="34" charset="0"/>
            </a:endParaRPr>
          </a:p>
        </p:txBody>
      </p:sp>
      <p:cxnSp>
        <p:nvCxnSpPr>
          <p:cNvPr id="3" name="Google Shape;305;p54">
            <a:extLst>
              <a:ext uri="{FF2B5EF4-FFF2-40B4-BE49-F238E27FC236}">
                <a16:creationId xmlns:a16="http://schemas.microsoft.com/office/drawing/2014/main" xmlns="" id="{8E1514C6-1478-BA8C-B2E5-6F557E202197}"/>
              </a:ext>
            </a:extLst>
          </p:cNvPr>
          <p:cNvCxnSpPr>
            <a:cxnSpLocks/>
          </p:cNvCxnSpPr>
          <p:nvPr/>
        </p:nvCxnSpPr>
        <p:spPr>
          <a:xfrm>
            <a:off x="854488" y="907988"/>
            <a:ext cx="10812457" cy="0"/>
          </a:xfrm>
          <a:prstGeom prst="straightConnector1">
            <a:avLst/>
          </a:prstGeom>
          <a:noFill/>
          <a:ln w="19050" cap="flat" cmpd="sng">
            <a:solidFill>
              <a:schemeClr val="accent3"/>
            </a:solidFill>
            <a:prstDash val="solid"/>
            <a:round/>
            <a:headEnd type="none" w="med" len="med"/>
            <a:tailEnd type="none" w="med" len="med"/>
          </a:ln>
        </p:spPr>
      </p:cxnSp>
      <p:pic>
        <p:nvPicPr>
          <p:cNvPr id="5" name="Picture 4">
            <a:extLst>
              <a:ext uri="{FF2B5EF4-FFF2-40B4-BE49-F238E27FC236}">
                <a16:creationId xmlns:a16="http://schemas.microsoft.com/office/drawing/2014/main" xmlns="" id="{B8156C78-A1A1-98D6-B61D-BE6590914F88}"/>
              </a:ext>
            </a:extLst>
          </p:cNvPr>
          <p:cNvPicPr>
            <a:picLocks noChangeAspect="1"/>
          </p:cNvPicPr>
          <p:nvPr/>
        </p:nvPicPr>
        <p:blipFill>
          <a:blip r:embed="rId3"/>
          <a:stretch>
            <a:fillRect/>
          </a:stretch>
        </p:blipFill>
        <p:spPr>
          <a:xfrm>
            <a:off x="1" y="6328994"/>
            <a:ext cx="12191999" cy="529007"/>
          </a:xfrm>
          <a:prstGeom prst="rect">
            <a:avLst/>
          </a:prstGeom>
        </p:spPr>
      </p:pic>
      <p:sp>
        <p:nvSpPr>
          <p:cNvPr id="6" name="Rectangle 5">
            <a:extLst>
              <a:ext uri="{FF2B5EF4-FFF2-40B4-BE49-F238E27FC236}">
                <a16:creationId xmlns:a16="http://schemas.microsoft.com/office/drawing/2014/main" xmlns="" id="{62312E12-76E8-7952-58C5-5EAD16D1B88C}"/>
              </a:ext>
            </a:extLst>
          </p:cNvPr>
          <p:cNvSpPr/>
          <p:nvPr/>
        </p:nvSpPr>
        <p:spPr>
          <a:xfrm>
            <a:off x="9293304" y="6112247"/>
            <a:ext cx="2783320" cy="353939"/>
          </a:xfrm>
          <a:prstGeom prst="rect">
            <a:avLst/>
          </a:prstGeom>
          <a:noFill/>
          <a:ln>
            <a:noFill/>
          </a:ln>
        </p:spPr>
        <p:style>
          <a:lnRef idx="0">
            <a:scrgbClr r="0" g="0" b="0"/>
          </a:lnRef>
          <a:fillRef idx="0">
            <a:scrgbClr r="0" g="0" b="0"/>
          </a:fillRef>
          <a:effectRef idx="0">
            <a:scrgbClr r="0" g="0" b="0"/>
          </a:effectRef>
          <a:fontRef idx="minor">
            <a:schemeClr val="dk1"/>
          </a:fontRef>
        </p:style>
        <p:txBody>
          <a:bodyPr wrap="none" lIns="121917" tIns="60958" rIns="121917" bIns="60958">
            <a:spAutoFit/>
          </a:bodyPr>
          <a:lstStyle/>
          <a:p>
            <a:pPr algn="ctr"/>
            <a:r>
              <a:rPr lang="en-US" sz="150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Chất lượng – An toàn – Hiệu quả</a:t>
            </a:r>
          </a:p>
        </p:txBody>
      </p:sp>
      <p:sp>
        <p:nvSpPr>
          <p:cNvPr id="8" name="Text Placeholder 7"/>
          <p:cNvSpPr>
            <a:spLocks noGrp="1"/>
          </p:cNvSpPr>
          <p:nvPr>
            <p:ph type="body" idx="1"/>
          </p:nvPr>
        </p:nvSpPr>
        <p:spPr>
          <a:xfrm>
            <a:off x="3920028" y="1123950"/>
            <a:ext cx="7746917" cy="4884414"/>
          </a:xfrm>
          <a:prstGeom prst="rect">
            <a:avLst/>
          </a:prstGeom>
        </p:spPr>
        <p:txBody>
          <a:bodyPr vert="horz" wrap="square" lIns="0" tIns="0" rIns="0" bIns="0" rtlCol="0">
            <a:spAutoFit/>
          </a:bodyPr>
          <a:lstStyle/>
          <a:p>
            <a:pPr marL="457200" indent="-457200" algn="just" fontAlgn="base">
              <a:lnSpc>
                <a:spcPct val="110000"/>
              </a:lnSpc>
              <a:spcBef>
                <a:spcPts val="2400"/>
              </a:spcBef>
              <a:spcAft>
                <a:spcPct val="0"/>
              </a:spcAft>
              <a:buClr>
                <a:srgbClr val="0000FF"/>
              </a:buClr>
              <a:buSzPct val="100000"/>
              <a:buFont typeface="Wingdings" pitchFamily="2" charset="2"/>
              <a:buChar char="v"/>
              <a:tabLst>
                <a:tab pos="5934075" algn="r"/>
              </a:tabLst>
              <a:defRPr/>
            </a:pPr>
            <a:r>
              <a:rPr lang="en-US" sz="2600" b="1" dirty="0" err="1">
                <a:solidFill>
                  <a:srgbClr val="FF0000"/>
                </a:solidFill>
                <a:latin typeface="Arial" panose="020B0604020202020204" pitchFamily="34" charset="0"/>
                <a:cs typeface="Arial" panose="020B0604020202020204" pitchFamily="34" charset="0"/>
              </a:rPr>
              <a:t>Bao</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gói</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để</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vận</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chuyển</a:t>
            </a:r>
            <a:r>
              <a:rPr lang="en-US" sz="2600" b="1" dirty="0">
                <a:solidFill>
                  <a:srgbClr val="FF000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thuốc</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phải</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có</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đầy</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đủ</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thông</a:t>
            </a:r>
            <a:r>
              <a:rPr lang="en-US" sz="2600" dirty="0">
                <a:solidFill>
                  <a:srgbClr val="002060"/>
                </a:solidFill>
                <a:latin typeface="Arial" panose="020B0604020202020204" pitchFamily="34" charset="0"/>
                <a:cs typeface="Arial" panose="020B0604020202020204" pitchFamily="34" charset="0"/>
              </a:rPr>
              <a:t> tin </a:t>
            </a:r>
            <a:r>
              <a:rPr lang="en-US" sz="2600" dirty="0" err="1">
                <a:solidFill>
                  <a:srgbClr val="002060"/>
                </a:solidFill>
                <a:latin typeface="Arial" panose="020B0604020202020204" pitchFamily="34" charset="0"/>
                <a:cs typeface="Arial" panose="020B0604020202020204" pitchFamily="34" charset="0"/>
              </a:rPr>
              <a:t>về</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người</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mua</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thuốc</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cơ</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sở</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bán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lẻ</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thuốc</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điều</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kiện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bảo</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quản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thuốc</a:t>
            </a:r>
            <a:r>
              <a:rPr lang="en-US" sz="2600" dirty="0">
                <a:solidFill>
                  <a:srgbClr val="002060"/>
                </a:solidFill>
                <a:latin typeface="Arial" panose="020B0604020202020204" pitchFamily="34" charset="0"/>
                <a:cs typeface="Arial" panose="020B0604020202020204" pitchFamily="34" charset="0"/>
              </a:rPr>
              <a:t>.</a:t>
            </a:r>
          </a:p>
          <a:p>
            <a:pPr marL="457200" indent="-457200" algn="just" fontAlgn="base">
              <a:lnSpc>
                <a:spcPct val="110000"/>
              </a:lnSpc>
              <a:spcBef>
                <a:spcPts val="2400"/>
              </a:spcBef>
              <a:spcAft>
                <a:spcPct val="0"/>
              </a:spcAft>
              <a:buClr>
                <a:srgbClr val="0000FF"/>
              </a:buClr>
              <a:buSzPct val="100000"/>
              <a:buFont typeface="Wingdings" pitchFamily="2" charset="2"/>
              <a:buChar char="v"/>
              <a:tabLst>
                <a:tab pos="5934075" algn="r"/>
              </a:tabLst>
              <a:defRPr/>
            </a:pPr>
            <a:r>
              <a:rPr lang="en-US" sz="2600" b="1" dirty="0" err="1">
                <a:solidFill>
                  <a:srgbClr val="FF0000"/>
                </a:solidFill>
                <a:latin typeface="Arial" panose="020B0604020202020204" pitchFamily="34" charset="0"/>
                <a:cs typeface="Arial" panose="020B0604020202020204" pitchFamily="34" charset="0"/>
              </a:rPr>
              <a:t>Người</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vận</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chuyển</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thuốc</a:t>
            </a:r>
            <a:r>
              <a:rPr lang="en-US" sz="2600" b="1" dirty="0">
                <a:solidFill>
                  <a:srgbClr val="FF000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phải</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được</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thông</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báo</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về</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điều</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kiện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bảo</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quản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vận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chuyển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thuốc</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và</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phải</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tuân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thủ</a:t>
            </a:r>
            <a:endParaRPr lang="vi-VN" sz="2600" dirty="0">
              <a:solidFill>
                <a:srgbClr val="002060"/>
              </a:solidFill>
              <a:cs typeface="Arial" panose="020B0604020202020204" pitchFamily="34" charset="0"/>
            </a:endParaRPr>
          </a:p>
          <a:p>
            <a:pPr marL="457200" indent="-457200" algn="just" fontAlgn="base">
              <a:lnSpc>
                <a:spcPct val="110000"/>
              </a:lnSpc>
              <a:spcBef>
                <a:spcPts val="2400"/>
              </a:spcBef>
              <a:spcAft>
                <a:spcPct val="0"/>
              </a:spcAft>
              <a:buClr>
                <a:srgbClr val="0000FF"/>
              </a:buClr>
              <a:buSzPct val="100000"/>
              <a:buFont typeface="Wingdings" pitchFamily="2" charset="2"/>
              <a:buChar char="v"/>
              <a:tabLst>
                <a:tab pos="5934075" algn="r"/>
              </a:tabLst>
              <a:defRPr/>
            </a:pPr>
            <a:r>
              <a:rPr lang="en-US" sz="2600" dirty="0" err="1">
                <a:solidFill>
                  <a:srgbClr val="002060"/>
                </a:solidFill>
                <a:latin typeface="Arial" panose="020B0604020202020204" pitchFamily="34" charset="0"/>
                <a:cs typeface="Arial" panose="020B0604020202020204" pitchFamily="34" charset="0"/>
              </a:rPr>
              <a:t>Cơ</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quan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chuyên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môn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về</a:t>
            </a:r>
            <a:r>
              <a:rPr lang="en-US" sz="2600" dirty="0">
                <a:solidFill>
                  <a:srgbClr val="002060"/>
                </a:solidFill>
                <a:latin typeface="Arial" panose="020B0604020202020204" pitchFamily="34" charset="0"/>
                <a:cs typeface="Arial" panose="020B0604020202020204" pitchFamily="34" charset="0"/>
              </a:rPr>
              <a:t> y </a:t>
            </a:r>
            <a:r>
              <a:rPr lang="en-US" sz="2600" dirty="0" err="1">
                <a:solidFill>
                  <a:srgbClr val="002060"/>
                </a:solidFill>
                <a:latin typeface="Arial" panose="020B0604020202020204" pitchFamily="34" charset="0"/>
                <a:cs typeface="Arial" panose="020B0604020202020204" pitchFamily="34" charset="0"/>
              </a:rPr>
              <a:t>tế</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của</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tỉnh</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FF0000"/>
                </a:solidFill>
                <a:latin typeface="Arial" panose="020B0604020202020204" pitchFamily="34" charset="0"/>
                <a:cs typeface="Arial" panose="020B0604020202020204" pitchFamily="34" charset="0"/>
              </a:rPr>
              <a:t>công</a:t>
            </a:r>
            <a:r>
              <a:rPr lang="en-US" sz="2600" dirty="0">
                <a:solidFill>
                  <a:srgbClr val="FF0000"/>
                </a:solidFill>
                <a:latin typeface="Arial" panose="020B0604020202020204" pitchFamily="34" charset="0"/>
                <a:cs typeface="Arial" panose="020B0604020202020204" pitchFamily="34" charset="0"/>
              </a:rPr>
              <a:t> </a:t>
            </a:r>
            <a:r>
              <a:rPr lang="en-US" sz="2600" dirty="0" err="1">
                <a:solidFill>
                  <a:srgbClr val="FF0000"/>
                </a:solidFill>
                <a:latin typeface="Arial" panose="020B0604020202020204" pitchFamily="34" charset="0"/>
                <a:cs typeface="Arial" panose="020B0604020202020204" pitchFamily="34" charset="0"/>
              </a:rPr>
              <a:t>bố</a:t>
            </a:r>
            <a:r>
              <a:rPr lang="en-US" sz="2600" dirty="0">
                <a:solidFill>
                  <a:srgbClr val="FF0000"/>
                </a:solidFill>
                <a:latin typeface="Arial" panose="020B0604020202020204" pitchFamily="34" charset="0"/>
                <a:cs typeface="Arial" panose="020B0604020202020204" pitchFamily="34" charset="0"/>
              </a:rPr>
              <a:t> </a:t>
            </a:r>
            <a:r>
              <a:rPr lang="en-US" sz="2600" dirty="0" err="1">
                <a:solidFill>
                  <a:srgbClr val="FF0000"/>
                </a:solidFill>
                <a:latin typeface="Arial" panose="020B0604020202020204" pitchFamily="34" charset="0"/>
                <a:cs typeface="Arial" panose="020B0604020202020204" pitchFamily="34" charset="0"/>
              </a:rPr>
              <a:t>danh</a:t>
            </a:r>
            <a:r>
              <a:rPr lang="en-US" sz="2600" dirty="0">
                <a:solidFill>
                  <a:srgbClr val="FF0000"/>
                </a:solidFill>
                <a:latin typeface="Arial" panose="020B0604020202020204" pitchFamily="34" charset="0"/>
                <a:cs typeface="Arial" panose="020B0604020202020204" pitchFamily="34" charset="0"/>
              </a:rPr>
              <a:t> </a:t>
            </a:r>
            <a:r>
              <a:rPr lang="en-US" sz="2600" dirty="0" err="1">
                <a:solidFill>
                  <a:srgbClr val="FF0000"/>
                </a:solidFill>
                <a:latin typeface="Arial" panose="020B0604020202020204" pitchFamily="34" charset="0"/>
                <a:cs typeface="Arial" panose="020B0604020202020204" pitchFamily="34" charset="0"/>
              </a:rPr>
              <a:t>sách</a:t>
            </a:r>
            <a:r>
              <a:rPr lang="en-US" sz="2600" dirty="0">
                <a:solidFill>
                  <a:srgbClr val="FF0000"/>
                </a:solidFill>
                <a:latin typeface="Arial" panose="020B0604020202020204" pitchFamily="34" charset="0"/>
                <a:cs typeface="Arial" panose="020B0604020202020204" pitchFamily="34" charset="0"/>
              </a:rPr>
              <a:t> </a:t>
            </a:r>
            <a:r>
              <a:rPr lang="en-US" sz="2600" dirty="0" err="1">
                <a:solidFill>
                  <a:srgbClr val="FF0000"/>
                </a:solidFill>
                <a:latin typeface="Arial" panose="020B0604020202020204" pitchFamily="34" charset="0"/>
                <a:cs typeface="Arial" panose="020B0604020202020204" pitchFamily="34" charset="0"/>
              </a:rPr>
              <a:t>cơ</a:t>
            </a:r>
            <a:r>
              <a:rPr lang="en-US" sz="2600" dirty="0">
                <a:solidFill>
                  <a:srgbClr val="FF0000"/>
                </a:solidFill>
                <a:latin typeface="Arial" panose="020B0604020202020204" pitchFamily="34" charset="0"/>
                <a:cs typeface="Arial" panose="020B0604020202020204" pitchFamily="34" charset="0"/>
              </a:rPr>
              <a:t> </a:t>
            </a:r>
            <a:r>
              <a:rPr lang="en-US" sz="2600" dirty="0" err="1">
                <a:solidFill>
                  <a:srgbClr val="FF0000"/>
                </a:solidFill>
                <a:latin typeface="Arial" panose="020B0604020202020204" pitchFamily="34" charset="0"/>
                <a:cs typeface="Arial" panose="020B0604020202020204" pitchFamily="34" charset="0"/>
              </a:rPr>
              <a:t>sở</a:t>
            </a:r>
            <a:r>
              <a:rPr lang="en-US" sz="2600" dirty="0">
                <a:solidFill>
                  <a:srgbClr val="FF0000"/>
                </a:solidFill>
                <a:latin typeface="Arial" panose="020B0604020202020204" pitchFamily="34" charset="0"/>
                <a:cs typeface="Arial" panose="020B0604020202020204" pitchFamily="34" charset="0"/>
              </a:rPr>
              <a:t> </a:t>
            </a:r>
            <a:r>
              <a:rPr lang="en-US" sz="2600" dirty="0" err="1">
                <a:solidFill>
                  <a:srgbClr val="FF0000"/>
                </a:solidFill>
                <a:latin typeface="Arial" panose="020B0604020202020204" pitchFamily="34" charset="0"/>
                <a:cs typeface="Arial" panose="020B0604020202020204" pitchFamily="34" charset="0"/>
              </a:rPr>
              <a:t>kinh</a:t>
            </a:r>
            <a:r>
              <a:rPr lang="en-US" sz="2600" dirty="0">
                <a:solidFill>
                  <a:srgbClr val="FF0000"/>
                </a:solidFill>
                <a:latin typeface="Arial" panose="020B0604020202020204" pitchFamily="34" charset="0"/>
                <a:cs typeface="Arial" panose="020B0604020202020204" pitchFamily="34" charset="0"/>
              </a:rPr>
              <a:t> </a:t>
            </a:r>
            <a:r>
              <a:rPr lang="en-US" sz="2600" dirty="0" err="1">
                <a:solidFill>
                  <a:srgbClr val="FF0000"/>
                </a:solidFill>
                <a:latin typeface="Arial" panose="020B0604020202020204" pitchFamily="34" charset="0"/>
                <a:cs typeface="Arial" panose="020B0604020202020204" pitchFamily="34" charset="0"/>
              </a:rPr>
              <a:t>doanh</a:t>
            </a:r>
            <a:r>
              <a:rPr lang="en-US" sz="2600" dirty="0">
                <a:solidFill>
                  <a:srgbClr val="FF0000"/>
                </a:solidFill>
                <a:latin typeface="Arial" panose="020B0604020202020204" pitchFamily="34" charset="0"/>
                <a:cs typeface="Arial" panose="020B0604020202020204" pitchFamily="34" charset="0"/>
              </a:rPr>
              <a:t> </a:t>
            </a:r>
            <a:r>
              <a:rPr lang="en-US" sz="2600" dirty="0" err="1">
                <a:solidFill>
                  <a:srgbClr val="FF0000"/>
                </a:solidFill>
                <a:latin typeface="Arial" panose="020B0604020202020204" pitchFamily="34" charset="0"/>
                <a:cs typeface="Arial" panose="020B0604020202020204" pitchFamily="34" charset="0"/>
              </a:rPr>
              <a:t>theo</a:t>
            </a:r>
            <a:r>
              <a:rPr lang="en-US" sz="2600" dirty="0">
                <a:solidFill>
                  <a:srgbClr val="FF0000"/>
                </a:solidFill>
                <a:latin typeface="Arial" panose="020B0604020202020204" pitchFamily="34" charset="0"/>
                <a:cs typeface="Arial" panose="020B0604020202020204" pitchFamily="34" charset="0"/>
              </a:rPr>
              <a:t> </a:t>
            </a:r>
            <a:r>
              <a:rPr lang="en-US" sz="2600" dirty="0" err="1">
                <a:solidFill>
                  <a:srgbClr val="FF0000"/>
                </a:solidFill>
                <a:latin typeface="Arial" panose="020B0604020202020204" pitchFamily="34" charset="0"/>
                <a:cs typeface="Arial" panose="020B0604020202020204" pitchFamily="34" charset="0"/>
              </a:rPr>
              <a:t>phương</a:t>
            </a:r>
            <a:r>
              <a:rPr lang="en-US" sz="2600" dirty="0">
                <a:solidFill>
                  <a:srgbClr val="FF0000"/>
                </a:solidFill>
                <a:latin typeface="Arial" panose="020B0604020202020204" pitchFamily="34" charset="0"/>
                <a:cs typeface="Arial" panose="020B0604020202020204" pitchFamily="34" charset="0"/>
              </a:rPr>
              <a:t> </a:t>
            </a:r>
            <a:r>
              <a:rPr lang="en-US" sz="2600" dirty="0" err="1">
                <a:solidFill>
                  <a:srgbClr val="FF0000"/>
                </a:solidFill>
                <a:latin typeface="Arial" panose="020B0604020202020204" pitchFamily="34" charset="0"/>
                <a:cs typeface="Arial" panose="020B0604020202020204" pitchFamily="34" charset="0"/>
              </a:rPr>
              <a:t>thức</a:t>
            </a:r>
            <a:r>
              <a:rPr lang="en-US" sz="2600" dirty="0">
                <a:solidFill>
                  <a:srgbClr val="FF000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thương</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mại</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điện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tử</a:t>
            </a:r>
            <a:endParaRPr lang="vi-VN" sz="2600" dirty="0">
              <a:solidFill>
                <a:srgbClr val="002060"/>
              </a:solidFill>
              <a:latin typeface="Arial" panose="020B0604020202020204" pitchFamily="34" charset="0"/>
              <a:cs typeface="Arial" panose="020B0604020202020204" pitchFamily="34" charset="0"/>
            </a:endParaRPr>
          </a:p>
        </p:txBody>
      </p:sp>
      <p:pic>
        <p:nvPicPr>
          <p:cNvPr id="10" name="Picture 9" descr="A person wearing a headset and a headset with different icons&#10;&#10;AI-generated content may be incorrect.">
            <a:extLst>
              <a:ext uri="{FF2B5EF4-FFF2-40B4-BE49-F238E27FC236}">
                <a16:creationId xmlns:a16="http://schemas.microsoft.com/office/drawing/2014/main" xmlns="" id="{F484345F-EEB8-CC3B-B948-AF248A3BF9C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27" y="3519458"/>
            <a:ext cx="3861001" cy="2592789"/>
          </a:xfrm>
          <a:prstGeom prst="rect">
            <a:avLst/>
          </a:prstGeom>
        </p:spPr>
      </p:pic>
    </p:spTree>
    <p:extLst>
      <p:ext uri="{BB962C8B-B14F-4D97-AF65-F5344CB8AC3E}">
        <p14:creationId xmlns:p14="http://schemas.microsoft.com/office/powerpoint/2010/main" val="2935089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01">
          <a:extLst>
            <a:ext uri="{FF2B5EF4-FFF2-40B4-BE49-F238E27FC236}">
              <a16:creationId xmlns:a16="http://schemas.microsoft.com/office/drawing/2014/main" xmlns="" id="{D1E990A8-5DA5-FB30-EE94-83F11D7475B1}"/>
            </a:ext>
          </a:extLst>
        </p:cNvPr>
        <p:cNvGrpSpPr/>
        <p:nvPr/>
      </p:nvGrpSpPr>
      <p:grpSpPr>
        <a:xfrm>
          <a:off x="0" y="0"/>
          <a:ext cx="0" cy="0"/>
          <a:chOff x="0" y="0"/>
          <a:chExt cx="0" cy="0"/>
        </a:xfrm>
      </p:grpSpPr>
      <p:sp>
        <p:nvSpPr>
          <p:cNvPr id="302" name="Google Shape;302;p54">
            <a:extLst>
              <a:ext uri="{FF2B5EF4-FFF2-40B4-BE49-F238E27FC236}">
                <a16:creationId xmlns:a16="http://schemas.microsoft.com/office/drawing/2014/main" xmlns="" id="{715DF2E8-95C7-F2C4-58B5-AA98A79CFF83}"/>
              </a:ext>
            </a:extLst>
          </p:cNvPr>
          <p:cNvSpPr txBox="1">
            <a:spLocks noGrp="1"/>
          </p:cNvSpPr>
          <p:nvPr>
            <p:ph type="title"/>
          </p:nvPr>
        </p:nvSpPr>
        <p:spPr>
          <a:xfrm>
            <a:off x="1043757" y="188640"/>
            <a:ext cx="10010000" cy="728064"/>
          </a:xfrm>
          <a:prstGeom prst="rect">
            <a:avLst/>
          </a:prstGeom>
        </p:spPr>
        <p:txBody>
          <a:bodyPr spcFirstLastPara="1" wrap="square" lIns="121897" tIns="121897" rIns="121897" bIns="121897" anchor="t" anchorCtr="0">
            <a:noAutofit/>
          </a:bodyPr>
          <a:lstStyle/>
          <a:p>
            <a:r>
              <a:rPr lang="vi-VN" sz="2700" b="1" dirty="0">
                <a:solidFill>
                  <a:srgbClr val="0070C0"/>
                </a:solidFill>
                <a:latin typeface="Arial" pitchFamily="34" charset="0"/>
                <a:ea typeface="Segoe UI Black" panose="020B0A02040204020203" pitchFamily="34" charset="0"/>
                <a:cs typeface="Arial" pitchFamily="34" charset="0"/>
              </a:rPr>
              <a:t>LIÊN THÔNG DỮ LIỆU</a:t>
            </a:r>
            <a:br>
              <a:rPr lang="vi-VN" sz="2700" b="1" dirty="0">
                <a:solidFill>
                  <a:srgbClr val="0070C0"/>
                </a:solidFill>
                <a:latin typeface="Arial" pitchFamily="34" charset="0"/>
                <a:ea typeface="Segoe UI Black" panose="020B0A02040204020203" pitchFamily="34" charset="0"/>
                <a:cs typeface="Arial" pitchFamily="34" charset="0"/>
              </a:rPr>
            </a:br>
            <a:r>
              <a:rPr lang="vi-VN" sz="2700" b="1" dirty="0">
                <a:solidFill>
                  <a:srgbClr val="0070C0"/>
                </a:solidFill>
                <a:latin typeface="Arial" pitchFamily="34" charset="0"/>
                <a:ea typeface="Segoe UI Black" panose="020B0A02040204020203" pitchFamily="34" charset="0"/>
                <a:cs typeface="Arial" pitchFamily="34" charset="0"/>
              </a:rPr>
              <a:t/>
            </a:r>
            <a:br>
              <a:rPr lang="vi-VN" sz="2700" b="1" dirty="0">
                <a:solidFill>
                  <a:srgbClr val="0070C0"/>
                </a:solidFill>
                <a:latin typeface="Arial" pitchFamily="34" charset="0"/>
                <a:ea typeface="Segoe UI Black" panose="020B0A02040204020203" pitchFamily="34" charset="0"/>
                <a:cs typeface="Arial" pitchFamily="34" charset="0"/>
              </a:rPr>
            </a:br>
            <a:endParaRPr lang="en-US" sz="2700" b="1" dirty="0">
              <a:solidFill>
                <a:srgbClr val="0070C0"/>
              </a:solidFill>
              <a:latin typeface="Arial" pitchFamily="34" charset="0"/>
              <a:ea typeface="Segoe UI Black" panose="020B0A02040204020203" pitchFamily="34" charset="0"/>
              <a:cs typeface="Arial" pitchFamily="34" charset="0"/>
            </a:endParaRPr>
          </a:p>
        </p:txBody>
      </p:sp>
      <p:cxnSp>
        <p:nvCxnSpPr>
          <p:cNvPr id="3" name="Google Shape;305;p54">
            <a:extLst>
              <a:ext uri="{FF2B5EF4-FFF2-40B4-BE49-F238E27FC236}">
                <a16:creationId xmlns:a16="http://schemas.microsoft.com/office/drawing/2014/main" xmlns="" id="{8E1514C6-1478-BA8C-B2E5-6F557E202197}"/>
              </a:ext>
            </a:extLst>
          </p:cNvPr>
          <p:cNvCxnSpPr>
            <a:cxnSpLocks/>
          </p:cNvCxnSpPr>
          <p:nvPr/>
        </p:nvCxnSpPr>
        <p:spPr>
          <a:xfrm>
            <a:off x="854488" y="907988"/>
            <a:ext cx="10812457" cy="0"/>
          </a:xfrm>
          <a:prstGeom prst="straightConnector1">
            <a:avLst/>
          </a:prstGeom>
          <a:noFill/>
          <a:ln w="19050" cap="flat" cmpd="sng">
            <a:solidFill>
              <a:schemeClr val="accent3"/>
            </a:solidFill>
            <a:prstDash val="solid"/>
            <a:round/>
            <a:headEnd type="none" w="med" len="med"/>
            <a:tailEnd type="none" w="med" len="med"/>
          </a:ln>
        </p:spPr>
      </p:cxnSp>
      <p:pic>
        <p:nvPicPr>
          <p:cNvPr id="5" name="Picture 4">
            <a:extLst>
              <a:ext uri="{FF2B5EF4-FFF2-40B4-BE49-F238E27FC236}">
                <a16:creationId xmlns:a16="http://schemas.microsoft.com/office/drawing/2014/main" xmlns="" id="{B8156C78-A1A1-98D6-B61D-BE6590914F88}"/>
              </a:ext>
            </a:extLst>
          </p:cNvPr>
          <p:cNvPicPr>
            <a:picLocks noChangeAspect="1"/>
          </p:cNvPicPr>
          <p:nvPr/>
        </p:nvPicPr>
        <p:blipFill>
          <a:blip r:embed="rId3"/>
          <a:stretch>
            <a:fillRect/>
          </a:stretch>
        </p:blipFill>
        <p:spPr>
          <a:xfrm>
            <a:off x="1" y="6328994"/>
            <a:ext cx="12191999" cy="529007"/>
          </a:xfrm>
          <a:prstGeom prst="rect">
            <a:avLst/>
          </a:prstGeom>
        </p:spPr>
      </p:pic>
      <p:sp>
        <p:nvSpPr>
          <p:cNvPr id="6" name="Rectangle 5">
            <a:extLst>
              <a:ext uri="{FF2B5EF4-FFF2-40B4-BE49-F238E27FC236}">
                <a16:creationId xmlns:a16="http://schemas.microsoft.com/office/drawing/2014/main" xmlns="" id="{62312E12-76E8-7952-58C5-5EAD16D1B88C}"/>
              </a:ext>
            </a:extLst>
          </p:cNvPr>
          <p:cNvSpPr/>
          <p:nvPr/>
        </p:nvSpPr>
        <p:spPr>
          <a:xfrm>
            <a:off x="9293304" y="6112247"/>
            <a:ext cx="2783320" cy="353939"/>
          </a:xfrm>
          <a:prstGeom prst="rect">
            <a:avLst/>
          </a:prstGeom>
          <a:noFill/>
          <a:ln>
            <a:noFill/>
          </a:ln>
        </p:spPr>
        <p:style>
          <a:lnRef idx="0">
            <a:scrgbClr r="0" g="0" b="0"/>
          </a:lnRef>
          <a:fillRef idx="0">
            <a:scrgbClr r="0" g="0" b="0"/>
          </a:fillRef>
          <a:effectRef idx="0">
            <a:scrgbClr r="0" g="0" b="0"/>
          </a:effectRef>
          <a:fontRef idx="minor">
            <a:schemeClr val="dk1"/>
          </a:fontRef>
        </p:style>
        <p:txBody>
          <a:bodyPr wrap="none" lIns="121917" tIns="60958" rIns="121917" bIns="60958">
            <a:spAutoFit/>
          </a:bodyPr>
          <a:lstStyle/>
          <a:p>
            <a:pPr algn="ctr"/>
            <a:r>
              <a:rPr lang="en-US" sz="150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Chất lượng – An toàn – Hiệu quả</a:t>
            </a:r>
          </a:p>
        </p:txBody>
      </p:sp>
      <p:sp>
        <p:nvSpPr>
          <p:cNvPr id="8" name="Text Placeholder 7"/>
          <p:cNvSpPr>
            <a:spLocks noGrp="1"/>
          </p:cNvSpPr>
          <p:nvPr>
            <p:ph type="body" idx="1"/>
          </p:nvPr>
        </p:nvSpPr>
        <p:spPr>
          <a:xfrm>
            <a:off x="3920028" y="1123950"/>
            <a:ext cx="7746917" cy="4884414"/>
          </a:xfrm>
          <a:prstGeom prst="rect">
            <a:avLst/>
          </a:prstGeom>
        </p:spPr>
        <p:txBody>
          <a:bodyPr vert="horz" wrap="square" lIns="0" tIns="0" rIns="0" bIns="0" rtlCol="0">
            <a:spAutoFit/>
          </a:bodyPr>
          <a:lstStyle/>
          <a:p>
            <a:pPr marL="457200" indent="-457200" algn="just" fontAlgn="base">
              <a:lnSpc>
                <a:spcPct val="110000"/>
              </a:lnSpc>
              <a:spcBef>
                <a:spcPts val="1800"/>
              </a:spcBef>
              <a:spcAft>
                <a:spcPct val="0"/>
              </a:spcAft>
              <a:buClr>
                <a:srgbClr val="0000FF"/>
              </a:buClr>
              <a:buSzPct val="100000"/>
              <a:buFont typeface="Wingdings" pitchFamily="2" charset="2"/>
              <a:buChar char="v"/>
              <a:tabLst>
                <a:tab pos="5934075" algn="r"/>
              </a:tabLst>
              <a:defRPr/>
            </a:pPr>
            <a:r>
              <a:rPr lang="en-US" sz="2600" dirty="0" err="1">
                <a:solidFill>
                  <a:srgbClr val="002060"/>
                </a:solidFill>
                <a:latin typeface="Arial" panose="020B0604020202020204" pitchFamily="34" charset="0"/>
                <a:cs typeface="Arial" panose="020B0604020202020204" pitchFamily="34" charset="0"/>
              </a:rPr>
              <a:t>Phải</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có</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thiết</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bị</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công</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nghệ</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thông</a:t>
            </a:r>
            <a:r>
              <a:rPr lang="en-US" sz="2600" dirty="0">
                <a:solidFill>
                  <a:srgbClr val="002060"/>
                </a:solidFill>
                <a:latin typeface="Arial" panose="020B0604020202020204" pitchFamily="34" charset="0"/>
                <a:cs typeface="Arial" panose="020B0604020202020204" pitchFamily="34" charset="0"/>
              </a:rPr>
              <a:t> tin </a:t>
            </a:r>
            <a:r>
              <a:rPr lang="en-US" sz="2600" dirty="0" err="1">
                <a:solidFill>
                  <a:srgbClr val="002060"/>
                </a:solidFill>
                <a:latin typeface="Arial" panose="020B0604020202020204" pitchFamily="34" charset="0"/>
                <a:cs typeface="Arial" panose="020B0604020202020204" pitchFamily="34" charset="0"/>
              </a:rPr>
              <a:t>kết</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nối</a:t>
            </a:r>
            <a:r>
              <a:rPr lang="en-US" sz="2600" dirty="0">
                <a:solidFill>
                  <a:srgbClr val="002060"/>
                </a:solidFill>
                <a:latin typeface="Arial" panose="020B0604020202020204" pitchFamily="34" charset="0"/>
                <a:cs typeface="Arial" panose="020B0604020202020204" pitchFamily="34" charset="0"/>
              </a:rPr>
              <a:t> internet </a:t>
            </a:r>
            <a:r>
              <a:rPr lang="en-US" sz="2600" dirty="0" err="1">
                <a:solidFill>
                  <a:srgbClr val="002060"/>
                </a:solidFill>
                <a:latin typeface="Arial" panose="020B0604020202020204" pitchFamily="34" charset="0"/>
                <a:cs typeface="Arial" panose="020B0604020202020204" pitchFamily="34" charset="0"/>
              </a:rPr>
              <a:t>và</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thực</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hiện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quản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lý</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bằng</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phần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mềm</a:t>
            </a:r>
            <a:r>
              <a:rPr lang="en-US" sz="2600" dirty="0">
                <a:solidFill>
                  <a:srgbClr val="002060"/>
                </a:solidFill>
                <a:latin typeface="Arial" panose="020B0604020202020204" pitchFamily="34" charset="0"/>
                <a:cs typeface="Arial" panose="020B0604020202020204" pitchFamily="34" charset="0"/>
              </a:rPr>
              <a:t>;</a:t>
            </a:r>
          </a:p>
          <a:p>
            <a:pPr marL="457200" indent="-457200" algn="just" fontAlgn="base">
              <a:lnSpc>
                <a:spcPct val="110000"/>
              </a:lnSpc>
              <a:spcBef>
                <a:spcPts val="1800"/>
              </a:spcBef>
              <a:spcAft>
                <a:spcPct val="0"/>
              </a:spcAft>
              <a:buClr>
                <a:srgbClr val="0000FF"/>
              </a:buClr>
              <a:buSzPct val="100000"/>
              <a:buFont typeface="Wingdings" pitchFamily="2" charset="2"/>
              <a:buChar char="v"/>
              <a:tabLst>
                <a:tab pos="5934075" algn="r"/>
              </a:tabLst>
              <a:defRPr/>
            </a:pPr>
            <a:r>
              <a:rPr lang="en-US" sz="2600" b="1" dirty="0" err="1">
                <a:solidFill>
                  <a:srgbClr val="FF0000"/>
                </a:solidFill>
                <a:latin typeface="Arial" panose="020B0604020202020204" pitchFamily="34" charset="0"/>
                <a:cs typeface="Arial" panose="020B0604020202020204" pitchFamily="34" charset="0"/>
              </a:rPr>
              <a:t>Đảm</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bảo</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truy</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xuất</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được</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nguồn</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gốc</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thuốc</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nguyên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liệu</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làm</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thuốc</a:t>
            </a:r>
            <a:r>
              <a:rPr lang="en-US" sz="2600" dirty="0">
                <a:solidFill>
                  <a:srgbClr val="002060"/>
                </a:solidFill>
                <a:latin typeface="Arial" panose="020B0604020202020204" pitchFamily="34" charset="0"/>
                <a:cs typeface="Arial" panose="020B0604020202020204" pitchFamily="34" charset="0"/>
              </a:rPr>
              <a:t>; </a:t>
            </a:r>
          </a:p>
          <a:p>
            <a:pPr marL="457200" indent="-457200" algn="just" fontAlgn="base">
              <a:lnSpc>
                <a:spcPct val="110000"/>
              </a:lnSpc>
              <a:spcBef>
                <a:spcPts val="1800"/>
              </a:spcBef>
              <a:spcAft>
                <a:spcPct val="0"/>
              </a:spcAft>
              <a:buClr>
                <a:srgbClr val="0000FF"/>
              </a:buClr>
              <a:buSzPct val="100000"/>
              <a:buFont typeface="Wingdings" pitchFamily="2" charset="2"/>
              <a:buChar char="v"/>
              <a:tabLst>
                <a:tab pos="5934075" algn="r"/>
              </a:tabLst>
              <a:defRPr/>
            </a:pPr>
            <a:r>
              <a:rPr lang="en-US" sz="2600" dirty="0" err="1">
                <a:solidFill>
                  <a:srgbClr val="002060"/>
                </a:solidFill>
                <a:latin typeface="Arial" panose="020B0604020202020204" pitchFamily="34" charset="0"/>
                <a:cs typeface="Arial" panose="020B0604020202020204" pitchFamily="34" charset="0"/>
              </a:rPr>
              <a:t>Đảm</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bảo</a:t>
            </a:r>
            <a:r>
              <a:rPr lang="en-US" sz="2600" dirty="0">
                <a:solidFill>
                  <a:srgbClr val="00206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trích</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xuất</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đầy</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đủ</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dữ</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liệu</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các</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thông</a:t>
            </a:r>
            <a:r>
              <a:rPr lang="en-US" sz="2600" dirty="0">
                <a:solidFill>
                  <a:srgbClr val="002060"/>
                </a:solidFill>
                <a:latin typeface="Arial" panose="020B0604020202020204" pitchFamily="34" charset="0"/>
                <a:cs typeface="Arial" panose="020B0604020202020204" pitchFamily="34" charset="0"/>
              </a:rPr>
              <a:t> tin </a:t>
            </a:r>
            <a:r>
              <a:rPr lang="en-US" sz="2600" dirty="0" err="1">
                <a:solidFill>
                  <a:srgbClr val="002060"/>
                </a:solidFill>
                <a:latin typeface="Arial" panose="020B0604020202020204" pitchFamily="34" charset="0"/>
                <a:cs typeface="Arial" panose="020B0604020202020204" pitchFamily="34" charset="0"/>
              </a:rPr>
              <a:t>trên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khi</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cơ</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quan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quản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lý</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yêu</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cầu</a:t>
            </a:r>
            <a:r>
              <a:rPr lang="en-US" sz="2600" dirty="0">
                <a:solidFill>
                  <a:srgbClr val="002060"/>
                </a:solidFill>
                <a:latin typeface="Arial" panose="020B0604020202020204" pitchFamily="34" charset="0"/>
                <a:cs typeface="Arial" panose="020B0604020202020204" pitchFamily="34" charset="0"/>
              </a:rPr>
              <a:t>;</a:t>
            </a:r>
          </a:p>
          <a:p>
            <a:pPr marL="457200" indent="-457200" algn="just" fontAlgn="base">
              <a:lnSpc>
                <a:spcPct val="110000"/>
              </a:lnSpc>
              <a:spcBef>
                <a:spcPts val="1800"/>
              </a:spcBef>
              <a:spcAft>
                <a:spcPct val="0"/>
              </a:spcAft>
              <a:buClr>
                <a:srgbClr val="0000FF"/>
              </a:buClr>
              <a:buSzPct val="100000"/>
              <a:buFont typeface="Wingdings" pitchFamily="2" charset="2"/>
              <a:buChar char="v"/>
              <a:tabLst>
                <a:tab pos="5934075" algn="r"/>
              </a:tabLst>
              <a:defRPr/>
            </a:pPr>
            <a:r>
              <a:rPr lang="en-US" sz="2600" b="1" dirty="0" err="1">
                <a:solidFill>
                  <a:srgbClr val="FF0000"/>
                </a:solidFill>
                <a:latin typeface="Arial" panose="020B0604020202020204" pitchFamily="34" charset="0"/>
                <a:cs typeface="Arial" panose="020B0604020202020204" pitchFamily="34" charset="0"/>
              </a:rPr>
              <a:t>Liên</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thông</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và</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cập</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nhật</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đầy</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đủ</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dữ</a:t>
            </a:r>
            <a:r>
              <a:rPr lang="en-US" sz="2600" b="1" dirty="0">
                <a:solidFill>
                  <a:srgbClr val="FF0000"/>
                </a:solidFill>
                <a:latin typeface="Arial" panose="020B0604020202020204" pitchFamily="34" charset="0"/>
                <a:cs typeface="Arial" panose="020B0604020202020204" pitchFamily="34" charset="0"/>
              </a:rPr>
              <a:t> </a:t>
            </a:r>
            <a:r>
              <a:rPr lang="en-US" sz="2600" b="1" dirty="0" err="1">
                <a:solidFill>
                  <a:srgbClr val="FF0000"/>
                </a:solidFill>
                <a:latin typeface="Arial" panose="020B0604020202020204" pitchFamily="34" charset="0"/>
                <a:cs typeface="Arial" panose="020B0604020202020204" pitchFamily="34" charset="0"/>
              </a:rPr>
              <a:t>liệu</a:t>
            </a:r>
            <a:r>
              <a:rPr lang="en-US" sz="2600" b="1" dirty="0">
                <a:solidFill>
                  <a:srgbClr val="FF000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với</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hệ</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thống</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thông</a:t>
            </a:r>
            <a:r>
              <a:rPr lang="en-US" sz="2600" dirty="0">
                <a:solidFill>
                  <a:srgbClr val="002060"/>
                </a:solidFill>
                <a:latin typeface="Arial" panose="020B0604020202020204" pitchFamily="34" charset="0"/>
                <a:cs typeface="Arial" panose="020B0604020202020204" pitchFamily="34" charset="0"/>
              </a:rPr>
              <a:t> tin </a:t>
            </a:r>
            <a:r>
              <a:rPr lang="en-US" sz="2600" dirty="0" err="1">
                <a:solidFill>
                  <a:srgbClr val="002060"/>
                </a:solidFill>
                <a:latin typeface="Arial" panose="020B0604020202020204" pitchFamily="34" charset="0"/>
                <a:cs typeface="Arial" panose="020B0604020202020204" pitchFamily="34" charset="0"/>
              </a:rPr>
              <a:t>về</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dược</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theo</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hướng</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dẫn</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của</a:t>
            </a:r>
            <a:r>
              <a:rPr lang="en-US" sz="2600" dirty="0">
                <a:solidFill>
                  <a:srgbClr val="002060"/>
                </a:solidFill>
                <a:latin typeface="Arial" panose="020B0604020202020204" pitchFamily="34" charset="0"/>
                <a:cs typeface="Arial" panose="020B0604020202020204" pitchFamily="34" charset="0"/>
              </a:rPr>
              <a:t> </a:t>
            </a:r>
            <a:r>
              <a:rPr lang="en-US" sz="2600" dirty="0" err="1">
                <a:solidFill>
                  <a:srgbClr val="002060"/>
                </a:solidFill>
                <a:latin typeface="Arial" panose="020B0604020202020204" pitchFamily="34" charset="0"/>
                <a:cs typeface="Arial" panose="020B0604020202020204" pitchFamily="34" charset="0"/>
              </a:rPr>
              <a:t>Bộ</a:t>
            </a:r>
            <a:r>
              <a:rPr lang="en-US" sz="2600" dirty="0">
                <a:solidFill>
                  <a:srgbClr val="002060"/>
                </a:solidFill>
                <a:latin typeface="Arial" panose="020B0604020202020204" pitchFamily="34" charset="0"/>
                <a:cs typeface="Arial" panose="020B0604020202020204" pitchFamily="34" charset="0"/>
              </a:rPr>
              <a:t> Y </a:t>
            </a:r>
            <a:r>
              <a:rPr lang="en-US" sz="2600" dirty="0" err="1">
                <a:solidFill>
                  <a:srgbClr val="002060"/>
                </a:solidFill>
                <a:latin typeface="Arial" panose="020B0604020202020204" pitchFamily="34" charset="0"/>
                <a:cs typeface="Arial" panose="020B0604020202020204" pitchFamily="34" charset="0"/>
              </a:rPr>
              <a:t>tế</a:t>
            </a:r>
            <a:endParaRPr lang="vi-VN" sz="2600" dirty="0">
              <a:solidFill>
                <a:srgbClr val="002060"/>
              </a:solidFill>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778" y="3356992"/>
            <a:ext cx="3776747" cy="2880320"/>
          </a:xfrm>
          <a:prstGeom prst="rect">
            <a:avLst/>
          </a:prstGeom>
        </p:spPr>
      </p:pic>
    </p:spTree>
    <p:extLst>
      <p:ext uri="{BB962C8B-B14F-4D97-AF65-F5344CB8AC3E}">
        <p14:creationId xmlns:p14="http://schemas.microsoft.com/office/powerpoint/2010/main" val="2768312046"/>
      </p:ext>
    </p:extLst>
  </p:cSld>
  <p:clrMapOvr>
    <a:masterClrMapping/>
  </p:clrMapOvr>
</p:sld>
</file>

<file path=ppt/theme/theme1.xml><?xml version="1.0" encoding="utf-8"?>
<a:theme xmlns:a="http://schemas.openxmlformats.org/drawingml/2006/main" name="NDTO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6428</TotalTime>
  <Words>2671</Words>
  <Application>Microsoft Office PowerPoint</Application>
  <PresentationFormat>Widescreen</PresentationFormat>
  <Paragraphs>115</Paragraphs>
  <Slides>18</Slides>
  <Notes>18</Notes>
  <HiddenSlides>0</HiddenSlides>
  <MMClips>0</MMClips>
  <ScaleCrop>false</ScaleCrop>
  <HeadingPairs>
    <vt:vector size="6" baseType="variant">
      <vt:variant>
        <vt:lpstr>Fonts Used</vt:lpstr>
      </vt:variant>
      <vt:variant>
        <vt:i4>11</vt:i4>
      </vt:variant>
      <vt:variant>
        <vt:lpstr>Theme</vt:lpstr>
      </vt:variant>
      <vt:variant>
        <vt:i4>6</vt:i4>
      </vt:variant>
      <vt:variant>
        <vt:lpstr>Slide Titles</vt:lpstr>
      </vt:variant>
      <vt:variant>
        <vt:i4>18</vt:i4>
      </vt:variant>
    </vt:vector>
  </HeadingPairs>
  <TitlesOfParts>
    <vt:vector size="35" baseType="lpstr">
      <vt:lpstr>Arial Unicode MS</vt:lpstr>
      <vt:lpstr>Arial</vt:lpstr>
      <vt:lpstr>Arial (Body)</vt:lpstr>
      <vt:lpstr>Calibri</vt:lpstr>
      <vt:lpstr>굴림</vt:lpstr>
      <vt:lpstr>Montserrat SemiBold</vt:lpstr>
      <vt:lpstr>Muli</vt:lpstr>
      <vt:lpstr>Segoe UI Black</vt:lpstr>
      <vt:lpstr>Segoe UI Semilight</vt:lpstr>
      <vt:lpstr>Times New Roman</vt:lpstr>
      <vt:lpstr>Wingdings</vt:lpstr>
      <vt:lpstr>NDTOAN theme</vt:lpstr>
      <vt:lpstr>1_Office Theme</vt:lpstr>
      <vt:lpstr>Custom Design</vt:lpstr>
      <vt:lpstr>1_Custom Design</vt:lpstr>
      <vt:lpstr>2_Custom Design</vt:lpstr>
      <vt:lpstr>Office Theme</vt:lpstr>
      <vt:lpstr>PowerPoint Presentation</vt:lpstr>
      <vt:lpstr>TÓM TẮT NỘI DUNG</vt:lpstr>
      <vt:lpstr>CĂN CỨ PHÁP LÝ XÂY DỰNG THÔNG TƯ </vt:lpstr>
      <vt:lpstr>ĐÁNH GIÁ GPP, GDP, GSP </vt:lpstr>
      <vt:lpstr>ĐÁNH GIÁ ĐỊNH KỲ </vt:lpstr>
      <vt:lpstr>KINH DOANH THƯƠNG MẠI ĐIỆN TỬ </vt:lpstr>
      <vt:lpstr>KINH DOANH THƯƠNG MẠI ĐIỆN TỬ (GPP) </vt:lpstr>
      <vt:lpstr>KINH DOANH THƯƠNG MẠI ĐIỆN TỬ (GPP) </vt:lpstr>
      <vt:lpstr>LIÊN THÔNG DỮ LIỆU  </vt:lpstr>
      <vt:lpstr>LIÊN THÔNG DỮ LIỆU  </vt:lpstr>
      <vt:lpstr>GPP - THEO DÕI VIỆC BÁN THUỐC KÊ ĐƠN </vt:lpstr>
      <vt:lpstr>GPP – BỔ SUNG ĐIỀU 15A </vt:lpstr>
      <vt:lpstr>GDP – CƠ SỞ TỔ CHỨC CHUỖI NHÀ THUỐC </vt:lpstr>
      <vt:lpstr>GSP - LẤY MẪU NGUYÊN LIỆU (PHỤ LỤC I, III)  </vt:lpstr>
      <vt:lpstr>CƠ SỞ CÓ VỐN ĐẦU TƯ NƯỚC NGOÀI (FIE)  </vt:lpstr>
      <vt:lpstr>THUỐC PHÓNG XẠ CÓ HẠN DÙNG NGẮN  </vt:lpstr>
      <vt:lpstr>SỬA ĐỔI, THAY THẾ KHÁC </vt:lpstr>
      <vt:lpstr>XIN TRÂN TRỌNG CẢM ƠN!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Thông tư 11/2025/TT-BYT</dc:title>
  <dc:creator>NDTOAN</dc:creator>
  <cp:lastModifiedBy>Hoang Thanh Mai</cp:lastModifiedBy>
  <cp:revision>1017</cp:revision>
  <cp:lastPrinted>2025-07-26T08:48:05Z</cp:lastPrinted>
  <dcterms:created xsi:type="dcterms:W3CDTF">2014-10-22T07:26:46Z</dcterms:created>
  <dcterms:modified xsi:type="dcterms:W3CDTF">2025-07-29T01:21:19Z</dcterms:modified>
</cp:coreProperties>
</file>