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98" r:id="rId1"/>
  </p:sldMasterIdLst>
  <p:notesMasterIdLst>
    <p:notesMasterId r:id="rId45"/>
  </p:notesMasterIdLst>
  <p:handoutMasterIdLst>
    <p:handoutMasterId r:id="rId46"/>
  </p:handoutMasterIdLst>
  <p:sldIdLst>
    <p:sldId id="420" r:id="rId2"/>
    <p:sldId id="257" r:id="rId3"/>
    <p:sldId id="522" r:id="rId4"/>
    <p:sldId id="466" r:id="rId5"/>
    <p:sldId id="524" r:id="rId6"/>
    <p:sldId id="474" r:id="rId7"/>
    <p:sldId id="493" r:id="rId8"/>
    <p:sldId id="539" r:id="rId9"/>
    <p:sldId id="540" r:id="rId10"/>
    <p:sldId id="541" r:id="rId11"/>
    <p:sldId id="525" r:id="rId12"/>
    <p:sldId id="542" r:id="rId13"/>
    <p:sldId id="543" r:id="rId14"/>
    <p:sldId id="544" r:id="rId15"/>
    <p:sldId id="545" r:id="rId16"/>
    <p:sldId id="546" r:id="rId17"/>
    <p:sldId id="499" r:id="rId18"/>
    <p:sldId id="506" r:id="rId19"/>
    <p:sldId id="574" r:id="rId20"/>
    <p:sldId id="575" r:id="rId21"/>
    <p:sldId id="548" r:id="rId22"/>
    <p:sldId id="549" r:id="rId23"/>
    <p:sldId id="551" r:id="rId24"/>
    <p:sldId id="552" r:id="rId25"/>
    <p:sldId id="553" r:id="rId26"/>
    <p:sldId id="554" r:id="rId27"/>
    <p:sldId id="555" r:id="rId28"/>
    <p:sldId id="556" r:id="rId29"/>
    <p:sldId id="557" r:id="rId30"/>
    <p:sldId id="558" r:id="rId31"/>
    <p:sldId id="559" r:id="rId32"/>
    <p:sldId id="560" r:id="rId33"/>
    <p:sldId id="561" r:id="rId34"/>
    <p:sldId id="562" r:id="rId35"/>
    <p:sldId id="563" r:id="rId36"/>
    <p:sldId id="572" r:id="rId37"/>
    <p:sldId id="564" r:id="rId38"/>
    <p:sldId id="565" r:id="rId39"/>
    <p:sldId id="566" r:id="rId40"/>
    <p:sldId id="567" r:id="rId41"/>
    <p:sldId id="573" r:id="rId42"/>
    <p:sldId id="569" r:id="rId43"/>
    <p:sldId id="571" r:id="rId44"/>
  </p:sldIdLst>
  <p:sldSz cx="9144000" cy="5143500" type="screen16x9"/>
  <p:notesSz cx="9928225" cy="6797675"/>
  <p:embeddedFontLst>
    <p:embeddedFont>
      <p:font typeface="Calibri" panose="020F0502020204030204" pitchFamily="34" charset="0"/>
      <p:regular r:id="rId47"/>
      <p:bold r:id="rId48"/>
      <p:italic r:id="rId49"/>
      <p:boldItalic r:id="rId50"/>
    </p:embeddedFont>
    <p:embeddedFont>
      <p:font typeface="Segoe UI Semilight" panose="020B0402040204020203" pitchFamily="34" charset="0"/>
      <p:regular r:id="rId51"/>
      <p:italic r:id="rId52"/>
    </p:embeddedFont>
    <p:embeddedFont>
      <p:font typeface="Montserrat SemiBold" panose="020B0604020202020204" charset="0"/>
      <p:bold r:id="rId53"/>
      <p:boldItalic r:id="rId54"/>
    </p:embeddedFont>
    <p:embeddedFont>
      <p:font typeface="Montserrat Medium" panose="020B0604020202020204" charset="0"/>
      <p:regular r:id="rId55"/>
      <p:italic r:id="rId56"/>
    </p:embeddedFont>
    <p:embeddedFont>
      <p:font typeface="Muli" panose="020B0604020202020204" charset="0"/>
      <p:regular r:id="rId57"/>
    </p:embeddedFont>
    <p:embeddedFont>
      <p:font typeface="Montserrat" panose="020B0604020202020204" charset="0"/>
      <p:regular r:id="rId58"/>
      <p:bold r:id="rId59"/>
      <p:italic r:id="rId60"/>
      <p:boldItalic r:id="rId61"/>
    </p:embeddedFont>
    <p:embeddedFont>
      <p:font typeface="Segoe UI Black" panose="020B0A02040204020203" pitchFamily="34" charset="0"/>
      <p:bold r:id="rId62"/>
      <p:boldItalic r:id="rId63"/>
    </p:embeddedFont>
    <p:embeddedFont>
      <p:font typeface="Montserrat ExtraBold" panose="020B0604020202020204" charset="0"/>
      <p:bold r:id="rId64"/>
      <p:boldItalic r:id="rId65"/>
    </p:embeddedFont>
    <p:embeddedFont>
      <p:font typeface="Arial Unicode MS" panose="020B0604020202020204" pitchFamily="34" charset="-128"/>
      <p:regular r:id="rId66"/>
    </p:embeddedFont>
    <p:embeddedFont>
      <p:font typeface="Righteous" panose="020B0604020202020204" charset="0"/>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etnam DAV Ｎｈａｎ　Ｎｇｏ" initials="VＮ" lastIdx="2" clrIdx="0">
    <p:extLst>
      <p:ext uri="{19B8F6BF-5375-455C-9EA6-DF929625EA0E}">
        <p15:presenceInfo xmlns:p15="http://schemas.microsoft.com/office/powerpoint/2012/main" userId="c99d1406c725ef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86"/>
    <a:srgbClr val="0097D6"/>
    <a:srgbClr val="004E9A"/>
    <a:srgbClr val="00356A"/>
    <a:srgbClr val="60A500"/>
    <a:srgbClr val="ED0000"/>
    <a:srgbClr val="FFFFFF"/>
    <a:srgbClr val="E90000"/>
    <a:srgbClr val="A3DB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B270E8-5C51-4610-8D71-7F4942DE26C6}">
  <a:tblStyle styleId="{AFB270E8-5C51-4610-8D71-7F4942DE26C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6684" autoAdjust="0"/>
  </p:normalViewPr>
  <p:slideViewPr>
    <p:cSldViewPr snapToGrid="0">
      <p:cViewPr varScale="1">
        <p:scale>
          <a:sx n="68" d="100"/>
          <a:sy n="68" d="100"/>
        </p:scale>
        <p:origin x="58" y="7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37EF23-0BE1-4AA6-A5EF-7C8BE30A3C5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0DB9EA9-6D5C-47BF-9CDA-FA100935C270}">
      <dgm:prSet phldrT="[Text]"/>
      <dgm:spPr>
        <a:xfrm>
          <a:off x="644" y="211071"/>
          <a:ext cx="2515195" cy="1509117"/>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Luật Dược số 44/2024/QH15 </a:t>
          </a:r>
        </a:p>
      </dgm:t>
    </dgm:pt>
    <dgm:pt modelId="{C2B1330C-E0D7-4264-A02C-883CCE27D951}" type="parTrans" cxnId="{BEBA5332-BFDB-4FA0-9DA4-0B8C02CCD73E}">
      <dgm:prSet/>
      <dgm:spPr/>
      <dgm:t>
        <a:bodyPr/>
        <a:lstStyle/>
        <a:p>
          <a:endParaRPr lang="en-US"/>
        </a:p>
      </dgm:t>
    </dgm:pt>
    <dgm:pt modelId="{9E3DD8A4-EBF9-4EFB-914C-F951AFD8CDEC}" type="sibTrans" cxnId="{BEBA5332-BFDB-4FA0-9DA4-0B8C02CCD73E}">
      <dgm:prSet/>
      <dgm:spPr/>
      <dgm:t>
        <a:bodyPr/>
        <a:lstStyle/>
        <a:p>
          <a:endParaRPr lang="en-US"/>
        </a:p>
      </dgm:t>
    </dgm:pt>
    <dgm:pt modelId="{53F8D294-3468-4E70-AB52-FEBA1D99CB27}">
      <dgm:prSet phldrT="[Text]"/>
      <dgm:spPr>
        <a:xfrm>
          <a:off x="2767359" y="211071"/>
          <a:ext cx="2515195" cy="1509117"/>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Luật Dược số 105/2016/QH13</a:t>
          </a:r>
        </a:p>
      </dgm:t>
    </dgm:pt>
    <dgm:pt modelId="{2AA9D593-BB07-4382-87EC-CD6B4AE1C719}" type="parTrans" cxnId="{F867176B-BB48-4D9D-8246-C30461A8D6C7}">
      <dgm:prSet/>
      <dgm:spPr/>
      <dgm:t>
        <a:bodyPr/>
        <a:lstStyle/>
        <a:p>
          <a:endParaRPr lang="en-US"/>
        </a:p>
      </dgm:t>
    </dgm:pt>
    <dgm:pt modelId="{55953C19-870A-4ED7-87CB-49C39D6BDA77}" type="sibTrans" cxnId="{F867176B-BB48-4D9D-8246-C30461A8D6C7}">
      <dgm:prSet/>
      <dgm:spPr/>
      <dgm:t>
        <a:bodyPr/>
        <a:lstStyle/>
        <a:p>
          <a:endParaRPr lang="en-US"/>
        </a:p>
      </dgm:t>
    </dgm:pt>
    <dgm:pt modelId="{AD4A50F2-35FA-4FC3-9E22-EAE94D42429A}">
      <dgm:prSet phldrT="[Text]"/>
      <dgm:spPr>
        <a:xfrm>
          <a:off x="644" y="1971707"/>
          <a:ext cx="2515195" cy="1509117"/>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Quyết</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1661/QĐ-</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TTg</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dirty="0">
            <a:solidFill>
              <a:sysClr val="window" lastClr="FFFFFF"/>
            </a:solidFill>
            <a:latin typeface="Calibri"/>
            <a:ea typeface="+mn-ea"/>
            <a:cs typeface="+mn-cs"/>
          </a:endParaRPr>
        </a:p>
      </dgm:t>
    </dgm:pt>
    <dgm:pt modelId="{23F6C417-4502-4139-B6E0-CB4EEED0F9BE}" type="parTrans" cxnId="{BE9E65D7-0D84-40B3-8B08-6C22800DD592}">
      <dgm:prSet/>
      <dgm:spPr/>
      <dgm:t>
        <a:bodyPr/>
        <a:lstStyle/>
        <a:p>
          <a:endParaRPr lang="en-US"/>
        </a:p>
      </dgm:t>
    </dgm:pt>
    <dgm:pt modelId="{021CAA2F-1AC4-4B45-B697-17EDAE2FFB42}" type="sibTrans" cxnId="{BE9E65D7-0D84-40B3-8B08-6C22800DD592}">
      <dgm:prSet/>
      <dgm:spPr/>
      <dgm:t>
        <a:bodyPr/>
        <a:lstStyle/>
        <a:p>
          <a:endParaRPr lang="en-US"/>
        </a:p>
      </dgm:t>
    </dgm:pt>
    <dgm:pt modelId="{5EAE05FC-9CBE-4459-8E6F-F04E8A16D04A}">
      <dgm:prSet phldrT="[Text]"/>
      <dgm:spPr>
        <a:xfrm>
          <a:off x="1384002" y="3732344"/>
          <a:ext cx="2515195" cy="1509117"/>
        </a:xfr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buNone/>
          </a:pP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Giải</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quyết</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bất</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cập</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vướng</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mắc</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NĐ</a:t>
          </a:r>
          <a:endParaRPr lang="en-US" dirty="0">
            <a:solidFill>
              <a:sysClr val="window" lastClr="FFFFFF"/>
            </a:solidFill>
            <a:latin typeface="Calibri"/>
            <a:ea typeface="+mn-ea"/>
            <a:cs typeface="+mn-cs"/>
          </a:endParaRPr>
        </a:p>
      </dgm:t>
    </dgm:pt>
    <dgm:pt modelId="{7EED5A35-4690-4F99-80AB-EAE36768B183}" type="parTrans" cxnId="{8B369C42-517B-4F95-B11C-108E42C4F42A}">
      <dgm:prSet/>
      <dgm:spPr/>
      <dgm:t>
        <a:bodyPr/>
        <a:lstStyle/>
        <a:p>
          <a:endParaRPr lang="en-US"/>
        </a:p>
      </dgm:t>
    </dgm:pt>
    <dgm:pt modelId="{FC74DC59-45E0-44C1-8C14-FC285D309503}" type="sibTrans" cxnId="{8B369C42-517B-4F95-B11C-108E42C4F42A}">
      <dgm:prSet/>
      <dgm:spPr/>
      <dgm:t>
        <a:bodyPr/>
        <a:lstStyle/>
        <a:p>
          <a:endParaRPr lang="en-US"/>
        </a:p>
      </dgm:t>
    </dgm:pt>
    <dgm:pt modelId="{CA5363D7-7995-49C7-B8B5-8CE659307BA2}">
      <dgm:prSet phldrT="[Text]"/>
      <dgm:spPr>
        <a:xfrm>
          <a:off x="2767359" y="1971707"/>
          <a:ext cx="2515195" cy="1509117"/>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Quyết</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1015/QĐ-</a:t>
          </a:r>
          <a:r>
            <a:rPr lang="en-US"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TTg</a:t>
          </a: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dirty="0">
            <a:solidFill>
              <a:sysClr val="window" lastClr="FFFFFF"/>
            </a:solidFill>
            <a:latin typeface="Calibri"/>
            <a:ea typeface="+mn-ea"/>
            <a:cs typeface="+mn-cs"/>
          </a:endParaRPr>
        </a:p>
      </dgm:t>
    </dgm:pt>
    <dgm:pt modelId="{BFC8AF06-F4C9-4E1F-9CDA-E332BC33D649}" type="sibTrans" cxnId="{B039BF82-D18D-4E8C-8377-3452A59470B1}">
      <dgm:prSet/>
      <dgm:spPr/>
      <dgm:t>
        <a:bodyPr/>
        <a:lstStyle/>
        <a:p>
          <a:endParaRPr lang="en-US"/>
        </a:p>
      </dgm:t>
    </dgm:pt>
    <dgm:pt modelId="{3E19BCD5-3A48-4F39-9344-9C7ECF49C8E1}" type="parTrans" cxnId="{B039BF82-D18D-4E8C-8377-3452A59470B1}">
      <dgm:prSet/>
      <dgm:spPr/>
      <dgm:t>
        <a:bodyPr/>
        <a:lstStyle/>
        <a:p>
          <a:endParaRPr lang="en-US"/>
        </a:p>
      </dgm:t>
    </dgm:pt>
    <dgm:pt modelId="{258384AE-9A90-452A-890B-118E827DE238}" type="pres">
      <dgm:prSet presAssocID="{F337EF23-0BE1-4AA6-A5EF-7C8BE30A3C57}" presName="diagram" presStyleCnt="0">
        <dgm:presLayoutVars>
          <dgm:dir/>
          <dgm:resizeHandles val="exact"/>
        </dgm:presLayoutVars>
      </dgm:prSet>
      <dgm:spPr/>
      <dgm:t>
        <a:bodyPr/>
        <a:lstStyle/>
        <a:p>
          <a:endParaRPr lang="en-GB"/>
        </a:p>
      </dgm:t>
    </dgm:pt>
    <dgm:pt modelId="{1A7ADFBF-07F1-4A39-A2C2-95C189E29913}" type="pres">
      <dgm:prSet presAssocID="{80DB9EA9-6D5C-47BF-9CDA-FA100935C270}" presName="node" presStyleLbl="node1" presStyleIdx="0" presStyleCnt="5">
        <dgm:presLayoutVars>
          <dgm:bulletEnabled val="1"/>
        </dgm:presLayoutVars>
      </dgm:prSet>
      <dgm:spPr>
        <a:prstGeom prst="rect">
          <a:avLst/>
        </a:prstGeom>
      </dgm:spPr>
      <dgm:t>
        <a:bodyPr/>
        <a:lstStyle/>
        <a:p>
          <a:endParaRPr lang="en-GB"/>
        </a:p>
      </dgm:t>
    </dgm:pt>
    <dgm:pt modelId="{C92D4326-347A-44E0-8446-5491F3B6ACFC}" type="pres">
      <dgm:prSet presAssocID="{9E3DD8A4-EBF9-4EFB-914C-F951AFD8CDEC}" presName="sibTrans" presStyleCnt="0"/>
      <dgm:spPr/>
    </dgm:pt>
    <dgm:pt modelId="{6A358FFB-C1F0-464C-90F8-35112B01FA14}" type="pres">
      <dgm:prSet presAssocID="{53F8D294-3468-4E70-AB52-FEBA1D99CB27}" presName="node" presStyleLbl="node1" presStyleIdx="1" presStyleCnt="5">
        <dgm:presLayoutVars>
          <dgm:bulletEnabled val="1"/>
        </dgm:presLayoutVars>
      </dgm:prSet>
      <dgm:spPr>
        <a:prstGeom prst="rect">
          <a:avLst/>
        </a:prstGeom>
      </dgm:spPr>
      <dgm:t>
        <a:bodyPr/>
        <a:lstStyle/>
        <a:p>
          <a:endParaRPr lang="en-GB"/>
        </a:p>
      </dgm:t>
    </dgm:pt>
    <dgm:pt modelId="{3A8FF744-9338-443D-AF6F-FD9CC7645C18}" type="pres">
      <dgm:prSet presAssocID="{55953C19-870A-4ED7-87CB-49C39D6BDA77}" presName="sibTrans" presStyleCnt="0"/>
      <dgm:spPr/>
    </dgm:pt>
    <dgm:pt modelId="{7BB63E9C-7A6C-4085-B4CA-C555CCB1E21B}" type="pres">
      <dgm:prSet presAssocID="{AD4A50F2-35FA-4FC3-9E22-EAE94D42429A}" presName="node" presStyleLbl="node1" presStyleIdx="2" presStyleCnt="5" custLinFactNeighborX="330" custLinFactNeighborY="9357">
        <dgm:presLayoutVars>
          <dgm:bulletEnabled val="1"/>
        </dgm:presLayoutVars>
      </dgm:prSet>
      <dgm:spPr>
        <a:prstGeom prst="rect">
          <a:avLst/>
        </a:prstGeom>
      </dgm:spPr>
      <dgm:t>
        <a:bodyPr/>
        <a:lstStyle/>
        <a:p>
          <a:endParaRPr lang="en-GB"/>
        </a:p>
      </dgm:t>
    </dgm:pt>
    <dgm:pt modelId="{D917A3E6-CDD4-4B5A-A19A-92E3B2F76864}" type="pres">
      <dgm:prSet presAssocID="{021CAA2F-1AC4-4B45-B697-17EDAE2FFB42}" presName="sibTrans" presStyleCnt="0"/>
      <dgm:spPr/>
    </dgm:pt>
    <dgm:pt modelId="{7C9D82EF-427A-4A3F-8706-884DAE283016}" type="pres">
      <dgm:prSet presAssocID="{CA5363D7-7995-49C7-B8B5-8CE659307BA2}" presName="node" presStyleLbl="node1" presStyleIdx="3" presStyleCnt="5" custLinFactNeighborX="1114" custLinFactNeighborY="8730">
        <dgm:presLayoutVars>
          <dgm:bulletEnabled val="1"/>
        </dgm:presLayoutVars>
      </dgm:prSet>
      <dgm:spPr>
        <a:prstGeom prst="rect">
          <a:avLst/>
        </a:prstGeom>
      </dgm:spPr>
      <dgm:t>
        <a:bodyPr/>
        <a:lstStyle/>
        <a:p>
          <a:endParaRPr lang="en-GB"/>
        </a:p>
      </dgm:t>
    </dgm:pt>
    <dgm:pt modelId="{04812CEB-16A4-4CE1-B17F-7171E26228DD}" type="pres">
      <dgm:prSet presAssocID="{BFC8AF06-F4C9-4E1F-9CDA-E332BC33D649}" presName="sibTrans" presStyleCnt="0"/>
      <dgm:spPr/>
    </dgm:pt>
    <dgm:pt modelId="{BFF14EBA-9DEC-4411-A143-8F7D8562893A}" type="pres">
      <dgm:prSet presAssocID="{5EAE05FC-9CBE-4459-8E6F-F04E8A16D04A}" presName="node" presStyleLbl="node1" presStyleIdx="4" presStyleCnt="5" custLinFactNeighborY="-3995">
        <dgm:presLayoutVars>
          <dgm:bulletEnabled val="1"/>
        </dgm:presLayoutVars>
      </dgm:prSet>
      <dgm:spPr>
        <a:prstGeom prst="rect">
          <a:avLst/>
        </a:prstGeom>
      </dgm:spPr>
      <dgm:t>
        <a:bodyPr/>
        <a:lstStyle/>
        <a:p>
          <a:endParaRPr lang="en-GB"/>
        </a:p>
      </dgm:t>
    </dgm:pt>
  </dgm:ptLst>
  <dgm:cxnLst>
    <dgm:cxn modelId="{143CC99D-A76B-4295-927E-5A720D85E201}" type="presOf" srcId="{80DB9EA9-6D5C-47BF-9CDA-FA100935C270}" destId="{1A7ADFBF-07F1-4A39-A2C2-95C189E29913}" srcOrd="0" destOrd="0" presId="urn:microsoft.com/office/officeart/2005/8/layout/default"/>
    <dgm:cxn modelId="{795DDFE9-81E2-478D-AABC-B5D496F9A2E7}" type="presOf" srcId="{AD4A50F2-35FA-4FC3-9E22-EAE94D42429A}" destId="{7BB63E9C-7A6C-4085-B4CA-C555CCB1E21B}" srcOrd="0" destOrd="0" presId="urn:microsoft.com/office/officeart/2005/8/layout/default"/>
    <dgm:cxn modelId="{EF33D5FB-C724-40AA-8DE0-78FDBA2BB056}" type="presOf" srcId="{CA5363D7-7995-49C7-B8B5-8CE659307BA2}" destId="{7C9D82EF-427A-4A3F-8706-884DAE283016}" srcOrd="0" destOrd="0" presId="urn:microsoft.com/office/officeart/2005/8/layout/default"/>
    <dgm:cxn modelId="{BEBA5332-BFDB-4FA0-9DA4-0B8C02CCD73E}" srcId="{F337EF23-0BE1-4AA6-A5EF-7C8BE30A3C57}" destId="{80DB9EA9-6D5C-47BF-9CDA-FA100935C270}" srcOrd="0" destOrd="0" parTransId="{C2B1330C-E0D7-4264-A02C-883CCE27D951}" sibTransId="{9E3DD8A4-EBF9-4EFB-914C-F951AFD8CDEC}"/>
    <dgm:cxn modelId="{012AB0CF-CE2C-4292-BBD9-78D765D5604A}" type="presOf" srcId="{53F8D294-3468-4E70-AB52-FEBA1D99CB27}" destId="{6A358FFB-C1F0-464C-90F8-35112B01FA14}" srcOrd="0" destOrd="0" presId="urn:microsoft.com/office/officeart/2005/8/layout/default"/>
    <dgm:cxn modelId="{8B369C42-517B-4F95-B11C-108E42C4F42A}" srcId="{F337EF23-0BE1-4AA6-A5EF-7C8BE30A3C57}" destId="{5EAE05FC-9CBE-4459-8E6F-F04E8A16D04A}" srcOrd="4" destOrd="0" parTransId="{7EED5A35-4690-4F99-80AB-EAE36768B183}" sibTransId="{FC74DC59-45E0-44C1-8C14-FC285D309503}"/>
    <dgm:cxn modelId="{BE9E65D7-0D84-40B3-8B08-6C22800DD592}" srcId="{F337EF23-0BE1-4AA6-A5EF-7C8BE30A3C57}" destId="{AD4A50F2-35FA-4FC3-9E22-EAE94D42429A}" srcOrd="2" destOrd="0" parTransId="{23F6C417-4502-4139-B6E0-CB4EEED0F9BE}" sibTransId="{021CAA2F-1AC4-4B45-B697-17EDAE2FFB42}"/>
    <dgm:cxn modelId="{B039BF82-D18D-4E8C-8377-3452A59470B1}" srcId="{F337EF23-0BE1-4AA6-A5EF-7C8BE30A3C57}" destId="{CA5363D7-7995-49C7-B8B5-8CE659307BA2}" srcOrd="3" destOrd="0" parTransId="{3E19BCD5-3A48-4F39-9344-9C7ECF49C8E1}" sibTransId="{BFC8AF06-F4C9-4E1F-9CDA-E332BC33D649}"/>
    <dgm:cxn modelId="{95404F38-D7E9-4800-8EEE-A7A3C22797CC}" type="presOf" srcId="{F337EF23-0BE1-4AA6-A5EF-7C8BE30A3C57}" destId="{258384AE-9A90-452A-890B-118E827DE238}" srcOrd="0" destOrd="0" presId="urn:microsoft.com/office/officeart/2005/8/layout/default"/>
    <dgm:cxn modelId="{F867176B-BB48-4D9D-8246-C30461A8D6C7}" srcId="{F337EF23-0BE1-4AA6-A5EF-7C8BE30A3C57}" destId="{53F8D294-3468-4E70-AB52-FEBA1D99CB27}" srcOrd="1" destOrd="0" parTransId="{2AA9D593-BB07-4382-87EC-CD6B4AE1C719}" sibTransId="{55953C19-870A-4ED7-87CB-49C39D6BDA77}"/>
    <dgm:cxn modelId="{495FABF4-126C-49A6-8B80-B3D000D223E3}" type="presOf" srcId="{5EAE05FC-9CBE-4459-8E6F-F04E8A16D04A}" destId="{BFF14EBA-9DEC-4411-A143-8F7D8562893A}" srcOrd="0" destOrd="0" presId="urn:microsoft.com/office/officeart/2005/8/layout/default"/>
    <dgm:cxn modelId="{C457AE3D-43ED-48E1-9B19-2A7D0828401D}" type="presParOf" srcId="{258384AE-9A90-452A-890B-118E827DE238}" destId="{1A7ADFBF-07F1-4A39-A2C2-95C189E29913}" srcOrd="0" destOrd="0" presId="urn:microsoft.com/office/officeart/2005/8/layout/default"/>
    <dgm:cxn modelId="{D6661131-4242-4B3B-9146-4E3785660CB4}" type="presParOf" srcId="{258384AE-9A90-452A-890B-118E827DE238}" destId="{C92D4326-347A-44E0-8446-5491F3B6ACFC}" srcOrd="1" destOrd="0" presId="urn:microsoft.com/office/officeart/2005/8/layout/default"/>
    <dgm:cxn modelId="{BAA45028-DF0C-4E43-936E-33C939A2209E}" type="presParOf" srcId="{258384AE-9A90-452A-890B-118E827DE238}" destId="{6A358FFB-C1F0-464C-90F8-35112B01FA14}" srcOrd="2" destOrd="0" presId="urn:microsoft.com/office/officeart/2005/8/layout/default"/>
    <dgm:cxn modelId="{9D256776-BE50-4DAF-8954-77DE6B060763}" type="presParOf" srcId="{258384AE-9A90-452A-890B-118E827DE238}" destId="{3A8FF744-9338-443D-AF6F-FD9CC7645C18}" srcOrd="3" destOrd="0" presId="urn:microsoft.com/office/officeart/2005/8/layout/default"/>
    <dgm:cxn modelId="{82B91699-2ADB-42A1-8804-9CB0A62C169E}" type="presParOf" srcId="{258384AE-9A90-452A-890B-118E827DE238}" destId="{7BB63E9C-7A6C-4085-B4CA-C555CCB1E21B}" srcOrd="4" destOrd="0" presId="urn:microsoft.com/office/officeart/2005/8/layout/default"/>
    <dgm:cxn modelId="{A8156FA9-2CBF-42CA-8461-FD207145202E}" type="presParOf" srcId="{258384AE-9A90-452A-890B-118E827DE238}" destId="{D917A3E6-CDD4-4B5A-A19A-92E3B2F76864}" srcOrd="5" destOrd="0" presId="urn:microsoft.com/office/officeart/2005/8/layout/default"/>
    <dgm:cxn modelId="{647B296F-4CA1-4191-85A9-52E0E6E4D956}" type="presParOf" srcId="{258384AE-9A90-452A-890B-118E827DE238}" destId="{7C9D82EF-427A-4A3F-8706-884DAE283016}" srcOrd="6" destOrd="0" presId="urn:microsoft.com/office/officeart/2005/8/layout/default"/>
    <dgm:cxn modelId="{086F8626-304A-4776-A74A-2E31AD772CB7}" type="presParOf" srcId="{258384AE-9A90-452A-890B-118E827DE238}" destId="{04812CEB-16A4-4CE1-B17F-7171E26228DD}" srcOrd="7" destOrd="0" presId="urn:microsoft.com/office/officeart/2005/8/layout/default"/>
    <dgm:cxn modelId="{4354945C-17D1-41E4-9DBD-D86820A0BB6D}" type="presParOf" srcId="{258384AE-9A90-452A-890B-118E827DE238}" destId="{BFF14EBA-9DEC-4411-A143-8F7D8562893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268123-5A98-42BD-92B4-A047800B16CE}"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F10639E5-227A-4DA9-9919-A0BB173A81E1}">
      <dgm:prSet phldrT="[Text]" custT="1"/>
      <dgm:spPr/>
      <dgm:t>
        <a:bodyPr/>
        <a:lstStyle/>
        <a:p>
          <a:r>
            <a:rPr lang="en-US" sz="2000"/>
            <a:t>1</a:t>
          </a:r>
        </a:p>
      </dgm:t>
    </dgm:pt>
    <dgm:pt modelId="{BAE9C6DD-C086-409A-A61F-65A395829822}" type="parTrans" cxnId="{9318A1AC-4652-4BE1-AD30-664431393492}">
      <dgm:prSet/>
      <dgm:spPr/>
      <dgm:t>
        <a:bodyPr/>
        <a:lstStyle/>
        <a:p>
          <a:endParaRPr lang="en-US"/>
        </a:p>
      </dgm:t>
    </dgm:pt>
    <dgm:pt modelId="{FC7BD367-B23C-43C3-A086-24B71D94B766}" type="sibTrans" cxnId="{9318A1AC-4652-4BE1-AD30-664431393492}">
      <dgm:prSet/>
      <dgm:spPr/>
      <dgm:t>
        <a:bodyPr/>
        <a:lstStyle/>
        <a:p>
          <a:endParaRPr lang="en-US"/>
        </a:p>
      </dgm:t>
    </dgm:pt>
    <dgm:pt modelId="{5DF2DA8C-6460-401E-A4E7-F5B0E97FE75A}">
      <dgm:prSet phldrT="[Text]" custT="1"/>
      <dgm:spPr/>
      <dgm:t>
        <a:bodyPr/>
        <a:lstStyle/>
        <a:p>
          <a:pPr>
            <a:buSzPct val="110000"/>
            <a:buNone/>
          </a:pPr>
          <a:r>
            <a:rPr lang="en-US" sz="1400" dirty="0" smtClean="0">
              <a:solidFill>
                <a:srgbClr val="002060"/>
              </a:solidFill>
              <a:latin typeface="Arial" panose="020B0604020202020204" pitchFamily="34" charset="0"/>
              <a:cs typeface="Arial" panose="020B0604020202020204" pitchFamily="34" charset="0"/>
            </a:rPr>
            <a:t>Đối </a:t>
          </a:r>
          <a:r>
            <a:rPr lang="en-US" sz="1400" dirty="0" err="1" smtClean="0">
              <a:solidFill>
                <a:srgbClr val="002060"/>
              </a:solidFill>
              <a:latin typeface="Arial" panose="020B0604020202020204" pitchFamily="34" charset="0"/>
              <a:cs typeface="Arial" panose="020B0604020202020204" pitchFamily="34" charset="0"/>
            </a:rPr>
            <a:t>tượng</a:t>
          </a:r>
          <a:r>
            <a:rPr lang="en-US" sz="1400" dirty="0" smtClean="0">
              <a:solidFill>
                <a:srgbClr val="002060"/>
              </a:solidFill>
              <a:latin typeface="Arial" panose="020B0604020202020204" pitchFamily="34" charset="0"/>
              <a:cs typeface="Arial" panose="020B0604020202020204" pitchFamily="34" charset="0"/>
            </a:rPr>
            <a:t> </a:t>
          </a:r>
          <a:r>
            <a:rPr lang="en-US" sz="1400" dirty="0" err="1" smtClean="0">
              <a:solidFill>
                <a:srgbClr val="002060"/>
              </a:solidFill>
              <a:latin typeface="Arial" panose="020B0604020202020204" pitchFamily="34" charset="0"/>
              <a:cs typeface="Arial" panose="020B0604020202020204" pitchFamily="34" charset="0"/>
            </a:rPr>
            <a:t>thực</a:t>
          </a:r>
          <a:r>
            <a:rPr lang="en-US" sz="1400" dirty="0" smtClean="0">
              <a:solidFill>
                <a:srgbClr val="002060"/>
              </a:solidFill>
              <a:latin typeface="Arial" panose="020B0604020202020204" pitchFamily="34" charset="0"/>
              <a:cs typeface="Arial" panose="020B0604020202020204" pitchFamily="34" charset="0"/>
            </a:rPr>
            <a:t> </a:t>
          </a:r>
          <a:r>
            <a:rPr lang="en-US" sz="1400" dirty="0" err="1" smtClean="0">
              <a:solidFill>
                <a:srgbClr val="002060"/>
              </a:solidFill>
              <a:latin typeface="Arial" panose="020B0604020202020204" pitchFamily="34" charset="0"/>
              <a:cs typeface="Arial" panose="020B0604020202020204" pitchFamily="34" charset="0"/>
            </a:rPr>
            <a:t>hiện</a:t>
          </a:r>
          <a:r>
            <a:rPr lang="en-US" sz="1400" dirty="0" smtClean="0">
              <a:solidFill>
                <a:srgbClr val="002060"/>
              </a:solidFill>
              <a:latin typeface="Arial" panose="020B0604020202020204" pitchFamily="34" charset="0"/>
              <a:cs typeface="Arial" panose="020B0604020202020204" pitchFamily="34" charset="0"/>
            </a:rPr>
            <a:t> </a:t>
          </a:r>
          <a:r>
            <a:rPr lang="vi-VN" sz="1400" dirty="0" smtClean="0">
              <a:solidFill>
                <a:srgbClr val="002060"/>
              </a:solidFill>
              <a:latin typeface="Arial" panose="020B0604020202020204" pitchFamily="34" charset="0"/>
              <a:cs typeface="Arial" panose="020B0604020202020204" pitchFamily="34" charset="0"/>
            </a:rPr>
            <a:t>công bố, công bố lại giá bán buôn thuốc dự kiến;</a:t>
          </a:r>
          <a:endParaRPr lang="en-US" sz="1400" dirty="0">
            <a:solidFill>
              <a:srgbClr val="004D86"/>
            </a:solidFill>
          </a:endParaRPr>
        </a:p>
      </dgm:t>
    </dgm:pt>
    <dgm:pt modelId="{4A378862-57FD-4FA8-A430-F2AF7728CE6C}" type="parTrans" cxnId="{6FAA4581-1242-41D7-A321-F8A6C6A1F3FE}">
      <dgm:prSet/>
      <dgm:spPr/>
      <dgm:t>
        <a:bodyPr/>
        <a:lstStyle/>
        <a:p>
          <a:endParaRPr lang="en-US"/>
        </a:p>
      </dgm:t>
    </dgm:pt>
    <dgm:pt modelId="{53D26064-E9A8-4068-949A-427A995E8DC4}" type="sibTrans" cxnId="{6FAA4581-1242-41D7-A321-F8A6C6A1F3FE}">
      <dgm:prSet/>
      <dgm:spPr/>
      <dgm:t>
        <a:bodyPr/>
        <a:lstStyle/>
        <a:p>
          <a:endParaRPr lang="en-US"/>
        </a:p>
      </dgm:t>
    </dgm:pt>
    <dgm:pt modelId="{15A4F4CF-E8CA-4A52-B14A-AF26DD9D71DD}">
      <dgm:prSet phldrT="[Text]" custT="1"/>
      <dgm:spPr/>
      <dgm:t>
        <a:bodyPr/>
        <a:lstStyle/>
        <a:p>
          <a:r>
            <a:rPr lang="en-US" sz="2000" dirty="0"/>
            <a:t>2</a:t>
          </a:r>
        </a:p>
      </dgm:t>
    </dgm:pt>
    <dgm:pt modelId="{38139C89-1098-4D3D-9B9C-D2675E4BDC33}" type="parTrans" cxnId="{45F087A8-AE69-4211-B9C2-5CC71CEB19BB}">
      <dgm:prSet/>
      <dgm:spPr/>
      <dgm:t>
        <a:bodyPr/>
        <a:lstStyle/>
        <a:p>
          <a:endParaRPr lang="en-US"/>
        </a:p>
      </dgm:t>
    </dgm:pt>
    <dgm:pt modelId="{5BA06AE1-A1C9-4314-9745-E2A9021CC3F8}" type="sibTrans" cxnId="{45F087A8-AE69-4211-B9C2-5CC71CEB19BB}">
      <dgm:prSet/>
      <dgm:spPr/>
      <dgm:t>
        <a:bodyPr/>
        <a:lstStyle/>
        <a:p>
          <a:endParaRPr lang="en-US"/>
        </a:p>
      </dgm:t>
    </dgm:pt>
    <dgm:pt modelId="{33DC6EDA-FB6A-412E-898F-45630EDED554}">
      <dgm:prSet phldrT="[Text]" custT="1"/>
      <dgm:spPr/>
      <dgm:t>
        <a:bodyPr/>
        <a:lstStyle/>
        <a:p>
          <a:pPr>
            <a:buSzPct val="110000"/>
            <a:buNone/>
          </a:pPr>
          <a:r>
            <a:rPr lang="it-IT" sz="1400" dirty="0" smtClean="0">
              <a:solidFill>
                <a:srgbClr val="002060"/>
              </a:solidFill>
              <a:latin typeface="Arial" panose="020B0604020202020204" pitchFamily="34" charset="0"/>
              <a:cs typeface="Arial" panose="020B0604020202020204" pitchFamily="34" charset="0"/>
            </a:rPr>
            <a:t>Trình tự, thủ tục tiếp nhận công bố, công bố lại giá bán buôn thuốc dự kiến;</a:t>
          </a:r>
          <a:endParaRPr lang="en-US" sz="1400" dirty="0">
            <a:solidFill>
              <a:srgbClr val="004D86"/>
            </a:solidFill>
          </a:endParaRPr>
        </a:p>
      </dgm:t>
    </dgm:pt>
    <dgm:pt modelId="{0DF72A59-69EF-4E32-B937-2E6B4B6709E5}" type="parTrans" cxnId="{39067039-566C-4757-9B99-E0ACD64882E9}">
      <dgm:prSet/>
      <dgm:spPr/>
      <dgm:t>
        <a:bodyPr/>
        <a:lstStyle/>
        <a:p>
          <a:endParaRPr lang="en-US"/>
        </a:p>
      </dgm:t>
    </dgm:pt>
    <dgm:pt modelId="{0D6D7379-E154-4AB3-9C3E-752A1D90E603}" type="sibTrans" cxnId="{39067039-566C-4757-9B99-E0ACD64882E9}">
      <dgm:prSet/>
      <dgm:spPr/>
      <dgm:t>
        <a:bodyPr/>
        <a:lstStyle/>
        <a:p>
          <a:endParaRPr lang="en-US"/>
        </a:p>
      </dgm:t>
    </dgm:pt>
    <dgm:pt modelId="{F566E3BB-3441-4162-9839-6BA65A1A77A4}">
      <dgm:prSet/>
      <dgm:spPr/>
      <dgm:t>
        <a:bodyPr/>
        <a:lstStyle/>
        <a:p>
          <a:r>
            <a:rPr lang="en-GB" dirty="0" smtClean="0"/>
            <a:t>3</a:t>
          </a:r>
          <a:endParaRPr lang="en-GB" dirty="0"/>
        </a:p>
      </dgm:t>
    </dgm:pt>
    <dgm:pt modelId="{82C73BAC-3FCF-44C3-876D-DD5B5C370180}" type="parTrans" cxnId="{F336B34B-3166-45E6-83FD-81B73F4A29D0}">
      <dgm:prSet/>
      <dgm:spPr/>
      <dgm:t>
        <a:bodyPr/>
        <a:lstStyle/>
        <a:p>
          <a:endParaRPr lang="en-GB"/>
        </a:p>
      </dgm:t>
    </dgm:pt>
    <dgm:pt modelId="{6A157D44-7E1C-4080-9016-C2BA92243027}" type="sibTrans" cxnId="{F336B34B-3166-45E6-83FD-81B73F4A29D0}">
      <dgm:prSet/>
      <dgm:spPr/>
      <dgm:t>
        <a:bodyPr/>
        <a:lstStyle/>
        <a:p>
          <a:endParaRPr lang="en-GB"/>
        </a:p>
      </dgm:t>
    </dgm:pt>
    <dgm:pt modelId="{877DF255-BF03-4121-B0C5-0AF7068C0D83}">
      <dgm:prSet/>
      <dgm:spPr/>
      <dgm:t>
        <a:bodyPr/>
        <a:lstStyle/>
        <a:p>
          <a:r>
            <a:rPr lang="en-GB" dirty="0" smtClean="0"/>
            <a:t>4</a:t>
          </a:r>
          <a:endParaRPr lang="en-GB" dirty="0"/>
        </a:p>
      </dgm:t>
    </dgm:pt>
    <dgm:pt modelId="{4807F10E-8125-4259-B3A0-6B1E181FA085}" type="parTrans" cxnId="{DE98B03F-CAE7-4492-9551-0B57F9CE3D4A}">
      <dgm:prSet/>
      <dgm:spPr/>
      <dgm:t>
        <a:bodyPr/>
        <a:lstStyle/>
        <a:p>
          <a:endParaRPr lang="en-GB"/>
        </a:p>
      </dgm:t>
    </dgm:pt>
    <dgm:pt modelId="{80D78406-032F-4AB0-89F9-990E2CEAC922}" type="sibTrans" cxnId="{DE98B03F-CAE7-4492-9551-0B57F9CE3D4A}">
      <dgm:prSet/>
      <dgm:spPr/>
      <dgm:t>
        <a:bodyPr/>
        <a:lstStyle/>
        <a:p>
          <a:endParaRPr lang="en-GB"/>
        </a:p>
      </dgm:t>
    </dgm:pt>
    <dgm:pt modelId="{21FE8D08-5B83-4856-A364-DE6BE0156D41}">
      <dgm:prSet custT="1"/>
      <dgm:spPr/>
      <dgm:t>
        <a:bodyPr/>
        <a:lstStyle/>
        <a:p>
          <a:r>
            <a:rPr lang="en-US" sz="1400" dirty="0" err="1" smtClean="0">
              <a:solidFill>
                <a:srgbClr val="002060"/>
              </a:solidFill>
              <a:latin typeface="Arial" panose="020B0604020202020204" pitchFamily="34" charset="0"/>
              <a:cs typeface="Arial" panose="020B0604020202020204" pitchFamily="34" charset="0"/>
            </a:rPr>
            <a:t>Các</a:t>
          </a:r>
          <a:r>
            <a:rPr lang="en-US" sz="1400" dirty="0" smtClean="0">
              <a:solidFill>
                <a:srgbClr val="002060"/>
              </a:solidFill>
              <a:latin typeface="Arial" panose="020B0604020202020204" pitchFamily="34" charset="0"/>
              <a:cs typeface="Arial" panose="020B0604020202020204" pitchFamily="34" charset="0"/>
            </a:rPr>
            <a:t> </a:t>
          </a:r>
          <a:r>
            <a:rPr lang="en-US" sz="1400" dirty="0" err="1" smtClean="0">
              <a:solidFill>
                <a:srgbClr val="002060"/>
              </a:solidFill>
              <a:latin typeface="Arial" panose="020B0604020202020204" pitchFamily="34" charset="0"/>
              <a:cs typeface="Arial" panose="020B0604020202020204" pitchFamily="34" charset="0"/>
            </a:rPr>
            <a:t>thuốc</a:t>
          </a:r>
          <a:r>
            <a:rPr lang="en-US" sz="1400" dirty="0" smtClean="0">
              <a:solidFill>
                <a:srgbClr val="002060"/>
              </a:solidFill>
              <a:latin typeface="Arial" panose="020B0604020202020204" pitchFamily="34" charset="0"/>
              <a:cs typeface="Arial" panose="020B0604020202020204" pitchFamily="34" charset="0"/>
            </a:rPr>
            <a:t> </a:t>
          </a:r>
          <a:r>
            <a:rPr lang="en-US" sz="1400" dirty="0" err="1" smtClean="0">
              <a:solidFill>
                <a:srgbClr val="002060"/>
              </a:solidFill>
              <a:latin typeface="Arial" panose="020B0604020202020204" pitchFamily="34" charset="0"/>
              <a:cs typeface="Arial" panose="020B0604020202020204" pitchFamily="34" charset="0"/>
            </a:rPr>
            <a:t>được</a:t>
          </a:r>
          <a:r>
            <a:rPr lang="en-US" sz="1400" dirty="0" smtClean="0">
              <a:solidFill>
                <a:srgbClr val="002060"/>
              </a:solidFill>
              <a:latin typeface="Arial" panose="020B0604020202020204" pitchFamily="34" charset="0"/>
              <a:cs typeface="Arial" panose="020B0604020202020204" pitchFamily="34" charset="0"/>
            </a:rPr>
            <a:t> </a:t>
          </a:r>
          <a:r>
            <a:rPr lang="en-US" sz="1400" dirty="0" err="1" smtClean="0">
              <a:solidFill>
                <a:srgbClr val="002060"/>
              </a:solidFill>
              <a:latin typeface="Arial" panose="020B0604020202020204" pitchFamily="34" charset="0"/>
              <a:cs typeface="Arial" panose="020B0604020202020204" pitchFamily="34" charset="0"/>
            </a:rPr>
            <a:t>miễn</a:t>
          </a:r>
          <a:r>
            <a:rPr lang="vi-VN" sz="1400" dirty="0" smtClean="0">
              <a:solidFill>
                <a:srgbClr val="002060"/>
              </a:solidFill>
              <a:latin typeface="Arial" panose="020B0604020202020204" pitchFamily="34" charset="0"/>
              <a:cs typeface="Arial" panose="020B0604020202020204" pitchFamily="34" charset="0"/>
            </a:rPr>
            <a:t> công bố giá bán buôn thuốc dự kiến.</a:t>
          </a:r>
          <a:endParaRPr lang="en-GB" sz="1400" dirty="0"/>
        </a:p>
      </dgm:t>
    </dgm:pt>
    <dgm:pt modelId="{A78A79B0-E904-4B57-B648-57CC6E6139AA}" type="parTrans" cxnId="{99DECE0F-FE59-40C8-9C21-B7836AF21504}">
      <dgm:prSet/>
      <dgm:spPr/>
      <dgm:t>
        <a:bodyPr/>
        <a:lstStyle/>
        <a:p>
          <a:endParaRPr lang="en-GB"/>
        </a:p>
      </dgm:t>
    </dgm:pt>
    <dgm:pt modelId="{626E84DC-25A1-4A5C-8BE7-2B30A8C72E43}" type="sibTrans" cxnId="{99DECE0F-FE59-40C8-9C21-B7836AF21504}">
      <dgm:prSet/>
      <dgm:spPr/>
      <dgm:t>
        <a:bodyPr/>
        <a:lstStyle/>
        <a:p>
          <a:endParaRPr lang="en-GB"/>
        </a:p>
      </dgm:t>
    </dgm:pt>
    <dgm:pt modelId="{7F3250AE-314C-46F8-A483-3F6312C939F6}">
      <dgm:prSet/>
      <dgm:spPr/>
      <dgm:t>
        <a:bodyPr/>
        <a:lstStyle/>
        <a:p>
          <a:r>
            <a:rPr lang="en-US" dirty="0" smtClean="0">
              <a:solidFill>
                <a:srgbClr val="002060"/>
              </a:solidFill>
              <a:latin typeface="Arial" panose="020B0604020202020204" pitchFamily="34" charset="0"/>
              <a:cs typeface="Arial" panose="020B0604020202020204" pitchFamily="34" charset="0"/>
            </a:rPr>
            <a:t>C</a:t>
          </a:r>
          <a:r>
            <a:rPr lang="vi-VN" dirty="0" smtClean="0">
              <a:solidFill>
                <a:srgbClr val="002060"/>
              </a:solidFill>
              <a:latin typeface="Arial" panose="020B0604020202020204" pitchFamily="34" charset="0"/>
              <a:cs typeface="Arial" panose="020B0604020202020204" pitchFamily="34" charset="0"/>
            </a:rPr>
            <a:t>ác trường hợp bị kiến nghị về mức giá bán buôn thuốc dự kiến </a:t>
          </a:r>
          <a:endParaRPr lang="en-GB" dirty="0"/>
        </a:p>
      </dgm:t>
    </dgm:pt>
    <dgm:pt modelId="{0955A11E-7D01-430E-A551-A1061CAE3EEB}" type="parTrans" cxnId="{4DFC1683-324E-4066-9F15-3B69F809F028}">
      <dgm:prSet/>
      <dgm:spPr/>
      <dgm:t>
        <a:bodyPr/>
        <a:lstStyle/>
        <a:p>
          <a:endParaRPr lang="en-GB"/>
        </a:p>
      </dgm:t>
    </dgm:pt>
    <dgm:pt modelId="{3DB65168-2B97-4CF4-8905-B22809C1635C}" type="sibTrans" cxnId="{4DFC1683-324E-4066-9F15-3B69F809F028}">
      <dgm:prSet/>
      <dgm:spPr/>
      <dgm:t>
        <a:bodyPr/>
        <a:lstStyle/>
        <a:p>
          <a:endParaRPr lang="en-GB"/>
        </a:p>
      </dgm:t>
    </dgm:pt>
    <dgm:pt modelId="{7B9E6D36-BB6F-4E3D-ABD7-B7E90393CD0B}">
      <dgm:prSet/>
      <dgm:spPr/>
      <dgm:t>
        <a:bodyPr/>
        <a:lstStyle/>
        <a:p>
          <a:r>
            <a:rPr lang="en-GB" dirty="0" smtClean="0"/>
            <a:t>5</a:t>
          </a:r>
          <a:endParaRPr lang="en-GB" dirty="0"/>
        </a:p>
      </dgm:t>
    </dgm:pt>
    <dgm:pt modelId="{23307B04-006B-4543-AD52-296F7A03F657}" type="parTrans" cxnId="{D7CCA24F-36DC-4B48-807F-9EEDA2C8B44E}">
      <dgm:prSet/>
      <dgm:spPr/>
      <dgm:t>
        <a:bodyPr/>
        <a:lstStyle/>
        <a:p>
          <a:endParaRPr lang="en-GB"/>
        </a:p>
      </dgm:t>
    </dgm:pt>
    <dgm:pt modelId="{075B108B-B992-48EC-86C1-410E70BD095C}" type="sibTrans" cxnId="{D7CCA24F-36DC-4B48-807F-9EEDA2C8B44E}">
      <dgm:prSet/>
      <dgm:spPr/>
      <dgm:t>
        <a:bodyPr/>
        <a:lstStyle/>
        <a:p>
          <a:endParaRPr lang="en-GB"/>
        </a:p>
      </dgm:t>
    </dgm:pt>
    <dgm:pt modelId="{C265E442-7409-4F6F-9063-07D4067DE6ED}">
      <dgm:prSet/>
      <dgm:spPr/>
      <dgm:t>
        <a:bodyPr/>
        <a:lstStyle/>
        <a:p>
          <a:r>
            <a:rPr lang="en-US" smtClean="0">
              <a:solidFill>
                <a:srgbClr val="002060"/>
              </a:solidFill>
              <a:latin typeface="Arial" panose="020B0604020202020204" pitchFamily="34" charset="0"/>
              <a:cs typeface="Arial" panose="020B0604020202020204" pitchFamily="34" charset="0"/>
            </a:rPr>
            <a:t>Trình tự </a:t>
          </a:r>
          <a:r>
            <a:rPr lang="vi-VN" smtClean="0">
              <a:solidFill>
                <a:srgbClr val="002060"/>
              </a:solidFill>
              <a:latin typeface="Arial" panose="020B0604020202020204" pitchFamily="34" charset="0"/>
              <a:cs typeface="Arial" panose="020B0604020202020204" pitchFamily="34" charset="0"/>
            </a:rPr>
            <a:t>thực hiện kiến nghị mức giá bán buôn thuốc dự kiến đã công bố, công bố lại.</a:t>
          </a:r>
          <a:endParaRPr lang="en-GB"/>
        </a:p>
      </dgm:t>
    </dgm:pt>
    <dgm:pt modelId="{E4D5DC82-91A2-4C7D-8647-DFAFAF2B8F95}" type="parTrans" cxnId="{C9D4B127-9795-451B-9EE2-59F28A3B73B9}">
      <dgm:prSet/>
      <dgm:spPr/>
      <dgm:t>
        <a:bodyPr/>
        <a:lstStyle/>
        <a:p>
          <a:endParaRPr lang="en-GB"/>
        </a:p>
      </dgm:t>
    </dgm:pt>
    <dgm:pt modelId="{1800E172-7436-41AD-9E92-D925FB40C9F1}" type="sibTrans" cxnId="{C9D4B127-9795-451B-9EE2-59F28A3B73B9}">
      <dgm:prSet/>
      <dgm:spPr/>
      <dgm:t>
        <a:bodyPr/>
        <a:lstStyle/>
        <a:p>
          <a:endParaRPr lang="en-GB"/>
        </a:p>
      </dgm:t>
    </dgm:pt>
    <dgm:pt modelId="{B03A294B-901D-40B1-8144-8A9233B89B45}">
      <dgm:prSet/>
      <dgm:spPr/>
      <dgm:t>
        <a:bodyPr/>
        <a:lstStyle/>
        <a:p>
          <a:r>
            <a:rPr lang="en-GB" dirty="0" smtClean="0"/>
            <a:t>6</a:t>
          </a:r>
          <a:endParaRPr lang="en-GB" dirty="0"/>
        </a:p>
      </dgm:t>
    </dgm:pt>
    <dgm:pt modelId="{4644FB84-CC59-4830-A884-0CDB80137CA1}" type="parTrans" cxnId="{86129CE5-7C4F-4458-B0D3-8D75EA97C540}">
      <dgm:prSet/>
      <dgm:spPr/>
      <dgm:t>
        <a:bodyPr/>
        <a:lstStyle/>
        <a:p>
          <a:endParaRPr lang="en-GB"/>
        </a:p>
      </dgm:t>
    </dgm:pt>
    <dgm:pt modelId="{01F0967E-AC5E-4309-A989-2A3AE259071A}" type="sibTrans" cxnId="{86129CE5-7C4F-4458-B0D3-8D75EA97C540}">
      <dgm:prSet/>
      <dgm:spPr/>
      <dgm:t>
        <a:bodyPr/>
        <a:lstStyle/>
        <a:p>
          <a:endParaRPr lang="en-GB"/>
        </a:p>
      </dgm:t>
    </dgm:pt>
    <dgm:pt modelId="{213E2673-A84F-4013-BF65-F32CA50EFE56}">
      <dgm:prSet/>
      <dgm:spPr/>
      <dgm:t>
        <a:bodyPr/>
        <a:lstStyle/>
        <a:p>
          <a:r>
            <a:rPr lang="en-GB" dirty="0" smtClean="0"/>
            <a:t>7</a:t>
          </a:r>
          <a:endParaRPr lang="en-GB" dirty="0"/>
        </a:p>
      </dgm:t>
    </dgm:pt>
    <dgm:pt modelId="{A4D3E144-6962-41D2-9F97-412991B4F314}" type="parTrans" cxnId="{4B3CE348-E11D-437D-8CED-040EA86779EC}">
      <dgm:prSet/>
      <dgm:spPr/>
      <dgm:t>
        <a:bodyPr/>
        <a:lstStyle/>
        <a:p>
          <a:endParaRPr lang="en-GB"/>
        </a:p>
      </dgm:t>
    </dgm:pt>
    <dgm:pt modelId="{3405B0BA-B93B-4029-BA5B-87D5F8EAD76A}" type="sibTrans" cxnId="{4B3CE348-E11D-437D-8CED-040EA86779EC}">
      <dgm:prSet/>
      <dgm:spPr/>
      <dgm:t>
        <a:bodyPr/>
        <a:lstStyle/>
        <a:p>
          <a:endParaRPr lang="en-GB"/>
        </a:p>
      </dgm:t>
    </dgm:pt>
    <dgm:pt modelId="{B22C2FBF-0C9E-440A-BCA5-5F96DADF3811}">
      <dgm:prSet/>
      <dgm:spPr/>
      <dgm:t>
        <a:bodyPr/>
        <a:lstStyle/>
        <a:p>
          <a:r>
            <a:rPr lang="en-US" dirty="0" err="1" smtClean="0">
              <a:solidFill>
                <a:srgbClr val="002060"/>
              </a:solidFill>
            </a:rPr>
            <a:t>Quy</a:t>
          </a:r>
          <a:r>
            <a:rPr lang="en-US" dirty="0" smtClean="0">
              <a:solidFill>
                <a:srgbClr val="002060"/>
              </a:solidFill>
            </a:rPr>
            <a:t> </a:t>
          </a:r>
          <a:r>
            <a:rPr lang="en-US" dirty="0" err="1" smtClean="0">
              <a:solidFill>
                <a:srgbClr val="002060"/>
              </a:solidFill>
            </a:rPr>
            <a:t>định</a:t>
          </a:r>
          <a:r>
            <a:rPr lang="en-US" dirty="0" smtClean="0">
              <a:solidFill>
                <a:srgbClr val="002060"/>
              </a:solidFill>
            </a:rPr>
            <a:t> m</a:t>
          </a:r>
          <a:r>
            <a:rPr lang="vi-VN" dirty="0" smtClean="0">
              <a:solidFill>
                <a:srgbClr val="002060"/>
              </a:solidFill>
              <a:latin typeface="Arial" panose="020B0604020202020204" pitchFamily="34" charset="0"/>
              <a:cs typeface="Arial" panose="020B0604020202020204" pitchFamily="34" charset="0"/>
            </a:rPr>
            <a:t>ức chênh lệch</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tối</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đa</a:t>
          </a:r>
          <a:r>
            <a:rPr lang="vi-VN" dirty="0" smtClean="0">
              <a:solidFill>
                <a:srgbClr val="002060"/>
              </a:solidFill>
              <a:latin typeface="Arial" panose="020B0604020202020204" pitchFamily="34" charset="0"/>
              <a:cs typeface="Arial" panose="020B0604020202020204" pitchFamily="34" charset="0"/>
            </a:rPr>
            <a:t> của giá bán buôn thuốc dự kiến đã công bố, công bố lại so với giá trúng thầu của chính mặt hàng thuốc đó</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theo</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giá</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trị</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thặng</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số</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bán</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lẻ</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và</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giá</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bán</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lẻ</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trong</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khuôn</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viên</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cơ</a:t>
          </a:r>
          <a:r>
            <a:rPr lang="en-US" dirty="0" smtClean="0">
              <a:solidFill>
                <a:srgbClr val="002060"/>
              </a:solidFill>
              <a:latin typeface="Arial" panose="020B0604020202020204" pitchFamily="34" charset="0"/>
              <a:cs typeface="Arial" panose="020B0604020202020204" pitchFamily="34" charset="0"/>
            </a:rPr>
            <a:t> </a:t>
          </a:r>
          <a:r>
            <a:rPr lang="en-US" dirty="0" err="1" smtClean="0">
              <a:solidFill>
                <a:srgbClr val="002060"/>
              </a:solidFill>
              <a:latin typeface="Arial" panose="020B0604020202020204" pitchFamily="34" charset="0"/>
              <a:cs typeface="Arial" panose="020B0604020202020204" pitchFamily="34" charset="0"/>
            </a:rPr>
            <a:t>sở</a:t>
          </a:r>
          <a:r>
            <a:rPr lang="en-US" dirty="0" smtClean="0">
              <a:solidFill>
                <a:srgbClr val="002060"/>
              </a:solidFill>
              <a:latin typeface="Arial" panose="020B0604020202020204" pitchFamily="34" charset="0"/>
              <a:cs typeface="Arial" panose="020B0604020202020204" pitchFamily="34" charset="0"/>
            </a:rPr>
            <a:t> KCB</a:t>
          </a:r>
          <a:endParaRPr lang="en-GB" dirty="0"/>
        </a:p>
      </dgm:t>
    </dgm:pt>
    <dgm:pt modelId="{3419B2C5-6624-4AC4-B2E4-965AA5F89A97}" type="parTrans" cxnId="{C1A27946-17AF-4AEC-8BA1-33989A5AF08D}">
      <dgm:prSet/>
      <dgm:spPr/>
      <dgm:t>
        <a:bodyPr/>
        <a:lstStyle/>
        <a:p>
          <a:endParaRPr lang="en-GB"/>
        </a:p>
      </dgm:t>
    </dgm:pt>
    <dgm:pt modelId="{36B31B81-E9C0-4BFC-9AFB-78164078B48D}" type="sibTrans" cxnId="{C1A27946-17AF-4AEC-8BA1-33989A5AF08D}">
      <dgm:prSet/>
      <dgm:spPr/>
      <dgm:t>
        <a:bodyPr/>
        <a:lstStyle/>
        <a:p>
          <a:endParaRPr lang="en-GB"/>
        </a:p>
      </dgm:t>
    </dgm:pt>
    <dgm:pt modelId="{9770B883-C1C4-4AA4-B48F-F0F73B4EFA19}">
      <dgm:prSet/>
      <dgm:spPr/>
      <dgm:t>
        <a:bodyPr/>
        <a:lstStyle/>
        <a:p>
          <a:r>
            <a:rPr lang="en-GB" dirty="0" err="1" smtClean="0">
              <a:solidFill>
                <a:srgbClr val="002060"/>
              </a:solidFill>
              <a:latin typeface="Arial" panose="020B0604020202020204" pitchFamily="34" charset="0"/>
              <a:cs typeface="Arial" panose="020B0604020202020204" pitchFamily="34" charset="0"/>
            </a:rPr>
            <a:t>Quy</a:t>
          </a:r>
          <a:r>
            <a:rPr lang="en-GB" dirty="0" smtClean="0">
              <a:solidFill>
                <a:srgbClr val="002060"/>
              </a:solidFill>
              <a:latin typeface="Arial" panose="020B0604020202020204" pitchFamily="34" charset="0"/>
              <a:cs typeface="Arial" panose="020B0604020202020204" pitchFamily="34" charset="0"/>
            </a:rPr>
            <a:t> </a:t>
          </a:r>
          <a:r>
            <a:rPr lang="en-GB" dirty="0" err="1" smtClean="0">
              <a:solidFill>
                <a:srgbClr val="002060"/>
              </a:solidFill>
              <a:latin typeface="Arial" panose="020B0604020202020204" pitchFamily="34" charset="0"/>
              <a:cs typeface="Arial" panose="020B0604020202020204" pitchFamily="34" charset="0"/>
            </a:rPr>
            <a:t>định</a:t>
          </a:r>
          <a:r>
            <a:rPr lang="en-GB" dirty="0" smtClean="0">
              <a:solidFill>
                <a:srgbClr val="002060"/>
              </a:solidFill>
              <a:latin typeface="Arial" panose="020B0604020202020204" pitchFamily="34" charset="0"/>
              <a:cs typeface="Arial" panose="020B0604020202020204" pitchFamily="34" charset="0"/>
            </a:rPr>
            <a:t> </a:t>
          </a:r>
          <a:r>
            <a:rPr lang="en-GB" dirty="0" err="1" smtClean="0">
              <a:solidFill>
                <a:srgbClr val="002060"/>
              </a:solidFill>
              <a:latin typeface="Arial" panose="020B0604020202020204" pitchFamily="34" charset="0"/>
              <a:cs typeface="Arial" panose="020B0604020202020204" pitchFamily="34" charset="0"/>
            </a:rPr>
            <a:t>về</a:t>
          </a:r>
          <a:r>
            <a:rPr lang="en-GB" dirty="0" smtClean="0">
              <a:solidFill>
                <a:srgbClr val="002060"/>
              </a:solidFill>
              <a:latin typeface="Arial" panose="020B0604020202020204" pitchFamily="34" charset="0"/>
              <a:cs typeface="Arial" panose="020B0604020202020204" pitchFamily="34" charset="0"/>
            </a:rPr>
            <a:t> </a:t>
          </a:r>
          <a:r>
            <a:rPr lang="en-GB" dirty="0" err="1" smtClean="0">
              <a:solidFill>
                <a:srgbClr val="002060"/>
              </a:solidFill>
              <a:latin typeface="Arial" panose="020B0604020202020204" pitchFamily="34" charset="0"/>
              <a:cs typeface="Arial" panose="020B0604020202020204" pitchFamily="34" charset="0"/>
            </a:rPr>
            <a:t>chính</a:t>
          </a:r>
          <a:r>
            <a:rPr lang="en-GB" dirty="0" smtClean="0">
              <a:solidFill>
                <a:srgbClr val="002060"/>
              </a:solidFill>
              <a:latin typeface="Arial" panose="020B0604020202020204" pitchFamily="34" charset="0"/>
              <a:cs typeface="Arial" panose="020B0604020202020204" pitchFamily="34" charset="0"/>
            </a:rPr>
            <a:t> </a:t>
          </a:r>
          <a:r>
            <a:rPr lang="en-GB" dirty="0" err="1" smtClean="0">
              <a:solidFill>
                <a:srgbClr val="002060"/>
              </a:solidFill>
              <a:latin typeface="Arial" panose="020B0604020202020204" pitchFamily="34" charset="0"/>
              <a:cs typeface="Arial" panose="020B0604020202020204" pitchFamily="34" charset="0"/>
            </a:rPr>
            <a:t>sách</a:t>
          </a:r>
          <a:r>
            <a:rPr lang="en-GB" dirty="0" smtClean="0">
              <a:solidFill>
                <a:srgbClr val="002060"/>
              </a:solidFill>
              <a:latin typeface="Arial" panose="020B0604020202020204" pitchFamily="34" charset="0"/>
              <a:cs typeface="Arial" panose="020B0604020202020204" pitchFamily="34" charset="0"/>
            </a:rPr>
            <a:t> </a:t>
          </a:r>
          <a:r>
            <a:rPr lang="en-GB" dirty="0" err="1" smtClean="0">
              <a:solidFill>
                <a:srgbClr val="002060"/>
              </a:solidFill>
              <a:latin typeface="Arial" panose="020B0604020202020204" pitchFamily="34" charset="0"/>
              <a:cs typeface="Arial" panose="020B0604020202020204" pitchFamily="34" charset="0"/>
            </a:rPr>
            <a:t>giữ</a:t>
          </a:r>
          <a:r>
            <a:rPr lang="en-GB" dirty="0" smtClean="0">
              <a:solidFill>
                <a:srgbClr val="002060"/>
              </a:solidFill>
              <a:latin typeface="Arial" panose="020B0604020202020204" pitchFamily="34" charset="0"/>
              <a:cs typeface="Arial" panose="020B0604020202020204" pitchFamily="34" charset="0"/>
            </a:rPr>
            <a:t> </a:t>
          </a:r>
          <a:r>
            <a:rPr lang="en-GB" dirty="0" err="1" smtClean="0">
              <a:solidFill>
                <a:srgbClr val="002060"/>
              </a:solidFill>
              <a:latin typeface="Arial" panose="020B0604020202020204" pitchFamily="34" charset="0"/>
              <a:cs typeface="Arial" panose="020B0604020202020204" pitchFamily="34" charset="0"/>
            </a:rPr>
            <a:t>giá</a:t>
          </a:r>
          <a:r>
            <a:rPr lang="en-GB" dirty="0" smtClean="0">
              <a:solidFill>
                <a:srgbClr val="002060"/>
              </a:solidFill>
              <a:latin typeface="Arial" panose="020B0604020202020204" pitchFamily="34" charset="0"/>
              <a:cs typeface="Arial" panose="020B0604020202020204" pitchFamily="34" charset="0"/>
            </a:rPr>
            <a:t> </a:t>
          </a:r>
          <a:r>
            <a:rPr lang="en-GB" dirty="0" err="1" smtClean="0">
              <a:solidFill>
                <a:srgbClr val="002060"/>
              </a:solidFill>
              <a:latin typeface="Arial" panose="020B0604020202020204" pitchFamily="34" charset="0"/>
              <a:cs typeface="Arial" panose="020B0604020202020204" pitchFamily="34" charset="0"/>
            </a:rPr>
            <a:t>giảm</a:t>
          </a:r>
          <a:r>
            <a:rPr lang="en-GB" dirty="0" smtClean="0">
              <a:solidFill>
                <a:srgbClr val="002060"/>
              </a:solidFill>
              <a:latin typeface="Arial" panose="020B0604020202020204" pitchFamily="34" charset="0"/>
              <a:cs typeface="Arial" panose="020B0604020202020204" pitchFamily="34" charset="0"/>
            </a:rPr>
            <a:t> </a:t>
          </a:r>
          <a:r>
            <a:rPr lang="en-GB" dirty="0" err="1" smtClean="0">
              <a:solidFill>
                <a:srgbClr val="002060"/>
              </a:solidFill>
              <a:latin typeface="Arial" panose="020B0604020202020204" pitchFamily="34" charset="0"/>
              <a:cs typeface="Arial" panose="020B0604020202020204" pitchFamily="34" charset="0"/>
            </a:rPr>
            <a:t>giá</a:t>
          </a:r>
          <a:endParaRPr lang="en-GB" dirty="0"/>
        </a:p>
      </dgm:t>
    </dgm:pt>
    <dgm:pt modelId="{27CE8D44-00AD-4A9C-99E1-CB8DC0B423EF}" type="parTrans" cxnId="{C9472B46-3611-4417-9ECF-C9BB6665EB66}">
      <dgm:prSet/>
      <dgm:spPr/>
      <dgm:t>
        <a:bodyPr/>
        <a:lstStyle/>
        <a:p>
          <a:endParaRPr lang="en-GB"/>
        </a:p>
      </dgm:t>
    </dgm:pt>
    <dgm:pt modelId="{834C1B6A-461E-48CC-8079-896341817C8C}" type="sibTrans" cxnId="{C9472B46-3611-4417-9ECF-C9BB6665EB66}">
      <dgm:prSet/>
      <dgm:spPr/>
      <dgm:t>
        <a:bodyPr/>
        <a:lstStyle/>
        <a:p>
          <a:endParaRPr lang="en-GB"/>
        </a:p>
      </dgm:t>
    </dgm:pt>
    <dgm:pt modelId="{DD154588-7349-4587-807E-32BD26635D32}" type="pres">
      <dgm:prSet presAssocID="{48268123-5A98-42BD-92B4-A047800B16CE}" presName="linearFlow" presStyleCnt="0">
        <dgm:presLayoutVars>
          <dgm:dir/>
          <dgm:animLvl val="lvl"/>
          <dgm:resizeHandles val="exact"/>
        </dgm:presLayoutVars>
      </dgm:prSet>
      <dgm:spPr/>
      <dgm:t>
        <a:bodyPr/>
        <a:lstStyle/>
        <a:p>
          <a:endParaRPr lang="en-GB"/>
        </a:p>
      </dgm:t>
    </dgm:pt>
    <dgm:pt modelId="{A6605C4D-6653-4008-AA62-A3CF56AAD1F2}" type="pres">
      <dgm:prSet presAssocID="{F10639E5-227A-4DA9-9919-A0BB173A81E1}" presName="composite" presStyleCnt="0"/>
      <dgm:spPr/>
    </dgm:pt>
    <dgm:pt modelId="{515E712D-F5F2-46E7-9AF5-28549290B2AE}" type="pres">
      <dgm:prSet presAssocID="{F10639E5-227A-4DA9-9919-A0BB173A81E1}" presName="parentText" presStyleLbl="alignNode1" presStyleIdx="0" presStyleCnt="7">
        <dgm:presLayoutVars>
          <dgm:chMax val="1"/>
          <dgm:bulletEnabled val="1"/>
        </dgm:presLayoutVars>
      </dgm:prSet>
      <dgm:spPr/>
      <dgm:t>
        <a:bodyPr/>
        <a:lstStyle/>
        <a:p>
          <a:endParaRPr lang="en-GB"/>
        </a:p>
      </dgm:t>
    </dgm:pt>
    <dgm:pt modelId="{A1FAAF28-5608-4179-BCE2-DF3C1A6E2010}" type="pres">
      <dgm:prSet presAssocID="{F10639E5-227A-4DA9-9919-A0BB173A81E1}" presName="descendantText" presStyleLbl="alignAcc1" presStyleIdx="0" presStyleCnt="7" custScaleY="100000" custLinFactNeighborX="149" custLinFactNeighborY="507">
        <dgm:presLayoutVars>
          <dgm:bulletEnabled val="1"/>
        </dgm:presLayoutVars>
      </dgm:prSet>
      <dgm:spPr/>
      <dgm:t>
        <a:bodyPr/>
        <a:lstStyle/>
        <a:p>
          <a:endParaRPr lang="en-GB"/>
        </a:p>
      </dgm:t>
    </dgm:pt>
    <dgm:pt modelId="{B2266114-7A8B-4721-B381-5E6E3370A916}" type="pres">
      <dgm:prSet presAssocID="{FC7BD367-B23C-43C3-A086-24B71D94B766}" presName="sp" presStyleCnt="0"/>
      <dgm:spPr/>
    </dgm:pt>
    <dgm:pt modelId="{27459A9B-E11B-4A6D-B643-0C578CF783B6}" type="pres">
      <dgm:prSet presAssocID="{15A4F4CF-E8CA-4A52-B14A-AF26DD9D71DD}" presName="composite" presStyleCnt="0"/>
      <dgm:spPr/>
    </dgm:pt>
    <dgm:pt modelId="{0DFDD986-1779-4920-AE1C-3F2C753DB932}" type="pres">
      <dgm:prSet presAssocID="{15A4F4CF-E8CA-4A52-B14A-AF26DD9D71DD}" presName="parentText" presStyleLbl="alignNode1" presStyleIdx="1" presStyleCnt="7">
        <dgm:presLayoutVars>
          <dgm:chMax val="1"/>
          <dgm:bulletEnabled val="1"/>
        </dgm:presLayoutVars>
      </dgm:prSet>
      <dgm:spPr/>
      <dgm:t>
        <a:bodyPr/>
        <a:lstStyle/>
        <a:p>
          <a:endParaRPr lang="en-GB"/>
        </a:p>
      </dgm:t>
    </dgm:pt>
    <dgm:pt modelId="{D5B1539D-343A-4600-BC74-26E6DF06E99D}" type="pres">
      <dgm:prSet presAssocID="{15A4F4CF-E8CA-4A52-B14A-AF26DD9D71DD}" presName="descendantText" presStyleLbl="alignAcc1" presStyleIdx="1" presStyleCnt="7">
        <dgm:presLayoutVars>
          <dgm:bulletEnabled val="1"/>
        </dgm:presLayoutVars>
      </dgm:prSet>
      <dgm:spPr/>
      <dgm:t>
        <a:bodyPr/>
        <a:lstStyle/>
        <a:p>
          <a:endParaRPr lang="en-GB"/>
        </a:p>
      </dgm:t>
    </dgm:pt>
    <dgm:pt modelId="{1CA7854D-69B3-48E9-864D-C0C8ED1752DF}" type="pres">
      <dgm:prSet presAssocID="{5BA06AE1-A1C9-4314-9745-E2A9021CC3F8}" presName="sp" presStyleCnt="0"/>
      <dgm:spPr/>
    </dgm:pt>
    <dgm:pt modelId="{95795201-9D8D-457A-8643-862E48C8275F}" type="pres">
      <dgm:prSet presAssocID="{F566E3BB-3441-4162-9839-6BA65A1A77A4}" presName="composite" presStyleCnt="0"/>
      <dgm:spPr/>
    </dgm:pt>
    <dgm:pt modelId="{4E3E6945-683D-4EF3-B59B-E3923F873B61}" type="pres">
      <dgm:prSet presAssocID="{F566E3BB-3441-4162-9839-6BA65A1A77A4}" presName="parentText" presStyleLbl="alignNode1" presStyleIdx="2" presStyleCnt="7">
        <dgm:presLayoutVars>
          <dgm:chMax val="1"/>
          <dgm:bulletEnabled val="1"/>
        </dgm:presLayoutVars>
      </dgm:prSet>
      <dgm:spPr/>
      <dgm:t>
        <a:bodyPr/>
        <a:lstStyle/>
        <a:p>
          <a:endParaRPr lang="en-GB"/>
        </a:p>
      </dgm:t>
    </dgm:pt>
    <dgm:pt modelId="{3818FEC2-4E9F-4B4B-96FD-7B3F2078D596}" type="pres">
      <dgm:prSet presAssocID="{F566E3BB-3441-4162-9839-6BA65A1A77A4}" presName="descendantText" presStyleLbl="alignAcc1" presStyleIdx="2" presStyleCnt="7" custLinFactNeighborX="50" custLinFactNeighborY="778">
        <dgm:presLayoutVars>
          <dgm:bulletEnabled val="1"/>
        </dgm:presLayoutVars>
      </dgm:prSet>
      <dgm:spPr/>
      <dgm:t>
        <a:bodyPr/>
        <a:lstStyle/>
        <a:p>
          <a:endParaRPr lang="en-GB"/>
        </a:p>
      </dgm:t>
    </dgm:pt>
    <dgm:pt modelId="{D13200CC-DDF7-4626-A7EC-959CF1EBE27A}" type="pres">
      <dgm:prSet presAssocID="{6A157D44-7E1C-4080-9016-C2BA92243027}" presName="sp" presStyleCnt="0"/>
      <dgm:spPr/>
    </dgm:pt>
    <dgm:pt modelId="{4107C70B-BE52-4E5B-BB60-8C269CDDC1E1}" type="pres">
      <dgm:prSet presAssocID="{877DF255-BF03-4121-B0C5-0AF7068C0D83}" presName="composite" presStyleCnt="0"/>
      <dgm:spPr/>
    </dgm:pt>
    <dgm:pt modelId="{BDBF7325-5D38-4471-B896-4EFB52DF7903}" type="pres">
      <dgm:prSet presAssocID="{877DF255-BF03-4121-B0C5-0AF7068C0D83}" presName="parentText" presStyleLbl="alignNode1" presStyleIdx="3" presStyleCnt="7">
        <dgm:presLayoutVars>
          <dgm:chMax val="1"/>
          <dgm:bulletEnabled val="1"/>
        </dgm:presLayoutVars>
      </dgm:prSet>
      <dgm:spPr/>
      <dgm:t>
        <a:bodyPr/>
        <a:lstStyle/>
        <a:p>
          <a:endParaRPr lang="en-GB"/>
        </a:p>
      </dgm:t>
    </dgm:pt>
    <dgm:pt modelId="{8C72C27C-90E7-489A-85D3-2308913E7E01}" type="pres">
      <dgm:prSet presAssocID="{877DF255-BF03-4121-B0C5-0AF7068C0D83}" presName="descendantText" presStyleLbl="alignAcc1" presStyleIdx="3" presStyleCnt="7">
        <dgm:presLayoutVars>
          <dgm:bulletEnabled val="1"/>
        </dgm:presLayoutVars>
      </dgm:prSet>
      <dgm:spPr/>
      <dgm:t>
        <a:bodyPr/>
        <a:lstStyle/>
        <a:p>
          <a:endParaRPr lang="en-GB"/>
        </a:p>
      </dgm:t>
    </dgm:pt>
    <dgm:pt modelId="{0272B91D-3791-4932-A52A-1BCA598FF154}" type="pres">
      <dgm:prSet presAssocID="{80D78406-032F-4AB0-89F9-990E2CEAC922}" presName="sp" presStyleCnt="0"/>
      <dgm:spPr/>
    </dgm:pt>
    <dgm:pt modelId="{113B803F-7713-4F07-9CE6-4D038199ECFF}" type="pres">
      <dgm:prSet presAssocID="{7B9E6D36-BB6F-4E3D-ABD7-B7E90393CD0B}" presName="composite" presStyleCnt="0"/>
      <dgm:spPr/>
    </dgm:pt>
    <dgm:pt modelId="{FB2E60D4-D120-4962-9E5D-361719BB66A0}" type="pres">
      <dgm:prSet presAssocID="{7B9E6D36-BB6F-4E3D-ABD7-B7E90393CD0B}" presName="parentText" presStyleLbl="alignNode1" presStyleIdx="4" presStyleCnt="7">
        <dgm:presLayoutVars>
          <dgm:chMax val="1"/>
          <dgm:bulletEnabled val="1"/>
        </dgm:presLayoutVars>
      </dgm:prSet>
      <dgm:spPr/>
      <dgm:t>
        <a:bodyPr/>
        <a:lstStyle/>
        <a:p>
          <a:endParaRPr lang="en-GB"/>
        </a:p>
      </dgm:t>
    </dgm:pt>
    <dgm:pt modelId="{39F5A59A-DFA1-4693-A81A-8464771E58A6}" type="pres">
      <dgm:prSet presAssocID="{7B9E6D36-BB6F-4E3D-ABD7-B7E90393CD0B}" presName="descendantText" presStyleLbl="alignAcc1" presStyleIdx="4" presStyleCnt="7">
        <dgm:presLayoutVars>
          <dgm:bulletEnabled val="1"/>
        </dgm:presLayoutVars>
      </dgm:prSet>
      <dgm:spPr/>
      <dgm:t>
        <a:bodyPr/>
        <a:lstStyle/>
        <a:p>
          <a:endParaRPr lang="en-GB"/>
        </a:p>
      </dgm:t>
    </dgm:pt>
    <dgm:pt modelId="{0E92A79A-D985-408B-A0BA-5D0BC980526F}" type="pres">
      <dgm:prSet presAssocID="{075B108B-B992-48EC-86C1-410E70BD095C}" presName="sp" presStyleCnt="0"/>
      <dgm:spPr/>
    </dgm:pt>
    <dgm:pt modelId="{B678772F-1034-4D6F-86EF-D88B812FF8E5}" type="pres">
      <dgm:prSet presAssocID="{B03A294B-901D-40B1-8144-8A9233B89B45}" presName="composite" presStyleCnt="0"/>
      <dgm:spPr/>
    </dgm:pt>
    <dgm:pt modelId="{FC26BE15-962A-44CE-9598-69FFD2C1F6D1}" type="pres">
      <dgm:prSet presAssocID="{B03A294B-901D-40B1-8144-8A9233B89B45}" presName="parentText" presStyleLbl="alignNode1" presStyleIdx="5" presStyleCnt="7">
        <dgm:presLayoutVars>
          <dgm:chMax val="1"/>
          <dgm:bulletEnabled val="1"/>
        </dgm:presLayoutVars>
      </dgm:prSet>
      <dgm:spPr/>
      <dgm:t>
        <a:bodyPr/>
        <a:lstStyle/>
        <a:p>
          <a:endParaRPr lang="en-GB"/>
        </a:p>
      </dgm:t>
    </dgm:pt>
    <dgm:pt modelId="{D185922E-5279-4873-BC10-6974C806FEDC}" type="pres">
      <dgm:prSet presAssocID="{B03A294B-901D-40B1-8144-8A9233B89B45}" presName="descendantText" presStyleLbl="alignAcc1" presStyleIdx="5" presStyleCnt="7">
        <dgm:presLayoutVars>
          <dgm:bulletEnabled val="1"/>
        </dgm:presLayoutVars>
      </dgm:prSet>
      <dgm:spPr/>
      <dgm:t>
        <a:bodyPr/>
        <a:lstStyle/>
        <a:p>
          <a:endParaRPr lang="en-GB"/>
        </a:p>
      </dgm:t>
    </dgm:pt>
    <dgm:pt modelId="{17BF3D95-7B16-45E7-BB63-A2F75F52C3BE}" type="pres">
      <dgm:prSet presAssocID="{01F0967E-AC5E-4309-A989-2A3AE259071A}" presName="sp" presStyleCnt="0"/>
      <dgm:spPr/>
    </dgm:pt>
    <dgm:pt modelId="{6DC0B1AC-89DD-4066-8BDC-9A8A4CAAF246}" type="pres">
      <dgm:prSet presAssocID="{213E2673-A84F-4013-BF65-F32CA50EFE56}" presName="composite" presStyleCnt="0"/>
      <dgm:spPr/>
    </dgm:pt>
    <dgm:pt modelId="{27CCC523-5B1C-4885-A438-4E9C66FA3DE5}" type="pres">
      <dgm:prSet presAssocID="{213E2673-A84F-4013-BF65-F32CA50EFE56}" presName="parentText" presStyleLbl="alignNode1" presStyleIdx="6" presStyleCnt="7">
        <dgm:presLayoutVars>
          <dgm:chMax val="1"/>
          <dgm:bulletEnabled val="1"/>
        </dgm:presLayoutVars>
      </dgm:prSet>
      <dgm:spPr/>
      <dgm:t>
        <a:bodyPr/>
        <a:lstStyle/>
        <a:p>
          <a:endParaRPr lang="en-GB"/>
        </a:p>
      </dgm:t>
    </dgm:pt>
    <dgm:pt modelId="{D718214F-6C50-488D-8BB0-6539F8B7B509}" type="pres">
      <dgm:prSet presAssocID="{213E2673-A84F-4013-BF65-F32CA50EFE56}" presName="descendantText" presStyleLbl="alignAcc1" presStyleIdx="6" presStyleCnt="7">
        <dgm:presLayoutVars>
          <dgm:bulletEnabled val="1"/>
        </dgm:presLayoutVars>
      </dgm:prSet>
      <dgm:spPr/>
      <dgm:t>
        <a:bodyPr/>
        <a:lstStyle/>
        <a:p>
          <a:endParaRPr lang="en-GB"/>
        </a:p>
      </dgm:t>
    </dgm:pt>
  </dgm:ptLst>
  <dgm:cxnLst>
    <dgm:cxn modelId="{9318A1AC-4652-4BE1-AD30-664431393492}" srcId="{48268123-5A98-42BD-92B4-A047800B16CE}" destId="{F10639E5-227A-4DA9-9919-A0BB173A81E1}" srcOrd="0" destOrd="0" parTransId="{BAE9C6DD-C086-409A-A61F-65A395829822}" sibTransId="{FC7BD367-B23C-43C3-A086-24B71D94B766}"/>
    <dgm:cxn modelId="{EC82E435-034C-443B-9C6D-1D1C02C826D7}" type="presOf" srcId="{F566E3BB-3441-4162-9839-6BA65A1A77A4}" destId="{4E3E6945-683D-4EF3-B59B-E3923F873B61}" srcOrd="0" destOrd="0" presId="urn:microsoft.com/office/officeart/2005/8/layout/chevron2"/>
    <dgm:cxn modelId="{9FC29C2E-1C6B-493E-8386-3E22B7498A99}" type="presOf" srcId="{213E2673-A84F-4013-BF65-F32CA50EFE56}" destId="{27CCC523-5B1C-4885-A438-4E9C66FA3DE5}" srcOrd="0" destOrd="0" presId="urn:microsoft.com/office/officeart/2005/8/layout/chevron2"/>
    <dgm:cxn modelId="{C9472B46-3611-4417-9ECF-C9BB6665EB66}" srcId="{213E2673-A84F-4013-BF65-F32CA50EFE56}" destId="{9770B883-C1C4-4AA4-B48F-F0F73B4EFA19}" srcOrd="0" destOrd="0" parTransId="{27CE8D44-00AD-4A9C-99E1-CB8DC0B423EF}" sibTransId="{834C1B6A-461E-48CC-8079-896341817C8C}"/>
    <dgm:cxn modelId="{F336B34B-3166-45E6-83FD-81B73F4A29D0}" srcId="{48268123-5A98-42BD-92B4-A047800B16CE}" destId="{F566E3BB-3441-4162-9839-6BA65A1A77A4}" srcOrd="2" destOrd="0" parTransId="{82C73BAC-3FCF-44C3-876D-DD5B5C370180}" sibTransId="{6A157D44-7E1C-4080-9016-C2BA92243027}"/>
    <dgm:cxn modelId="{DE98B03F-CAE7-4492-9551-0B57F9CE3D4A}" srcId="{48268123-5A98-42BD-92B4-A047800B16CE}" destId="{877DF255-BF03-4121-B0C5-0AF7068C0D83}" srcOrd="3" destOrd="0" parTransId="{4807F10E-8125-4259-B3A0-6B1E181FA085}" sibTransId="{80D78406-032F-4AB0-89F9-990E2CEAC922}"/>
    <dgm:cxn modelId="{E6BD7950-1B59-4D6F-89B3-9254B8E0862C}" type="presOf" srcId="{15A4F4CF-E8CA-4A52-B14A-AF26DD9D71DD}" destId="{0DFDD986-1779-4920-AE1C-3F2C753DB932}" srcOrd="0" destOrd="0" presId="urn:microsoft.com/office/officeart/2005/8/layout/chevron2"/>
    <dgm:cxn modelId="{4B3CE348-E11D-437D-8CED-040EA86779EC}" srcId="{48268123-5A98-42BD-92B4-A047800B16CE}" destId="{213E2673-A84F-4013-BF65-F32CA50EFE56}" srcOrd="6" destOrd="0" parTransId="{A4D3E144-6962-41D2-9F97-412991B4F314}" sibTransId="{3405B0BA-B93B-4029-BA5B-87D5F8EAD76A}"/>
    <dgm:cxn modelId="{99DECE0F-FE59-40C8-9C21-B7836AF21504}" srcId="{F566E3BB-3441-4162-9839-6BA65A1A77A4}" destId="{21FE8D08-5B83-4856-A364-DE6BE0156D41}" srcOrd="0" destOrd="0" parTransId="{A78A79B0-E904-4B57-B648-57CC6E6139AA}" sibTransId="{626E84DC-25A1-4A5C-8BE7-2B30A8C72E43}"/>
    <dgm:cxn modelId="{EE247B47-F024-4451-8238-5DE2A1A47F40}" type="presOf" srcId="{7B9E6D36-BB6F-4E3D-ABD7-B7E90393CD0B}" destId="{FB2E60D4-D120-4962-9E5D-361719BB66A0}" srcOrd="0" destOrd="0" presId="urn:microsoft.com/office/officeart/2005/8/layout/chevron2"/>
    <dgm:cxn modelId="{6F8CA807-3475-4AC0-A25F-F2D398EE2072}" type="presOf" srcId="{7F3250AE-314C-46F8-A483-3F6312C939F6}" destId="{8C72C27C-90E7-489A-85D3-2308913E7E01}" srcOrd="0" destOrd="0" presId="urn:microsoft.com/office/officeart/2005/8/layout/chevron2"/>
    <dgm:cxn modelId="{39067039-566C-4757-9B99-E0ACD64882E9}" srcId="{15A4F4CF-E8CA-4A52-B14A-AF26DD9D71DD}" destId="{33DC6EDA-FB6A-412E-898F-45630EDED554}" srcOrd="0" destOrd="0" parTransId="{0DF72A59-69EF-4E32-B937-2E6B4B6709E5}" sibTransId="{0D6D7379-E154-4AB3-9C3E-752A1D90E603}"/>
    <dgm:cxn modelId="{53A5BA02-F2A6-4E82-AA24-1F595D885453}" type="presOf" srcId="{21FE8D08-5B83-4856-A364-DE6BE0156D41}" destId="{3818FEC2-4E9F-4B4B-96FD-7B3F2078D596}" srcOrd="0" destOrd="0" presId="urn:microsoft.com/office/officeart/2005/8/layout/chevron2"/>
    <dgm:cxn modelId="{6FAA4581-1242-41D7-A321-F8A6C6A1F3FE}" srcId="{F10639E5-227A-4DA9-9919-A0BB173A81E1}" destId="{5DF2DA8C-6460-401E-A4E7-F5B0E97FE75A}" srcOrd="0" destOrd="0" parTransId="{4A378862-57FD-4FA8-A430-F2AF7728CE6C}" sibTransId="{53D26064-E9A8-4068-949A-427A995E8DC4}"/>
    <dgm:cxn modelId="{D7CCA24F-36DC-4B48-807F-9EEDA2C8B44E}" srcId="{48268123-5A98-42BD-92B4-A047800B16CE}" destId="{7B9E6D36-BB6F-4E3D-ABD7-B7E90393CD0B}" srcOrd="4" destOrd="0" parTransId="{23307B04-006B-4543-AD52-296F7A03F657}" sibTransId="{075B108B-B992-48EC-86C1-410E70BD095C}"/>
    <dgm:cxn modelId="{ECFA8BD6-E524-4AD0-A399-ABA0407407D3}" type="presOf" srcId="{B22C2FBF-0C9E-440A-BCA5-5F96DADF3811}" destId="{D185922E-5279-4873-BC10-6974C806FEDC}" srcOrd="0" destOrd="0" presId="urn:microsoft.com/office/officeart/2005/8/layout/chevron2"/>
    <dgm:cxn modelId="{45F087A8-AE69-4211-B9C2-5CC71CEB19BB}" srcId="{48268123-5A98-42BD-92B4-A047800B16CE}" destId="{15A4F4CF-E8CA-4A52-B14A-AF26DD9D71DD}" srcOrd="1" destOrd="0" parTransId="{38139C89-1098-4D3D-9B9C-D2675E4BDC33}" sibTransId="{5BA06AE1-A1C9-4314-9745-E2A9021CC3F8}"/>
    <dgm:cxn modelId="{02C6C9CE-DB45-4DC4-B64A-10EDE2D0B0EC}" type="presOf" srcId="{C265E442-7409-4F6F-9063-07D4067DE6ED}" destId="{39F5A59A-DFA1-4693-A81A-8464771E58A6}" srcOrd="0" destOrd="0" presId="urn:microsoft.com/office/officeart/2005/8/layout/chevron2"/>
    <dgm:cxn modelId="{E639AAF1-2580-4524-9871-76AF6C86E296}" type="presOf" srcId="{48268123-5A98-42BD-92B4-A047800B16CE}" destId="{DD154588-7349-4587-807E-32BD26635D32}" srcOrd="0" destOrd="0" presId="urn:microsoft.com/office/officeart/2005/8/layout/chevron2"/>
    <dgm:cxn modelId="{25CF694F-98AF-4334-9CAA-2B1EB5B82472}" type="presOf" srcId="{33DC6EDA-FB6A-412E-898F-45630EDED554}" destId="{D5B1539D-343A-4600-BC74-26E6DF06E99D}" srcOrd="0" destOrd="0" presId="urn:microsoft.com/office/officeart/2005/8/layout/chevron2"/>
    <dgm:cxn modelId="{F1130A44-8A23-4FF7-8934-37FF3331C55A}" type="presOf" srcId="{F10639E5-227A-4DA9-9919-A0BB173A81E1}" destId="{515E712D-F5F2-46E7-9AF5-28549290B2AE}" srcOrd="0" destOrd="0" presId="urn:microsoft.com/office/officeart/2005/8/layout/chevron2"/>
    <dgm:cxn modelId="{4DFC1683-324E-4066-9F15-3B69F809F028}" srcId="{877DF255-BF03-4121-B0C5-0AF7068C0D83}" destId="{7F3250AE-314C-46F8-A483-3F6312C939F6}" srcOrd="0" destOrd="0" parTransId="{0955A11E-7D01-430E-A551-A1061CAE3EEB}" sibTransId="{3DB65168-2B97-4CF4-8905-B22809C1635C}"/>
    <dgm:cxn modelId="{C1A27946-17AF-4AEC-8BA1-33989A5AF08D}" srcId="{B03A294B-901D-40B1-8144-8A9233B89B45}" destId="{B22C2FBF-0C9E-440A-BCA5-5F96DADF3811}" srcOrd="0" destOrd="0" parTransId="{3419B2C5-6624-4AC4-B2E4-965AA5F89A97}" sibTransId="{36B31B81-E9C0-4BFC-9AFB-78164078B48D}"/>
    <dgm:cxn modelId="{CFD60415-7BFE-45FC-B695-E4B42AD6A220}" type="presOf" srcId="{B03A294B-901D-40B1-8144-8A9233B89B45}" destId="{FC26BE15-962A-44CE-9598-69FFD2C1F6D1}" srcOrd="0" destOrd="0" presId="urn:microsoft.com/office/officeart/2005/8/layout/chevron2"/>
    <dgm:cxn modelId="{9E217145-6272-46AA-957B-FB2DA13E9915}" type="presOf" srcId="{9770B883-C1C4-4AA4-B48F-F0F73B4EFA19}" destId="{D718214F-6C50-488D-8BB0-6539F8B7B509}" srcOrd="0" destOrd="0" presId="urn:microsoft.com/office/officeart/2005/8/layout/chevron2"/>
    <dgm:cxn modelId="{C9D4B127-9795-451B-9EE2-59F28A3B73B9}" srcId="{7B9E6D36-BB6F-4E3D-ABD7-B7E90393CD0B}" destId="{C265E442-7409-4F6F-9063-07D4067DE6ED}" srcOrd="0" destOrd="0" parTransId="{E4D5DC82-91A2-4C7D-8647-DFAFAF2B8F95}" sibTransId="{1800E172-7436-41AD-9E92-D925FB40C9F1}"/>
    <dgm:cxn modelId="{CE6E0545-0C1A-4F82-B019-AA5794370190}" type="presOf" srcId="{5DF2DA8C-6460-401E-A4E7-F5B0E97FE75A}" destId="{A1FAAF28-5608-4179-BCE2-DF3C1A6E2010}" srcOrd="0" destOrd="0" presId="urn:microsoft.com/office/officeart/2005/8/layout/chevron2"/>
    <dgm:cxn modelId="{86129CE5-7C4F-4458-B0D3-8D75EA97C540}" srcId="{48268123-5A98-42BD-92B4-A047800B16CE}" destId="{B03A294B-901D-40B1-8144-8A9233B89B45}" srcOrd="5" destOrd="0" parTransId="{4644FB84-CC59-4830-A884-0CDB80137CA1}" sibTransId="{01F0967E-AC5E-4309-A989-2A3AE259071A}"/>
    <dgm:cxn modelId="{ED0B9030-6623-4AAE-A9A2-8D38A126738C}" type="presOf" srcId="{877DF255-BF03-4121-B0C5-0AF7068C0D83}" destId="{BDBF7325-5D38-4471-B896-4EFB52DF7903}" srcOrd="0" destOrd="0" presId="urn:microsoft.com/office/officeart/2005/8/layout/chevron2"/>
    <dgm:cxn modelId="{3B7D36B7-CF8F-4D78-8251-7D02FEC038B0}" type="presParOf" srcId="{DD154588-7349-4587-807E-32BD26635D32}" destId="{A6605C4D-6653-4008-AA62-A3CF56AAD1F2}" srcOrd="0" destOrd="0" presId="urn:microsoft.com/office/officeart/2005/8/layout/chevron2"/>
    <dgm:cxn modelId="{C4DF838D-B45A-453C-829A-5F768FA53568}" type="presParOf" srcId="{A6605C4D-6653-4008-AA62-A3CF56AAD1F2}" destId="{515E712D-F5F2-46E7-9AF5-28549290B2AE}" srcOrd="0" destOrd="0" presId="urn:microsoft.com/office/officeart/2005/8/layout/chevron2"/>
    <dgm:cxn modelId="{4627181A-8430-4CBF-BB0B-9840AAE36472}" type="presParOf" srcId="{A6605C4D-6653-4008-AA62-A3CF56AAD1F2}" destId="{A1FAAF28-5608-4179-BCE2-DF3C1A6E2010}" srcOrd="1" destOrd="0" presId="urn:microsoft.com/office/officeart/2005/8/layout/chevron2"/>
    <dgm:cxn modelId="{E9429AC3-471D-493C-90DA-C81EA2A45A5A}" type="presParOf" srcId="{DD154588-7349-4587-807E-32BD26635D32}" destId="{B2266114-7A8B-4721-B381-5E6E3370A916}" srcOrd="1" destOrd="0" presId="urn:microsoft.com/office/officeart/2005/8/layout/chevron2"/>
    <dgm:cxn modelId="{73E2C0F5-9A82-4DE9-8A04-ED886258127D}" type="presParOf" srcId="{DD154588-7349-4587-807E-32BD26635D32}" destId="{27459A9B-E11B-4A6D-B643-0C578CF783B6}" srcOrd="2" destOrd="0" presId="urn:microsoft.com/office/officeart/2005/8/layout/chevron2"/>
    <dgm:cxn modelId="{0FBF3304-7B42-42CB-9815-32AF66816FA8}" type="presParOf" srcId="{27459A9B-E11B-4A6D-B643-0C578CF783B6}" destId="{0DFDD986-1779-4920-AE1C-3F2C753DB932}" srcOrd="0" destOrd="0" presId="urn:microsoft.com/office/officeart/2005/8/layout/chevron2"/>
    <dgm:cxn modelId="{3994EA5F-9CC0-4DCA-A08B-E1CF991C2F71}" type="presParOf" srcId="{27459A9B-E11B-4A6D-B643-0C578CF783B6}" destId="{D5B1539D-343A-4600-BC74-26E6DF06E99D}" srcOrd="1" destOrd="0" presId="urn:microsoft.com/office/officeart/2005/8/layout/chevron2"/>
    <dgm:cxn modelId="{80168A0D-AB68-482F-82F0-FB80DD53A1BB}" type="presParOf" srcId="{DD154588-7349-4587-807E-32BD26635D32}" destId="{1CA7854D-69B3-48E9-864D-C0C8ED1752DF}" srcOrd="3" destOrd="0" presId="urn:microsoft.com/office/officeart/2005/8/layout/chevron2"/>
    <dgm:cxn modelId="{C31DB1AE-6C77-4AFC-A91D-4F945DA971C1}" type="presParOf" srcId="{DD154588-7349-4587-807E-32BD26635D32}" destId="{95795201-9D8D-457A-8643-862E48C8275F}" srcOrd="4" destOrd="0" presId="urn:microsoft.com/office/officeart/2005/8/layout/chevron2"/>
    <dgm:cxn modelId="{0454F731-97A1-487D-88A0-2DAD6D16A65E}" type="presParOf" srcId="{95795201-9D8D-457A-8643-862E48C8275F}" destId="{4E3E6945-683D-4EF3-B59B-E3923F873B61}" srcOrd="0" destOrd="0" presId="urn:microsoft.com/office/officeart/2005/8/layout/chevron2"/>
    <dgm:cxn modelId="{761F1CAC-0902-4548-BE31-97E0BC1B2E91}" type="presParOf" srcId="{95795201-9D8D-457A-8643-862E48C8275F}" destId="{3818FEC2-4E9F-4B4B-96FD-7B3F2078D596}" srcOrd="1" destOrd="0" presId="urn:microsoft.com/office/officeart/2005/8/layout/chevron2"/>
    <dgm:cxn modelId="{EF76B434-4954-4A23-906B-76F02AB55A40}" type="presParOf" srcId="{DD154588-7349-4587-807E-32BD26635D32}" destId="{D13200CC-DDF7-4626-A7EC-959CF1EBE27A}" srcOrd="5" destOrd="0" presId="urn:microsoft.com/office/officeart/2005/8/layout/chevron2"/>
    <dgm:cxn modelId="{BB764BC0-AB1D-4FE1-9A16-2C307BA87F52}" type="presParOf" srcId="{DD154588-7349-4587-807E-32BD26635D32}" destId="{4107C70B-BE52-4E5B-BB60-8C269CDDC1E1}" srcOrd="6" destOrd="0" presId="urn:microsoft.com/office/officeart/2005/8/layout/chevron2"/>
    <dgm:cxn modelId="{B5AE9406-3AFC-49A1-9789-3BC7B5D5964F}" type="presParOf" srcId="{4107C70B-BE52-4E5B-BB60-8C269CDDC1E1}" destId="{BDBF7325-5D38-4471-B896-4EFB52DF7903}" srcOrd="0" destOrd="0" presId="urn:microsoft.com/office/officeart/2005/8/layout/chevron2"/>
    <dgm:cxn modelId="{B41003A3-A24B-4D8C-BA15-D709083BB988}" type="presParOf" srcId="{4107C70B-BE52-4E5B-BB60-8C269CDDC1E1}" destId="{8C72C27C-90E7-489A-85D3-2308913E7E01}" srcOrd="1" destOrd="0" presId="urn:microsoft.com/office/officeart/2005/8/layout/chevron2"/>
    <dgm:cxn modelId="{7FFB2B51-9553-4061-ACAE-359658B6EDC9}" type="presParOf" srcId="{DD154588-7349-4587-807E-32BD26635D32}" destId="{0272B91D-3791-4932-A52A-1BCA598FF154}" srcOrd="7" destOrd="0" presId="urn:microsoft.com/office/officeart/2005/8/layout/chevron2"/>
    <dgm:cxn modelId="{4729BFD0-35CD-4D6B-9683-9F04D2D51699}" type="presParOf" srcId="{DD154588-7349-4587-807E-32BD26635D32}" destId="{113B803F-7713-4F07-9CE6-4D038199ECFF}" srcOrd="8" destOrd="0" presId="urn:microsoft.com/office/officeart/2005/8/layout/chevron2"/>
    <dgm:cxn modelId="{60EBC155-C712-438C-946B-92C1BE16C2E7}" type="presParOf" srcId="{113B803F-7713-4F07-9CE6-4D038199ECFF}" destId="{FB2E60D4-D120-4962-9E5D-361719BB66A0}" srcOrd="0" destOrd="0" presId="urn:microsoft.com/office/officeart/2005/8/layout/chevron2"/>
    <dgm:cxn modelId="{EEDFE8D8-E958-4C14-9966-1B1AC34D1813}" type="presParOf" srcId="{113B803F-7713-4F07-9CE6-4D038199ECFF}" destId="{39F5A59A-DFA1-4693-A81A-8464771E58A6}" srcOrd="1" destOrd="0" presId="urn:microsoft.com/office/officeart/2005/8/layout/chevron2"/>
    <dgm:cxn modelId="{1F87FE9B-8A07-41E8-95D4-4DF2AFC41E30}" type="presParOf" srcId="{DD154588-7349-4587-807E-32BD26635D32}" destId="{0E92A79A-D985-408B-A0BA-5D0BC980526F}" srcOrd="9" destOrd="0" presId="urn:microsoft.com/office/officeart/2005/8/layout/chevron2"/>
    <dgm:cxn modelId="{6A216975-47A8-4F96-B9B3-1BB8B98B7E75}" type="presParOf" srcId="{DD154588-7349-4587-807E-32BD26635D32}" destId="{B678772F-1034-4D6F-86EF-D88B812FF8E5}" srcOrd="10" destOrd="0" presId="urn:microsoft.com/office/officeart/2005/8/layout/chevron2"/>
    <dgm:cxn modelId="{6C634EBF-1064-4CE3-BA2E-33846BDB27FF}" type="presParOf" srcId="{B678772F-1034-4D6F-86EF-D88B812FF8E5}" destId="{FC26BE15-962A-44CE-9598-69FFD2C1F6D1}" srcOrd="0" destOrd="0" presId="urn:microsoft.com/office/officeart/2005/8/layout/chevron2"/>
    <dgm:cxn modelId="{F5B094C5-07F6-49F8-8A81-731ADB378CBF}" type="presParOf" srcId="{B678772F-1034-4D6F-86EF-D88B812FF8E5}" destId="{D185922E-5279-4873-BC10-6974C806FEDC}" srcOrd="1" destOrd="0" presId="urn:microsoft.com/office/officeart/2005/8/layout/chevron2"/>
    <dgm:cxn modelId="{F566F77E-3153-41F6-8FC5-0744215A9804}" type="presParOf" srcId="{DD154588-7349-4587-807E-32BD26635D32}" destId="{17BF3D95-7B16-45E7-BB63-A2F75F52C3BE}" srcOrd="11" destOrd="0" presId="urn:microsoft.com/office/officeart/2005/8/layout/chevron2"/>
    <dgm:cxn modelId="{0EC9052F-80D3-4D81-BF26-E78ED8C62A70}" type="presParOf" srcId="{DD154588-7349-4587-807E-32BD26635D32}" destId="{6DC0B1AC-89DD-4066-8BDC-9A8A4CAAF246}" srcOrd="12" destOrd="0" presId="urn:microsoft.com/office/officeart/2005/8/layout/chevron2"/>
    <dgm:cxn modelId="{544C1B63-E96E-4B42-B736-46A5E7657B3D}" type="presParOf" srcId="{6DC0B1AC-89DD-4066-8BDC-9A8A4CAAF246}" destId="{27CCC523-5B1C-4885-A438-4E9C66FA3DE5}" srcOrd="0" destOrd="0" presId="urn:microsoft.com/office/officeart/2005/8/layout/chevron2"/>
    <dgm:cxn modelId="{6477E5F4-4731-435D-818B-8C2CA0CEE472}" type="presParOf" srcId="{6DC0B1AC-89DD-4066-8BDC-9A8A4CAAF246}" destId="{D718214F-6C50-488D-8BB0-6539F8B7B5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9225E69-C352-FEDC-EF56-DFAA218A339C}"/>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175EACF-1348-4E2F-C075-709990A7C971}"/>
              </a:ext>
            </a:extLst>
          </p:cNvPr>
          <p:cNvSpPr>
            <a:spLocks noGrp="1"/>
          </p:cNvSpPr>
          <p:nvPr>
            <p:ph type="dt" sz="quarter" idx="1"/>
          </p:nvPr>
        </p:nvSpPr>
        <p:spPr>
          <a:xfrm>
            <a:off x="5622925" y="0"/>
            <a:ext cx="4303713" cy="341313"/>
          </a:xfrm>
          <a:prstGeom prst="rect">
            <a:avLst/>
          </a:prstGeom>
        </p:spPr>
        <p:txBody>
          <a:bodyPr vert="horz" lIns="91440" tIns="45720" rIns="91440" bIns="45720" rtlCol="0"/>
          <a:lstStyle>
            <a:lvl1pPr algn="r">
              <a:defRPr sz="1200"/>
            </a:lvl1pPr>
          </a:lstStyle>
          <a:p>
            <a:fld id="{0D96483C-94C1-4C2D-9060-1F481D55D08D}" type="datetimeFigureOut">
              <a:rPr lang="en-US" smtClean="0"/>
              <a:t>7/28/2025</a:t>
            </a:fld>
            <a:endParaRPr lang="en-US"/>
          </a:p>
        </p:txBody>
      </p:sp>
      <p:sp>
        <p:nvSpPr>
          <p:cNvPr id="4" name="Footer Placeholder 3">
            <a:extLst>
              <a:ext uri="{FF2B5EF4-FFF2-40B4-BE49-F238E27FC236}">
                <a16:creationId xmlns:a16="http://schemas.microsoft.com/office/drawing/2014/main" xmlns="" id="{86E3726E-4FD6-6497-5492-E0088EAF8DD7}"/>
              </a:ext>
            </a:extLst>
          </p:cNvPr>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BCAA990A-158A-70E7-5229-B9929D9C2EF0}"/>
              </a:ext>
            </a:extLst>
          </p:cNvPr>
          <p:cNvSpPr>
            <a:spLocks noGrp="1"/>
          </p:cNvSpPr>
          <p:nvPr>
            <p:ph type="sldNum" sz="quarter" idx="3"/>
          </p:nvPr>
        </p:nvSpPr>
        <p:spPr>
          <a:xfrm>
            <a:off x="5622925" y="6456363"/>
            <a:ext cx="4303713" cy="341312"/>
          </a:xfrm>
          <a:prstGeom prst="rect">
            <a:avLst/>
          </a:prstGeom>
        </p:spPr>
        <p:txBody>
          <a:bodyPr vert="horz" lIns="91440" tIns="45720" rIns="91440" bIns="45720" rtlCol="0" anchor="b"/>
          <a:lstStyle>
            <a:lvl1pPr algn="r">
              <a:defRPr sz="1200"/>
            </a:lvl1pPr>
          </a:lstStyle>
          <a:p>
            <a:fld id="{8DD5230A-1532-4924-BD28-C2595ABD070C}" type="slidenum">
              <a:rPr lang="en-US" smtClean="0"/>
              <a:t>‹#›</a:t>
            </a:fld>
            <a:endParaRPr lang="en-US"/>
          </a:p>
        </p:txBody>
      </p:sp>
    </p:spTree>
    <p:extLst>
      <p:ext uri="{BB962C8B-B14F-4D97-AF65-F5344CB8AC3E}">
        <p14:creationId xmlns:p14="http://schemas.microsoft.com/office/powerpoint/2010/main" val="419586160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823" y="3228896"/>
            <a:ext cx="7942580" cy="3058954"/>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87205460"/>
      </p:ext>
    </p:extLst>
  </p:cSld>
  <p:clrMap bg1="lt1" tx1="dk1" bg2="dk2" tx2="lt2" accent1="accent1" accent2="accent2" accent3="accent3" accent4="accent4" accent5="accent5" accent6="accent6" hlink="hlink" folHlink="folHlink"/>
  <p:hf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3900" cy="25495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566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E81EB00F-D809-EB52-EAF5-FF86715B0A54}"/>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E8D1EF00-8A0E-123B-69B1-56D9D578B2EA}"/>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9F2A9E8A-176F-238B-B0CD-FEB309DCA994}"/>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888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92B1174A-E202-9635-8C55-F684F33E5821}"/>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4374ADF1-1D64-79B7-509A-026A7D3ED60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B74FAC06-5897-8A7E-A9C0-AA730191E762}"/>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6316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E81EB00F-D809-EB52-EAF5-FF86715B0A54}"/>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E8D1EF00-8A0E-123B-69B1-56D9D578B2EA}"/>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9F2A9E8A-176F-238B-B0CD-FEB309DCA994}"/>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19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E81EB00F-D809-EB52-EAF5-FF86715B0A54}"/>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E8D1EF00-8A0E-123B-69B1-56D9D578B2EA}"/>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9F2A9E8A-176F-238B-B0CD-FEB309DCA994}"/>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35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2E95ABB2-D9E2-3A07-1133-30DEE3B023DB}"/>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8BDCCAF5-CF91-A242-4C64-421B77D2B3BC}"/>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89600EE6-BD8C-BA86-834A-4FDCF3FC2D69}"/>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521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2E95ABB2-D9E2-3A07-1133-30DEE3B023DB}"/>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8BDCCAF5-CF91-A242-4C64-421B77D2B3BC}"/>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89600EE6-BD8C-BA86-834A-4FDCF3FC2D69}"/>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051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2E95ABB2-D9E2-3A07-1133-30DEE3B023DB}"/>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8BDCCAF5-CF91-A242-4C64-421B77D2B3BC}"/>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89600EE6-BD8C-BA86-834A-4FDCF3FC2D69}"/>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697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848975B4-76E9-62DA-D83D-091DE5C262D9}"/>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AD84E146-3785-5D41-57C3-F0531F86C03A}"/>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04F8E16-BFC6-7E23-B9B0-6B97200C5E5A}"/>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30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60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5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daf6a34a_3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689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718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532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691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775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756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64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953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4426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397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6843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875DA124-3B93-1C41-F0C4-1CFCE78B527D}"/>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2B36B64-2B03-818A-9B84-2A0AA630376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4B4474-84FB-DDF4-C884-C208CFE72C02}"/>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642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62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914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2023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174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34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665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92B1174A-E202-9635-8C55-F684F33E5821}"/>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4374ADF1-1D64-79B7-509A-026A7D3ED60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B74FAC06-5897-8A7E-A9C0-AA730191E762}"/>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45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90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844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92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daf6a34a_3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Hệ thống văn bản quy phạm pháp luật về đăng ký thuốc hiện nay bao gồm Luật Dược và 04 Thông tư của Bộ Y tế. Những Thông tư đó bao gồm:</a:t>
            </a:r>
          </a:p>
          <a:p>
            <a:pPr marL="0" lvl="0" indent="0" algn="l" rtl="0">
              <a:spcBef>
                <a:spcPts val="0"/>
              </a:spcBef>
              <a:spcAft>
                <a:spcPts val="0"/>
              </a:spcAft>
              <a:buNone/>
            </a:pPr>
            <a:r>
              <a:rPr lang="en-US"/>
              <a:t>- Thông tư 08/2022 là văn bản gốc quy định về đăng ký thuốc.</a:t>
            </a:r>
          </a:p>
          <a:p>
            <a:pPr marL="0" indent="0" algn="just">
              <a:lnSpc>
                <a:spcPct val="100000"/>
              </a:lnSpc>
              <a:spcAft>
                <a:spcPts val="600"/>
              </a:spcAft>
              <a:buNone/>
            </a:pPr>
            <a:r>
              <a:rPr lang="en-US"/>
              <a:t>- </a:t>
            </a:r>
            <a:r>
              <a:rPr lang="en-US" sz="1100">
                <a:solidFill>
                  <a:srgbClr val="002060"/>
                </a:solidFill>
                <a:latin typeface="Arial (Headings)"/>
                <a:cs typeface="Segoe UI Semilight" panose="020B0402040204020203" pitchFamily="34" charset="0"/>
              </a:rPr>
              <a:t>Thông tư 07/2022: Văn bản quy định yêu cầu kĩ thuật về tương đương sinh học trong đăng ký thuốc.</a:t>
            </a:r>
          </a:p>
          <a:p>
            <a:pPr marL="0" indent="0" algn="just">
              <a:lnSpc>
                <a:spcPct val="100000"/>
              </a:lnSpc>
              <a:spcAft>
                <a:spcPts val="600"/>
              </a:spcAft>
              <a:buNone/>
            </a:pPr>
            <a:r>
              <a:rPr lang="en-US" sz="1100">
                <a:solidFill>
                  <a:srgbClr val="002060"/>
                </a:solidFill>
                <a:latin typeface="Arial (Headings)"/>
                <a:cs typeface="Segoe UI Semilight" panose="020B0402040204020203" pitchFamily="34" charset="0"/>
              </a:rPr>
              <a:t>- Thông tư 16/2023: Văn bản quy định yêu cầu kĩ thuật về gia công, chuyển giao công nghệ trong đăng ký thuốc.</a:t>
            </a:r>
          </a:p>
          <a:p>
            <a:pPr marL="0" indent="0" algn="just">
              <a:lnSpc>
                <a:spcPct val="100000"/>
              </a:lnSpc>
              <a:spcAft>
                <a:spcPts val="600"/>
              </a:spcAft>
              <a:buNone/>
            </a:pPr>
            <a:r>
              <a:rPr lang="en-US" sz="1100">
                <a:solidFill>
                  <a:srgbClr val="002060"/>
                </a:solidFill>
                <a:latin typeface="Arial (Headings)"/>
                <a:cs typeface="Segoe UI Semilight" panose="020B0402040204020203" pitchFamily="34" charset="0"/>
              </a:rPr>
              <a:t>- Thông tư 01/2018: Văn bản quy định yêu cầu kĩ thuật về mẫu nhãn, tờ HDSD thuốc.</a:t>
            </a:r>
          </a:p>
          <a:p>
            <a:pPr marL="0" lvl="0" indent="0" algn="l" rtl="0">
              <a:spcBef>
                <a:spcPts val="0"/>
              </a:spcBef>
              <a:spcAft>
                <a:spcPts val="0"/>
              </a:spcAft>
              <a:buNone/>
            </a:pPr>
            <a:r>
              <a:rPr lang="en-US"/>
              <a:t>Ngoài ra Bộ Y tế còn thành lập Hội đồng tư vấn cấp GĐKLH thuốc, nguyên liệu làm thuốc bao gồm những chuyên gia đầu ngành trong lĩnh vực dược của cả nước, có vai trò tư vấn cho Bộ trưởng Bộ Y tế và Cục QLD trong công tác cấp phép. Hội đồng cũng thường xuyên có những chủ trương mang tính chuyên môn, kĩ thuật để hướng dẫn các doanh nghiệp trong quá trình nộp hồ sơ đăng ký thuốc</a:t>
            </a:r>
            <a:endParaRPr/>
          </a:p>
        </p:txBody>
      </p:sp>
    </p:spTree>
    <p:extLst>
      <p:ext uri="{BB962C8B-B14F-4D97-AF65-F5344CB8AC3E}">
        <p14:creationId xmlns:p14="http://schemas.microsoft.com/office/powerpoint/2010/main" val="3009930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219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92B1174A-E202-9635-8C55-F684F33E5821}"/>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4374ADF1-1D64-79B7-509A-026A7D3ED60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B74FAC06-5897-8A7E-A9C0-AA730191E762}"/>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0960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0A15F24-F9B4-424B-D896-0CFAA2B91448}"/>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69C465B-881D-63FF-FD38-C10E3423C9E2}"/>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078ADA-7391-F932-323A-E1785F603635}"/>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347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68D2766-C49B-4C1A-9FEE-6F146754B02B}" type="slidenum">
              <a:rPr lang="en-US" smtClean="0"/>
              <a:t>43</a:t>
            </a:fld>
            <a:endParaRPr lang="en-US"/>
          </a:p>
        </p:txBody>
      </p:sp>
    </p:spTree>
    <p:extLst>
      <p:ext uri="{BB962C8B-B14F-4D97-AF65-F5344CB8AC3E}">
        <p14:creationId xmlns:p14="http://schemas.microsoft.com/office/powerpoint/2010/main" val="81563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99DEF0DA-7053-00F3-895B-25932A46D223}"/>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02189CF-7F89-8E10-DA12-D723F1E59BCD}"/>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9C55C5A-8918-0225-2ABF-01D42F7F8EBC}"/>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25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AF8FE5C-FB5A-39E6-E70C-ECAEA16E64EA}"/>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6804912D-6480-A131-D426-512EA7345168}"/>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1E741E79-3E0C-9488-F677-AFC464DDDD81}"/>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36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58D928A-36AF-9A22-1F8C-004499DB37AF}"/>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1FF8DFC6-1149-A4A5-6746-0D7E1AEE047B}"/>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4698BA8C-BF64-F443-9814-4DF00098EFF0}"/>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815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875DA124-3B93-1C41-F0C4-1CFCE78B527D}"/>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2B36B64-2B03-818A-9B84-2A0AA630376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4B4474-84FB-DDF4-C884-C208CFE72C02}"/>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7108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58D928A-36AF-9A22-1F8C-004499DB37AF}"/>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1FF8DFC6-1149-A4A5-6746-0D7E1AEE047B}"/>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4698BA8C-BF64-F443-9814-4DF00098EFF0}"/>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5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987075" y="781525"/>
            <a:ext cx="3437100" cy="2052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3600"/>
            </a:lvl1pPr>
            <a:lvl2pPr lvl="1">
              <a:lnSpc>
                <a:spcPct val="80000"/>
              </a:lnSpc>
              <a:spcBef>
                <a:spcPts val="0"/>
              </a:spcBef>
              <a:spcAft>
                <a:spcPts val="0"/>
              </a:spcAft>
              <a:buSzPts val="3600"/>
              <a:buNone/>
              <a:defRPr sz="3600"/>
            </a:lvl2pPr>
            <a:lvl3pPr lvl="2">
              <a:lnSpc>
                <a:spcPct val="80000"/>
              </a:lnSpc>
              <a:spcBef>
                <a:spcPts val="0"/>
              </a:spcBef>
              <a:spcAft>
                <a:spcPts val="0"/>
              </a:spcAft>
              <a:buSzPts val="3600"/>
              <a:buNone/>
              <a:defRPr sz="3600"/>
            </a:lvl3pPr>
            <a:lvl4pPr lvl="3">
              <a:lnSpc>
                <a:spcPct val="80000"/>
              </a:lnSpc>
              <a:spcBef>
                <a:spcPts val="0"/>
              </a:spcBef>
              <a:spcAft>
                <a:spcPts val="0"/>
              </a:spcAft>
              <a:buSzPts val="3600"/>
              <a:buNone/>
              <a:defRPr sz="3600"/>
            </a:lvl4pPr>
            <a:lvl5pPr lvl="4">
              <a:lnSpc>
                <a:spcPct val="80000"/>
              </a:lnSpc>
              <a:spcBef>
                <a:spcPts val="0"/>
              </a:spcBef>
              <a:spcAft>
                <a:spcPts val="0"/>
              </a:spcAft>
              <a:buSzPts val="3600"/>
              <a:buNone/>
              <a:defRPr sz="3600"/>
            </a:lvl5pPr>
            <a:lvl6pPr lvl="5">
              <a:lnSpc>
                <a:spcPct val="80000"/>
              </a:lnSpc>
              <a:spcBef>
                <a:spcPts val="0"/>
              </a:spcBef>
              <a:spcAft>
                <a:spcPts val="0"/>
              </a:spcAft>
              <a:buSzPts val="3600"/>
              <a:buNone/>
              <a:defRPr sz="3600"/>
            </a:lvl6pPr>
            <a:lvl7pPr lvl="6">
              <a:lnSpc>
                <a:spcPct val="80000"/>
              </a:lnSpc>
              <a:spcBef>
                <a:spcPts val="0"/>
              </a:spcBef>
              <a:spcAft>
                <a:spcPts val="0"/>
              </a:spcAft>
              <a:buSzPts val="3600"/>
              <a:buNone/>
              <a:defRPr sz="3600"/>
            </a:lvl7pPr>
            <a:lvl8pPr lvl="7">
              <a:lnSpc>
                <a:spcPct val="80000"/>
              </a:lnSpc>
              <a:spcBef>
                <a:spcPts val="0"/>
              </a:spcBef>
              <a:spcAft>
                <a:spcPts val="0"/>
              </a:spcAft>
              <a:buSzPts val="3600"/>
              <a:buNone/>
              <a:defRPr sz="3600"/>
            </a:lvl8pPr>
            <a:lvl9pPr lvl="8">
              <a:lnSpc>
                <a:spcPct val="80000"/>
              </a:lnSpc>
              <a:spcBef>
                <a:spcPts val="0"/>
              </a:spcBef>
              <a:spcAft>
                <a:spcPts val="0"/>
              </a:spcAft>
              <a:buSzPts val="3600"/>
              <a:buNone/>
              <a:defRPr sz="3600"/>
            </a:lvl9pPr>
          </a:lstStyle>
          <a:p>
            <a:endParaRPr/>
          </a:p>
        </p:txBody>
      </p:sp>
      <p:sp>
        <p:nvSpPr>
          <p:cNvPr id="10" name="Google Shape;10;p2"/>
          <p:cNvSpPr txBox="1">
            <a:spLocks noGrp="1"/>
          </p:cNvSpPr>
          <p:nvPr>
            <p:ph type="subTitle" idx="1"/>
          </p:nvPr>
        </p:nvSpPr>
        <p:spPr>
          <a:xfrm>
            <a:off x="4987075" y="2834125"/>
            <a:ext cx="25146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3 1">
  <p:cSld name="BIG_NUMBER_1_1_1_1">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128" name="Google Shape;128;p24"/>
          <p:cNvSpPr txBox="1">
            <a:spLocks noGrp="1"/>
          </p:cNvSpPr>
          <p:nvPr>
            <p:ph type="title" idx="2" hasCustomPrompt="1"/>
          </p:nvPr>
        </p:nvSpPr>
        <p:spPr>
          <a:xfrm>
            <a:off x="3675900" y="3199300"/>
            <a:ext cx="1792200" cy="61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129" name="Google Shape;129;p24"/>
          <p:cNvSpPr txBox="1">
            <a:spLocks noGrp="1"/>
          </p:cNvSpPr>
          <p:nvPr>
            <p:ph type="title" idx="3"/>
          </p:nvPr>
        </p:nvSpPr>
        <p:spPr>
          <a:xfrm>
            <a:off x="3358650" y="3703900"/>
            <a:ext cx="2426700" cy="3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30" name="Google Shape;130;p24"/>
          <p:cNvSpPr txBox="1">
            <a:spLocks noGrp="1"/>
          </p:cNvSpPr>
          <p:nvPr>
            <p:ph type="subTitle" idx="1"/>
          </p:nvPr>
        </p:nvSpPr>
        <p:spPr>
          <a:xfrm>
            <a:off x="3642600" y="3979650"/>
            <a:ext cx="1858800" cy="34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31" name="Google Shape;131;p24"/>
          <p:cNvSpPr txBox="1">
            <a:spLocks noGrp="1"/>
          </p:cNvSpPr>
          <p:nvPr>
            <p:ph type="title" idx="4" hasCustomPrompt="1"/>
          </p:nvPr>
        </p:nvSpPr>
        <p:spPr>
          <a:xfrm>
            <a:off x="6162775" y="3199300"/>
            <a:ext cx="1792200" cy="61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132" name="Google Shape;132;p24"/>
          <p:cNvSpPr txBox="1">
            <a:spLocks noGrp="1"/>
          </p:cNvSpPr>
          <p:nvPr>
            <p:ph type="title" idx="5"/>
          </p:nvPr>
        </p:nvSpPr>
        <p:spPr>
          <a:xfrm>
            <a:off x="5845525" y="3703900"/>
            <a:ext cx="2426700" cy="3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33" name="Google Shape;133;p24"/>
          <p:cNvSpPr txBox="1">
            <a:spLocks noGrp="1"/>
          </p:cNvSpPr>
          <p:nvPr>
            <p:ph type="subTitle" idx="6"/>
          </p:nvPr>
        </p:nvSpPr>
        <p:spPr>
          <a:xfrm>
            <a:off x="6130825" y="3979650"/>
            <a:ext cx="1856100" cy="34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34" name="Google Shape;134;p24"/>
          <p:cNvSpPr txBox="1">
            <a:spLocks noGrp="1"/>
          </p:cNvSpPr>
          <p:nvPr>
            <p:ph type="title" idx="7" hasCustomPrompt="1"/>
          </p:nvPr>
        </p:nvSpPr>
        <p:spPr>
          <a:xfrm>
            <a:off x="1189025" y="3199300"/>
            <a:ext cx="1792200" cy="61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135" name="Google Shape;135;p24"/>
          <p:cNvSpPr txBox="1">
            <a:spLocks noGrp="1"/>
          </p:cNvSpPr>
          <p:nvPr>
            <p:ph type="title" idx="8"/>
          </p:nvPr>
        </p:nvSpPr>
        <p:spPr>
          <a:xfrm>
            <a:off x="871775" y="3703900"/>
            <a:ext cx="2426700" cy="3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36" name="Google Shape;136;p24"/>
          <p:cNvSpPr txBox="1">
            <a:spLocks noGrp="1"/>
          </p:cNvSpPr>
          <p:nvPr>
            <p:ph type="subTitle" idx="9"/>
          </p:nvPr>
        </p:nvSpPr>
        <p:spPr>
          <a:xfrm>
            <a:off x="1155725" y="3979650"/>
            <a:ext cx="1858800" cy="34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four columns 2">
  <p:cSld name="TITLE_AND_BODY_1_2_1">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600"/>
              <a:buNone/>
              <a:defRPr sz="2600">
                <a:solidFill>
                  <a:schemeClr val="lt2"/>
                </a:solidFill>
              </a:defRPr>
            </a:lvl1pPr>
            <a:lvl2pPr lvl="1" algn="ctr" rtl="0">
              <a:spcBef>
                <a:spcPts val="0"/>
              </a:spcBef>
              <a:spcAft>
                <a:spcPts val="0"/>
              </a:spcAft>
              <a:buClr>
                <a:schemeClr val="lt2"/>
              </a:buClr>
              <a:buSzPts val="2800"/>
              <a:buNone/>
              <a:defRPr>
                <a:solidFill>
                  <a:schemeClr val="lt2"/>
                </a:solidFill>
              </a:defRPr>
            </a:lvl2pPr>
            <a:lvl3pPr lvl="2" algn="ctr" rtl="0">
              <a:spcBef>
                <a:spcPts val="0"/>
              </a:spcBef>
              <a:spcAft>
                <a:spcPts val="0"/>
              </a:spcAft>
              <a:buClr>
                <a:schemeClr val="lt2"/>
              </a:buClr>
              <a:buSzPts val="2800"/>
              <a:buNone/>
              <a:defRPr>
                <a:solidFill>
                  <a:schemeClr val="lt2"/>
                </a:solidFill>
              </a:defRPr>
            </a:lvl3pPr>
            <a:lvl4pPr lvl="3" algn="ctr" rtl="0">
              <a:spcBef>
                <a:spcPts val="0"/>
              </a:spcBef>
              <a:spcAft>
                <a:spcPts val="0"/>
              </a:spcAft>
              <a:buClr>
                <a:schemeClr val="lt2"/>
              </a:buClr>
              <a:buSzPts val="2800"/>
              <a:buNone/>
              <a:defRPr>
                <a:solidFill>
                  <a:schemeClr val="lt2"/>
                </a:solidFill>
              </a:defRPr>
            </a:lvl4pPr>
            <a:lvl5pPr lvl="4" algn="ctr" rtl="0">
              <a:spcBef>
                <a:spcPts val="0"/>
              </a:spcBef>
              <a:spcAft>
                <a:spcPts val="0"/>
              </a:spcAft>
              <a:buClr>
                <a:schemeClr val="lt2"/>
              </a:buClr>
              <a:buSzPts val="2800"/>
              <a:buNone/>
              <a:defRPr>
                <a:solidFill>
                  <a:schemeClr val="lt2"/>
                </a:solidFill>
              </a:defRPr>
            </a:lvl5pPr>
            <a:lvl6pPr lvl="5" algn="ctr" rtl="0">
              <a:spcBef>
                <a:spcPts val="0"/>
              </a:spcBef>
              <a:spcAft>
                <a:spcPts val="0"/>
              </a:spcAft>
              <a:buClr>
                <a:schemeClr val="lt2"/>
              </a:buClr>
              <a:buSzPts val="2800"/>
              <a:buNone/>
              <a:defRPr>
                <a:solidFill>
                  <a:schemeClr val="lt2"/>
                </a:solidFill>
              </a:defRPr>
            </a:lvl6pPr>
            <a:lvl7pPr lvl="6" algn="ctr" rtl="0">
              <a:spcBef>
                <a:spcPts val="0"/>
              </a:spcBef>
              <a:spcAft>
                <a:spcPts val="0"/>
              </a:spcAft>
              <a:buClr>
                <a:schemeClr val="lt2"/>
              </a:buClr>
              <a:buSzPts val="2800"/>
              <a:buNone/>
              <a:defRPr>
                <a:solidFill>
                  <a:schemeClr val="lt2"/>
                </a:solidFill>
              </a:defRPr>
            </a:lvl7pPr>
            <a:lvl8pPr lvl="7" algn="ctr" rtl="0">
              <a:spcBef>
                <a:spcPts val="0"/>
              </a:spcBef>
              <a:spcAft>
                <a:spcPts val="0"/>
              </a:spcAft>
              <a:buClr>
                <a:schemeClr val="lt2"/>
              </a:buClr>
              <a:buSzPts val="2800"/>
              <a:buNone/>
              <a:defRPr>
                <a:solidFill>
                  <a:schemeClr val="lt2"/>
                </a:solidFill>
              </a:defRPr>
            </a:lvl8pPr>
            <a:lvl9pPr lvl="8" algn="ctr" rtl="0">
              <a:spcBef>
                <a:spcPts val="0"/>
              </a:spcBef>
              <a:spcAft>
                <a:spcPts val="0"/>
              </a:spcAft>
              <a:buClr>
                <a:schemeClr val="lt2"/>
              </a:buClr>
              <a:buSzPts val="2800"/>
              <a:buNone/>
              <a:defRPr>
                <a:solidFill>
                  <a:schemeClr val="lt2"/>
                </a:solidFill>
              </a:defRPr>
            </a:lvl9pPr>
          </a:lstStyle>
          <a:p>
            <a:endParaRPr/>
          </a:p>
        </p:txBody>
      </p:sp>
      <p:sp>
        <p:nvSpPr>
          <p:cNvPr id="154" name="Google Shape;154;p27"/>
          <p:cNvSpPr txBox="1">
            <a:spLocks noGrp="1"/>
          </p:cNvSpPr>
          <p:nvPr>
            <p:ph type="title" idx="2"/>
          </p:nvPr>
        </p:nvSpPr>
        <p:spPr>
          <a:xfrm>
            <a:off x="848400" y="3165900"/>
            <a:ext cx="169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55" name="Google Shape;155;p27"/>
          <p:cNvSpPr txBox="1">
            <a:spLocks noGrp="1"/>
          </p:cNvSpPr>
          <p:nvPr>
            <p:ph type="subTitle" idx="1"/>
          </p:nvPr>
        </p:nvSpPr>
        <p:spPr>
          <a:xfrm>
            <a:off x="848400" y="3517850"/>
            <a:ext cx="16959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56" name="Google Shape;156;p27"/>
          <p:cNvSpPr txBox="1">
            <a:spLocks noGrp="1"/>
          </p:cNvSpPr>
          <p:nvPr>
            <p:ph type="title" idx="3"/>
          </p:nvPr>
        </p:nvSpPr>
        <p:spPr>
          <a:xfrm>
            <a:off x="2765499" y="1565700"/>
            <a:ext cx="169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57" name="Google Shape;157;p27"/>
          <p:cNvSpPr txBox="1">
            <a:spLocks noGrp="1"/>
          </p:cNvSpPr>
          <p:nvPr>
            <p:ph type="subTitle" idx="4"/>
          </p:nvPr>
        </p:nvSpPr>
        <p:spPr>
          <a:xfrm>
            <a:off x="2765499" y="1917650"/>
            <a:ext cx="16959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58" name="Google Shape;158;p27"/>
          <p:cNvSpPr txBox="1">
            <a:spLocks noGrp="1"/>
          </p:cNvSpPr>
          <p:nvPr>
            <p:ph type="title" idx="5"/>
          </p:nvPr>
        </p:nvSpPr>
        <p:spPr>
          <a:xfrm>
            <a:off x="4682598" y="3165900"/>
            <a:ext cx="169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59" name="Google Shape;159;p27"/>
          <p:cNvSpPr txBox="1">
            <a:spLocks noGrp="1"/>
          </p:cNvSpPr>
          <p:nvPr>
            <p:ph type="subTitle" idx="6"/>
          </p:nvPr>
        </p:nvSpPr>
        <p:spPr>
          <a:xfrm>
            <a:off x="4682598" y="3517850"/>
            <a:ext cx="16959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60" name="Google Shape;160;p27"/>
          <p:cNvSpPr txBox="1">
            <a:spLocks noGrp="1"/>
          </p:cNvSpPr>
          <p:nvPr>
            <p:ph type="title" idx="7"/>
          </p:nvPr>
        </p:nvSpPr>
        <p:spPr>
          <a:xfrm>
            <a:off x="6599697" y="1565700"/>
            <a:ext cx="169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61" name="Google Shape;161;p27"/>
          <p:cNvSpPr txBox="1">
            <a:spLocks noGrp="1"/>
          </p:cNvSpPr>
          <p:nvPr>
            <p:ph type="subTitle" idx="8"/>
          </p:nvPr>
        </p:nvSpPr>
        <p:spPr>
          <a:xfrm>
            <a:off x="6599697" y="1917650"/>
            <a:ext cx="16959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4">
  <p:cSld name="SECTION_TITLE_AND_DESCRIPTION_1_2_1">
    <p:spTree>
      <p:nvGrpSpPr>
        <p:cNvPr id="1" name="Shape 167"/>
        <p:cNvGrpSpPr/>
        <p:nvPr/>
      </p:nvGrpSpPr>
      <p:grpSpPr>
        <a:xfrm>
          <a:off x="0" y="0"/>
          <a:ext cx="0" cy="0"/>
          <a:chOff x="0" y="0"/>
          <a:chExt cx="0" cy="0"/>
        </a:xfrm>
      </p:grpSpPr>
      <p:sp>
        <p:nvSpPr>
          <p:cNvPr id="168" name="Google Shape;168;p29"/>
          <p:cNvSpPr/>
          <p:nvPr/>
        </p:nvSpPr>
        <p:spPr>
          <a:xfrm>
            <a:off x="2473875" y="724050"/>
            <a:ext cx="5744400" cy="36954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txBox="1">
            <a:spLocks noGrp="1"/>
          </p:cNvSpPr>
          <p:nvPr>
            <p:ph type="title"/>
          </p:nvPr>
        </p:nvSpPr>
        <p:spPr>
          <a:xfrm>
            <a:off x="3528004" y="1153700"/>
            <a:ext cx="4309200" cy="14823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3500"/>
              <a:buNone/>
              <a:defRPr sz="3500">
                <a:solidFill>
                  <a:schemeClr val="lt2"/>
                </a:solidFill>
              </a:defRPr>
            </a:lvl1pPr>
            <a:lvl2pPr lvl="1" algn="r" rtl="0">
              <a:lnSpc>
                <a:spcPct val="80000"/>
              </a:lnSpc>
              <a:spcBef>
                <a:spcPts val="0"/>
              </a:spcBef>
              <a:spcAft>
                <a:spcPts val="0"/>
              </a:spcAft>
              <a:buClr>
                <a:schemeClr val="lt2"/>
              </a:buClr>
              <a:buSzPts val="3500"/>
              <a:buNone/>
              <a:defRPr sz="3500">
                <a:solidFill>
                  <a:schemeClr val="lt2"/>
                </a:solidFill>
              </a:defRPr>
            </a:lvl2pPr>
            <a:lvl3pPr lvl="2" algn="r" rtl="0">
              <a:lnSpc>
                <a:spcPct val="80000"/>
              </a:lnSpc>
              <a:spcBef>
                <a:spcPts val="0"/>
              </a:spcBef>
              <a:spcAft>
                <a:spcPts val="0"/>
              </a:spcAft>
              <a:buClr>
                <a:schemeClr val="lt2"/>
              </a:buClr>
              <a:buSzPts val="3500"/>
              <a:buNone/>
              <a:defRPr sz="3500">
                <a:solidFill>
                  <a:schemeClr val="lt2"/>
                </a:solidFill>
              </a:defRPr>
            </a:lvl3pPr>
            <a:lvl4pPr lvl="3" algn="r" rtl="0">
              <a:lnSpc>
                <a:spcPct val="80000"/>
              </a:lnSpc>
              <a:spcBef>
                <a:spcPts val="0"/>
              </a:spcBef>
              <a:spcAft>
                <a:spcPts val="0"/>
              </a:spcAft>
              <a:buClr>
                <a:schemeClr val="lt2"/>
              </a:buClr>
              <a:buSzPts val="3500"/>
              <a:buNone/>
              <a:defRPr sz="3500">
                <a:solidFill>
                  <a:schemeClr val="lt2"/>
                </a:solidFill>
              </a:defRPr>
            </a:lvl4pPr>
            <a:lvl5pPr lvl="4" algn="r" rtl="0">
              <a:lnSpc>
                <a:spcPct val="80000"/>
              </a:lnSpc>
              <a:spcBef>
                <a:spcPts val="0"/>
              </a:spcBef>
              <a:spcAft>
                <a:spcPts val="0"/>
              </a:spcAft>
              <a:buClr>
                <a:schemeClr val="lt2"/>
              </a:buClr>
              <a:buSzPts val="3500"/>
              <a:buNone/>
              <a:defRPr sz="3500">
                <a:solidFill>
                  <a:schemeClr val="lt2"/>
                </a:solidFill>
              </a:defRPr>
            </a:lvl5pPr>
            <a:lvl6pPr lvl="5" algn="r" rtl="0">
              <a:lnSpc>
                <a:spcPct val="80000"/>
              </a:lnSpc>
              <a:spcBef>
                <a:spcPts val="0"/>
              </a:spcBef>
              <a:spcAft>
                <a:spcPts val="0"/>
              </a:spcAft>
              <a:buClr>
                <a:schemeClr val="lt2"/>
              </a:buClr>
              <a:buSzPts val="3500"/>
              <a:buNone/>
              <a:defRPr sz="3500">
                <a:solidFill>
                  <a:schemeClr val="lt2"/>
                </a:solidFill>
              </a:defRPr>
            </a:lvl6pPr>
            <a:lvl7pPr lvl="6" algn="r" rtl="0">
              <a:lnSpc>
                <a:spcPct val="80000"/>
              </a:lnSpc>
              <a:spcBef>
                <a:spcPts val="0"/>
              </a:spcBef>
              <a:spcAft>
                <a:spcPts val="0"/>
              </a:spcAft>
              <a:buClr>
                <a:schemeClr val="lt2"/>
              </a:buClr>
              <a:buSzPts val="3500"/>
              <a:buNone/>
              <a:defRPr sz="3500">
                <a:solidFill>
                  <a:schemeClr val="lt2"/>
                </a:solidFill>
              </a:defRPr>
            </a:lvl7pPr>
            <a:lvl8pPr lvl="7" algn="r" rtl="0">
              <a:lnSpc>
                <a:spcPct val="80000"/>
              </a:lnSpc>
              <a:spcBef>
                <a:spcPts val="0"/>
              </a:spcBef>
              <a:spcAft>
                <a:spcPts val="0"/>
              </a:spcAft>
              <a:buClr>
                <a:schemeClr val="lt2"/>
              </a:buClr>
              <a:buSzPts val="3500"/>
              <a:buNone/>
              <a:defRPr sz="3500">
                <a:solidFill>
                  <a:schemeClr val="lt2"/>
                </a:solidFill>
              </a:defRPr>
            </a:lvl8pPr>
            <a:lvl9pPr lvl="8" algn="r" rtl="0">
              <a:lnSpc>
                <a:spcPct val="80000"/>
              </a:lnSpc>
              <a:spcBef>
                <a:spcPts val="0"/>
              </a:spcBef>
              <a:spcAft>
                <a:spcPts val="0"/>
              </a:spcAft>
              <a:buClr>
                <a:schemeClr val="lt2"/>
              </a:buClr>
              <a:buSzPts val="3500"/>
              <a:buNone/>
              <a:defRPr sz="3500">
                <a:solidFill>
                  <a:schemeClr val="lt2"/>
                </a:solidFill>
              </a:defRPr>
            </a:lvl9pPr>
          </a:lstStyle>
          <a:p>
            <a:endParaRPr/>
          </a:p>
        </p:txBody>
      </p:sp>
      <p:sp>
        <p:nvSpPr>
          <p:cNvPr id="170" name="Google Shape;170;p29"/>
          <p:cNvSpPr txBox="1">
            <a:spLocks noGrp="1"/>
          </p:cNvSpPr>
          <p:nvPr>
            <p:ph type="subTitle" idx="1"/>
          </p:nvPr>
        </p:nvSpPr>
        <p:spPr>
          <a:xfrm>
            <a:off x="4589988" y="2418804"/>
            <a:ext cx="3247200" cy="1235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None/>
              <a:defRPr sz="1600">
                <a:solidFill>
                  <a:schemeClr val="lt2"/>
                </a:solidFill>
              </a:defRPr>
            </a:lvl1pPr>
            <a:lvl2pPr lvl="1" algn="r" rtl="0">
              <a:lnSpc>
                <a:spcPct val="100000"/>
              </a:lnSpc>
              <a:spcBef>
                <a:spcPts val="0"/>
              </a:spcBef>
              <a:spcAft>
                <a:spcPts val="0"/>
              </a:spcAft>
              <a:buClr>
                <a:schemeClr val="lt2"/>
              </a:buClr>
              <a:buSzPts val="1600"/>
              <a:buNone/>
              <a:defRPr sz="1600">
                <a:solidFill>
                  <a:schemeClr val="lt2"/>
                </a:solidFill>
              </a:defRPr>
            </a:lvl2pPr>
            <a:lvl3pPr lvl="2" algn="r" rtl="0">
              <a:lnSpc>
                <a:spcPct val="100000"/>
              </a:lnSpc>
              <a:spcBef>
                <a:spcPts val="0"/>
              </a:spcBef>
              <a:spcAft>
                <a:spcPts val="0"/>
              </a:spcAft>
              <a:buClr>
                <a:schemeClr val="lt2"/>
              </a:buClr>
              <a:buSzPts val="1600"/>
              <a:buNone/>
              <a:defRPr sz="1600">
                <a:solidFill>
                  <a:schemeClr val="lt2"/>
                </a:solidFill>
              </a:defRPr>
            </a:lvl3pPr>
            <a:lvl4pPr lvl="3" algn="r" rtl="0">
              <a:lnSpc>
                <a:spcPct val="100000"/>
              </a:lnSpc>
              <a:spcBef>
                <a:spcPts val="0"/>
              </a:spcBef>
              <a:spcAft>
                <a:spcPts val="0"/>
              </a:spcAft>
              <a:buClr>
                <a:schemeClr val="lt2"/>
              </a:buClr>
              <a:buSzPts val="1600"/>
              <a:buNone/>
              <a:defRPr sz="1600">
                <a:solidFill>
                  <a:schemeClr val="lt2"/>
                </a:solidFill>
              </a:defRPr>
            </a:lvl4pPr>
            <a:lvl5pPr lvl="4" algn="r" rtl="0">
              <a:lnSpc>
                <a:spcPct val="100000"/>
              </a:lnSpc>
              <a:spcBef>
                <a:spcPts val="0"/>
              </a:spcBef>
              <a:spcAft>
                <a:spcPts val="0"/>
              </a:spcAft>
              <a:buClr>
                <a:schemeClr val="lt2"/>
              </a:buClr>
              <a:buSzPts val="1600"/>
              <a:buNone/>
              <a:defRPr sz="1600">
                <a:solidFill>
                  <a:schemeClr val="lt2"/>
                </a:solidFill>
              </a:defRPr>
            </a:lvl5pPr>
            <a:lvl6pPr lvl="5" algn="r" rtl="0">
              <a:lnSpc>
                <a:spcPct val="100000"/>
              </a:lnSpc>
              <a:spcBef>
                <a:spcPts val="0"/>
              </a:spcBef>
              <a:spcAft>
                <a:spcPts val="0"/>
              </a:spcAft>
              <a:buClr>
                <a:schemeClr val="lt2"/>
              </a:buClr>
              <a:buSzPts val="1600"/>
              <a:buNone/>
              <a:defRPr sz="1600">
                <a:solidFill>
                  <a:schemeClr val="lt2"/>
                </a:solidFill>
              </a:defRPr>
            </a:lvl6pPr>
            <a:lvl7pPr lvl="6" algn="r" rtl="0">
              <a:lnSpc>
                <a:spcPct val="100000"/>
              </a:lnSpc>
              <a:spcBef>
                <a:spcPts val="0"/>
              </a:spcBef>
              <a:spcAft>
                <a:spcPts val="0"/>
              </a:spcAft>
              <a:buClr>
                <a:schemeClr val="lt2"/>
              </a:buClr>
              <a:buSzPts val="1600"/>
              <a:buNone/>
              <a:defRPr sz="1600">
                <a:solidFill>
                  <a:schemeClr val="lt2"/>
                </a:solidFill>
              </a:defRPr>
            </a:lvl7pPr>
            <a:lvl8pPr lvl="7" algn="r" rtl="0">
              <a:lnSpc>
                <a:spcPct val="100000"/>
              </a:lnSpc>
              <a:spcBef>
                <a:spcPts val="0"/>
              </a:spcBef>
              <a:spcAft>
                <a:spcPts val="0"/>
              </a:spcAft>
              <a:buClr>
                <a:schemeClr val="lt2"/>
              </a:buClr>
              <a:buSzPts val="1600"/>
              <a:buNone/>
              <a:defRPr sz="1600">
                <a:solidFill>
                  <a:schemeClr val="lt2"/>
                </a:solidFill>
              </a:defRPr>
            </a:lvl8pPr>
            <a:lvl9pPr lvl="8" algn="r"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71" name="Google Shape;171;p29"/>
          <p:cNvSpPr txBox="1">
            <a:spLocks noGrp="1"/>
          </p:cNvSpPr>
          <p:nvPr>
            <p:ph type="title" idx="2" hasCustomPrompt="1"/>
          </p:nvPr>
        </p:nvSpPr>
        <p:spPr>
          <a:xfrm>
            <a:off x="925725" y="1468350"/>
            <a:ext cx="2902200" cy="22068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Clr>
                <a:schemeClr val="accent3"/>
              </a:buClr>
              <a:buSzPts val="13400"/>
              <a:buNone/>
              <a:defRPr sz="13400">
                <a:solidFill>
                  <a:schemeClr val="accent3"/>
                </a:solidFill>
              </a:defRPr>
            </a:lvl1pPr>
            <a:lvl2pPr lvl="1" algn="ctr" rtl="0">
              <a:spcBef>
                <a:spcPts val="0"/>
              </a:spcBef>
              <a:spcAft>
                <a:spcPts val="0"/>
              </a:spcAft>
              <a:buClr>
                <a:schemeClr val="lt2"/>
              </a:buClr>
              <a:buSzPts val="15000"/>
              <a:buNone/>
              <a:defRPr sz="15000">
                <a:solidFill>
                  <a:schemeClr val="lt2"/>
                </a:solidFill>
              </a:defRPr>
            </a:lvl2pPr>
            <a:lvl3pPr lvl="2" algn="ctr" rtl="0">
              <a:spcBef>
                <a:spcPts val="0"/>
              </a:spcBef>
              <a:spcAft>
                <a:spcPts val="0"/>
              </a:spcAft>
              <a:buClr>
                <a:schemeClr val="lt2"/>
              </a:buClr>
              <a:buSzPts val="15000"/>
              <a:buNone/>
              <a:defRPr sz="15000">
                <a:solidFill>
                  <a:schemeClr val="lt2"/>
                </a:solidFill>
              </a:defRPr>
            </a:lvl3pPr>
            <a:lvl4pPr lvl="3" algn="ctr" rtl="0">
              <a:spcBef>
                <a:spcPts val="0"/>
              </a:spcBef>
              <a:spcAft>
                <a:spcPts val="0"/>
              </a:spcAft>
              <a:buClr>
                <a:schemeClr val="lt2"/>
              </a:buClr>
              <a:buSzPts val="15000"/>
              <a:buNone/>
              <a:defRPr sz="15000">
                <a:solidFill>
                  <a:schemeClr val="lt2"/>
                </a:solidFill>
              </a:defRPr>
            </a:lvl4pPr>
            <a:lvl5pPr lvl="4" algn="ctr" rtl="0">
              <a:spcBef>
                <a:spcPts val="0"/>
              </a:spcBef>
              <a:spcAft>
                <a:spcPts val="0"/>
              </a:spcAft>
              <a:buClr>
                <a:schemeClr val="lt2"/>
              </a:buClr>
              <a:buSzPts val="15000"/>
              <a:buNone/>
              <a:defRPr sz="15000">
                <a:solidFill>
                  <a:schemeClr val="lt2"/>
                </a:solidFill>
              </a:defRPr>
            </a:lvl5pPr>
            <a:lvl6pPr lvl="5" algn="ctr" rtl="0">
              <a:spcBef>
                <a:spcPts val="0"/>
              </a:spcBef>
              <a:spcAft>
                <a:spcPts val="0"/>
              </a:spcAft>
              <a:buClr>
                <a:schemeClr val="lt2"/>
              </a:buClr>
              <a:buSzPts val="15000"/>
              <a:buNone/>
              <a:defRPr sz="15000">
                <a:solidFill>
                  <a:schemeClr val="lt2"/>
                </a:solidFill>
              </a:defRPr>
            </a:lvl6pPr>
            <a:lvl7pPr lvl="6" algn="ctr" rtl="0">
              <a:spcBef>
                <a:spcPts val="0"/>
              </a:spcBef>
              <a:spcAft>
                <a:spcPts val="0"/>
              </a:spcAft>
              <a:buClr>
                <a:schemeClr val="lt2"/>
              </a:buClr>
              <a:buSzPts val="15000"/>
              <a:buNone/>
              <a:defRPr sz="15000">
                <a:solidFill>
                  <a:schemeClr val="lt2"/>
                </a:solidFill>
              </a:defRPr>
            </a:lvl7pPr>
            <a:lvl8pPr lvl="7" algn="ctr" rtl="0">
              <a:spcBef>
                <a:spcPts val="0"/>
              </a:spcBef>
              <a:spcAft>
                <a:spcPts val="0"/>
              </a:spcAft>
              <a:buClr>
                <a:schemeClr val="lt2"/>
              </a:buClr>
              <a:buSzPts val="15000"/>
              <a:buNone/>
              <a:defRPr sz="15000">
                <a:solidFill>
                  <a:schemeClr val="lt2"/>
                </a:solidFill>
              </a:defRPr>
            </a:lvl8pPr>
            <a:lvl9pPr lvl="8" algn="ctr" rtl="0">
              <a:spcBef>
                <a:spcPts val="0"/>
              </a:spcBef>
              <a:spcAft>
                <a:spcPts val="0"/>
              </a:spcAft>
              <a:buClr>
                <a:schemeClr val="lt2"/>
              </a:buClr>
              <a:buSzPts val="15000"/>
              <a:buNone/>
              <a:defRPr sz="15000">
                <a:solidFill>
                  <a:schemeClr val="lt2"/>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ix columns  1">
  <p:cSld name="TITLE_AND_BODY_1_1_2_1">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600"/>
              <a:buNone/>
              <a:defRPr sz="2600">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a:endParaRPr/>
          </a:p>
        </p:txBody>
      </p:sp>
      <p:sp>
        <p:nvSpPr>
          <p:cNvPr id="188" name="Google Shape;188;p31"/>
          <p:cNvSpPr txBox="1">
            <a:spLocks noGrp="1"/>
          </p:cNvSpPr>
          <p:nvPr>
            <p:ph type="title" idx="2"/>
          </p:nvPr>
        </p:nvSpPr>
        <p:spPr>
          <a:xfrm>
            <a:off x="974700" y="34538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89" name="Google Shape;189;p31"/>
          <p:cNvSpPr txBox="1">
            <a:spLocks noGrp="1"/>
          </p:cNvSpPr>
          <p:nvPr>
            <p:ph type="subTitle" idx="1"/>
          </p:nvPr>
        </p:nvSpPr>
        <p:spPr>
          <a:xfrm>
            <a:off x="974700" y="37860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0" name="Google Shape;190;p31"/>
          <p:cNvSpPr txBox="1">
            <a:spLocks noGrp="1"/>
          </p:cNvSpPr>
          <p:nvPr>
            <p:ph type="title" idx="3"/>
          </p:nvPr>
        </p:nvSpPr>
        <p:spPr>
          <a:xfrm>
            <a:off x="3634350" y="34538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1" name="Google Shape;191;p31"/>
          <p:cNvSpPr txBox="1">
            <a:spLocks noGrp="1"/>
          </p:cNvSpPr>
          <p:nvPr>
            <p:ph type="subTitle" idx="4"/>
          </p:nvPr>
        </p:nvSpPr>
        <p:spPr>
          <a:xfrm>
            <a:off x="3634350" y="37860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2" name="Google Shape;192;p31"/>
          <p:cNvSpPr txBox="1">
            <a:spLocks noGrp="1"/>
          </p:cNvSpPr>
          <p:nvPr>
            <p:ph type="title" idx="5"/>
          </p:nvPr>
        </p:nvSpPr>
        <p:spPr>
          <a:xfrm>
            <a:off x="6293997" y="34538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3" name="Google Shape;193;p31"/>
          <p:cNvSpPr txBox="1">
            <a:spLocks noGrp="1"/>
          </p:cNvSpPr>
          <p:nvPr>
            <p:ph type="subTitle" idx="6"/>
          </p:nvPr>
        </p:nvSpPr>
        <p:spPr>
          <a:xfrm>
            <a:off x="6293997" y="37860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4" name="Google Shape;194;p31"/>
          <p:cNvSpPr txBox="1">
            <a:spLocks noGrp="1"/>
          </p:cNvSpPr>
          <p:nvPr>
            <p:ph type="title" idx="7"/>
          </p:nvPr>
        </p:nvSpPr>
        <p:spPr>
          <a:xfrm>
            <a:off x="974700" y="17784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5" name="Google Shape;195;p31"/>
          <p:cNvSpPr txBox="1">
            <a:spLocks noGrp="1"/>
          </p:cNvSpPr>
          <p:nvPr>
            <p:ph type="subTitle" idx="8"/>
          </p:nvPr>
        </p:nvSpPr>
        <p:spPr>
          <a:xfrm>
            <a:off x="974700" y="21106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6" name="Google Shape;196;p31"/>
          <p:cNvSpPr txBox="1">
            <a:spLocks noGrp="1"/>
          </p:cNvSpPr>
          <p:nvPr>
            <p:ph type="title" idx="9"/>
          </p:nvPr>
        </p:nvSpPr>
        <p:spPr>
          <a:xfrm>
            <a:off x="3634350" y="17784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7" name="Google Shape;197;p31"/>
          <p:cNvSpPr txBox="1">
            <a:spLocks noGrp="1"/>
          </p:cNvSpPr>
          <p:nvPr>
            <p:ph type="subTitle" idx="13"/>
          </p:nvPr>
        </p:nvSpPr>
        <p:spPr>
          <a:xfrm>
            <a:off x="3634350" y="21106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8" name="Google Shape;198;p31"/>
          <p:cNvSpPr txBox="1">
            <a:spLocks noGrp="1"/>
          </p:cNvSpPr>
          <p:nvPr>
            <p:ph type="title" idx="14"/>
          </p:nvPr>
        </p:nvSpPr>
        <p:spPr>
          <a:xfrm>
            <a:off x="6293997" y="17784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9" name="Google Shape;199;p31"/>
          <p:cNvSpPr txBox="1">
            <a:spLocks noGrp="1"/>
          </p:cNvSpPr>
          <p:nvPr>
            <p:ph type="subTitle" idx="15"/>
          </p:nvPr>
        </p:nvSpPr>
        <p:spPr>
          <a:xfrm>
            <a:off x="6293997" y="21106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wo columns 2">
  <p:cSld name="TITLE_AND_BODY_1_1_1">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1454388" y="1517150"/>
            <a:ext cx="249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600"/>
              <a:buNone/>
              <a:defRPr sz="2600">
                <a:solidFill>
                  <a:schemeClr val="accent3"/>
                </a:solidFill>
              </a:defRPr>
            </a:lvl1pPr>
            <a:lvl2pPr lvl="1" algn="ctr" rtl="0">
              <a:spcBef>
                <a:spcPts val="0"/>
              </a:spcBef>
              <a:spcAft>
                <a:spcPts val="0"/>
              </a:spcAft>
              <a:buClr>
                <a:schemeClr val="accent3"/>
              </a:buClr>
              <a:buSzPts val="2600"/>
              <a:buNone/>
              <a:defRPr sz="2600">
                <a:solidFill>
                  <a:schemeClr val="accent3"/>
                </a:solidFill>
              </a:defRPr>
            </a:lvl2pPr>
            <a:lvl3pPr lvl="2" algn="ctr" rtl="0">
              <a:spcBef>
                <a:spcPts val="0"/>
              </a:spcBef>
              <a:spcAft>
                <a:spcPts val="0"/>
              </a:spcAft>
              <a:buClr>
                <a:schemeClr val="accent3"/>
              </a:buClr>
              <a:buSzPts val="2600"/>
              <a:buNone/>
              <a:defRPr sz="2600">
                <a:solidFill>
                  <a:schemeClr val="accent3"/>
                </a:solidFill>
              </a:defRPr>
            </a:lvl3pPr>
            <a:lvl4pPr lvl="3" algn="ctr" rtl="0">
              <a:spcBef>
                <a:spcPts val="0"/>
              </a:spcBef>
              <a:spcAft>
                <a:spcPts val="0"/>
              </a:spcAft>
              <a:buClr>
                <a:schemeClr val="accent3"/>
              </a:buClr>
              <a:buSzPts val="2600"/>
              <a:buNone/>
              <a:defRPr sz="2600">
                <a:solidFill>
                  <a:schemeClr val="accent3"/>
                </a:solidFill>
              </a:defRPr>
            </a:lvl4pPr>
            <a:lvl5pPr lvl="4" algn="ctr" rtl="0">
              <a:spcBef>
                <a:spcPts val="0"/>
              </a:spcBef>
              <a:spcAft>
                <a:spcPts val="0"/>
              </a:spcAft>
              <a:buClr>
                <a:schemeClr val="accent3"/>
              </a:buClr>
              <a:buSzPts val="2600"/>
              <a:buNone/>
              <a:defRPr sz="2600">
                <a:solidFill>
                  <a:schemeClr val="accent3"/>
                </a:solidFill>
              </a:defRPr>
            </a:lvl5pPr>
            <a:lvl6pPr lvl="5" algn="ctr" rtl="0">
              <a:spcBef>
                <a:spcPts val="0"/>
              </a:spcBef>
              <a:spcAft>
                <a:spcPts val="0"/>
              </a:spcAft>
              <a:buClr>
                <a:schemeClr val="accent3"/>
              </a:buClr>
              <a:buSzPts val="2600"/>
              <a:buNone/>
              <a:defRPr sz="2600">
                <a:solidFill>
                  <a:schemeClr val="accent3"/>
                </a:solidFill>
              </a:defRPr>
            </a:lvl6pPr>
            <a:lvl7pPr lvl="6" algn="ctr" rtl="0">
              <a:spcBef>
                <a:spcPts val="0"/>
              </a:spcBef>
              <a:spcAft>
                <a:spcPts val="0"/>
              </a:spcAft>
              <a:buClr>
                <a:schemeClr val="accent3"/>
              </a:buClr>
              <a:buSzPts val="2600"/>
              <a:buNone/>
              <a:defRPr sz="2600">
                <a:solidFill>
                  <a:schemeClr val="accent3"/>
                </a:solidFill>
              </a:defRPr>
            </a:lvl7pPr>
            <a:lvl8pPr lvl="7" algn="ctr" rtl="0">
              <a:spcBef>
                <a:spcPts val="0"/>
              </a:spcBef>
              <a:spcAft>
                <a:spcPts val="0"/>
              </a:spcAft>
              <a:buClr>
                <a:schemeClr val="accent3"/>
              </a:buClr>
              <a:buSzPts val="2600"/>
              <a:buNone/>
              <a:defRPr sz="2600">
                <a:solidFill>
                  <a:schemeClr val="accent3"/>
                </a:solidFill>
              </a:defRPr>
            </a:lvl8pPr>
            <a:lvl9pPr lvl="8" algn="ctr" rtl="0">
              <a:spcBef>
                <a:spcPts val="0"/>
              </a:spcBef>
              <a:spcAft>
                <a:spcPts val="0"/>
              </a:spcAft>
              <a:buClr>
                <a:schemeClr val="accent3"/>
              </a:buClr>
              <a:buSzPts val="2600"/>
              <a:buNone/>
              <a:defRPr sz="2600">
                <a:solidFill>
                  <a:schemeClr val="accent3"/>
                </a:solidFill>
              </a:defRPr>
            </a:lvl9pPr>
          </a:lstStyle>
          <a:p>
            <a:endParaRPr/>
          </a:p>
        </p:txBody>
      </p:sp>
      <p:sp>
        <p:nvSpPr>
          <p:cNvPr id="202" name="Google Shape;202;p32"/>
          <p:cNvSpPr txBox="1">
            <a:spLocks noGrp="1"/>
          </p:cNvSpPr>
          <p:nvPr>
            <p:ph type="subTitle" idx="1"/>
          </p:nvPr>
        </p:nvSpPr>
        <p:spPr>
          <a:xfrm>
            <a:off x="1454388" y="2306572"/>
            <a:ext cx="2493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203" name="Google Shape;203;p32"/>
          <p:cNvSpPr txBox="1">
            <a:spLocks noGrp="1"/>
          </p:cNvSpPr>
          <p:nvPr>
            <p:ph type="title" idx="2"/>
          </p:nvPr>
        </p:nvSpPr>
        <p:spPr>
          <a:xfrm>
            <a:off x="5196323" y="1517150"/>
            <a:ext cx="249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600"/>
              <a:buNone/>
              <a:defRPr sz="2600">
                <a:solidFill>
                  <a:schemeClr val="accent3"/>
                </a:solidFill>
              </a:defRPr>
            </a:lvl1pPr>
            <a:lvl2pPr lvl="1" algn="ctr" rtl="0">
              <a:spcBef>
                <a:spcPts val="0"/>
              </a:spcBef>
              <a:spcAft>
                <a:spcPts val="0"/>
              </a:spcAft>
              <a:buClr>
                <a:schemeClr val="accent3"/>
              </a:buClr>
              <a:buSzPts val="2600"/>
              <a:buNone/>
              <a:defRPr sz="2600">
                <a:solidFill>
                  <a:schemeClr val="accent3"/>
                </a:solidFill>
              </a:defRPr>
            </a:lvl2pPr>
            <a:lvl3pPr lvl="2" algn="ctr" rtl="0">
              <a:spcBef>
                <a:spcPts val="0"/>
              </a:spcBef>
              <a:spcAft>
                <a:spcPts val="0"/>
              </a:spcAft>
              <a:buClr>
                <a:schemeClr val="accent3"/>
              </a:buClr>
              <a:buSzPts val="2600"/>
              <a:buNone/>
              <a:defRPr sz="2600">
                <a:solidFill>
                  <a:schemeClr val="accent3"/>
                </a:solidFill>
              </a:defRPr>
            </a:lvl3pPr>
            <a:lvl4pPr lvl="3" algn="ctr" rtl="0">
              <a:spcBef>
                <a:spcPts val="0"/>
              </a:spcBef>
              <a:spcAft>
                <a:spcPts val="0"/>
              </a:spcAft>
              <a:buClr>
                <a:schemeClr val="accent3"/>
              </a:buClr>
              <a:buSzPts val="2600"/>
              <a:buNone/>
              <a:defRPr sz="2600">
                <a:solidFill>
                  <a:schemeClr val="accent3"/>
                </a:solidFill>
              </a:defRPr>
            </a:lvl4pPr>
            <a:lvl5pPr lvl="4" algn="ctr" rtl="0">
              <a:spcBef>
                <a:spcPts val="0"/>
              </a:spcBef>
              <a:spcAft>
                <a:spcPts val="0"/>
              </a:spcAft>
              <a:buClr>
                <a:schemeClr val="accent3"/>
              </a:buClr>
              <a:buSzPts val="2600"/>
              <a:buNone/>
              <a:defRPr sz="2600">
                <a:solidFill>
                  <a:schemeClr val="accent3"/>
                </a:solidFill>
              </a:defRPr>
            </a:lvl5pPr>
            <a:lvl6pPr lvl="5" algn="ctr" rtl="0">
              <a:spcBef>
                <a:spcPts val="0"/>
              </a:spcBef>
              <a:spcAft>
                <a:spcPts val="0"/>
              </a:spcAft>
              <a:buClr>
                <a:schemeClr val="accent3"/>
              </a:buClr>
              <a:buSzPts val="2600"/>
              <a:buNone/>
              <a:defRPr sz="2600">
                <a:solidFill>
                  <a:schemeClr val="accent3"/>
                </a:solidFill>
              </a:defRPr>
            </a:lvl6pPr>
            <a:lvl7pPr lvl="6" algn="ctr" rtl="0">
              <a:spcBef>
                <a:spcPts val="0"/>
              </a:spcBef>
              <a:spcAft>
                <a:spcPts val="0"/>
              </a:spcAft>
              <a:buClr>
                <a:schemeClr val="accent3"/>
              </a:buClr>
              <a:buSzPts val="2600"/>
              <a:buNone/>
              <a:defRPr sz="2600">
                <a:solidFill>
                  <a:schemeClr val="accent3"/>
                </a:solidFill>
              </a:defRPr>
            </a:lvl7pPr>
            <a:lvl8pPr lvl="7" algn="ctr" rtl="0">
              <a:spcBef>
                <a:spcPts val="0"/>
              </a:spcBef>
              <a:spcAft>
                <a:spcPts val="0"/>
              </a:spcAft>
              <a:buClr>
                <a:schemeClr val="accent3"/>
              </a:buClr>
              <a:buSzPts val="2600"/>
              <a:buNone/>
              <a:defRPr sz="2600">
                <a:solidFill>
                  <a:schemeClr val="accent3"/>
                </a:solidFill>
              </a:defRPr>
            </a:lvl8pPr>
            <a:lvl9pPr lvl="8" algn="ctr" rtl="0">
              <a:spcBef>
                <a:spcPts val="0"/>
              </a:spcBef>
              <a:spcAft>
                <a:spcPts val="0"/>
              </a:spcAft>
              <a:buClr>
                <a:schemeClr val="accent3"/>
              </a:buClr>
              <a:buSzPts val="2600"/>
              <a:buNone/>
              <a:defRPr sz="2600">
                <a:solidFill>
                  <a:schemeClr val="accent3"/>
                </a:solidFill>
              </a:defRPr>
            </a:lvl9pPr>
          </a:lstStyle>
          <a:p>
            <a:endParaRPr/>
          </a:p>
        </p:txBody>
      </p:sp>
      <p:sp>
        <p:nvSpPr>
          <p:cNvPr id="204" name="Google Shape;204;p32"/>
          <p:cNvSpPr txBox="1">
            <a:spLocks noGrp="1"/>
          </p:cNvSpPr>
          <p:nvPr>
            <p:ph type="subTitle" idx="3"/>
          </p:nvPr>
        </p:nvSpPr>
        <p:spPr>
          <a:xfrm>
            <a:off x="5196323" y="2306572"/>
            <a:ext cx="2493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wo columns  4">
  <p:cSld name="TITLE_AND_BODY_1_1_1_3_1">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15" name="Google Shape;215;p34"/>
          <p:cNvSpPr txBox="1">
            <a:spLocks noGrp="1"/>
          </p:cNvSpPr>
          <p:nvPr>
            <p:ph type="title" idx="2"/>
          </p:nvPr>
        </p:nvSpPr>
        <p:spPr>
          <a:xfrm>
            <a:off x="1143875" y="1440950"/>
            <a:ext cx="2741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None/>
              <a:defRPr sz="14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16" name="Google Shape;216;p34"/>
          <p:cNvSpPr txBox="1">
            <a:spLocks noGrp="1"/>
          </p:cNvSpPr>
          <p:nvPr>
            <p:ph type="subTitle" idx="1"/>
          </p:nvPr>
        </p:nvSpPr>
        <p:spPr>
          <a:xfrm>
            <a:off x="1143875" y="2077974"/>
            <a:ext cx="27417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17" name="Google Shape;217;p34"/>
          <p:cNvSpPr txBox="1">
            <a:spLocks noGrp="1"/>
          </p:cNvSpPr>
          <p:nvPr>
            <p:ph type="title" idx="3"/>
          </p:nvPr>
        </p:nvSpPr>
        <p:spPr>
          <a:xfrm>
            <a:off x="5029827" y="1440950"/>
            <a:ext cx="2741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None/>
              <a:defRPr sz="14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18" name="Google Shape;218;p34"/>
          <p:cNvSpPr txBox="1">
            <a:spLocks noGrp="1"/>
          </p:cNvSpPr>
          <p:nvPr>
            <p:ph type="subTitle" idx="4"/>
          </p:nvPr>
        </p:nvSpPr>
        <p:spPr>
          <a:xfrm>
            <a:off x="5029827" y="2077974"/>
            <a:ext cx="27417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5">
  <p:cSld name="TITLE_AND_BODY_1_1_1_3_1_1">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21" name="Google Shape;221;p35"/>
          <p:cNvSpPr txBox="1">
            <a:spLocks noGrp="1"/>
          </p:cNvSpPr>
          <p:nvPr>
            <p:ph type="title" idx="2"/>
          </p:nvPr>
        </p:nvSpPr>
        <p:spPr>
          <a:xfrm>
            <a:off x="1157850" y="1821950"/>
            <a:ext cx="28461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None/>
              <a:defRPr sz="14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22" name="Google Shape;222;p35"/>
          <p:cNvSpPr txBox="1">
            <a:spLocks noGrp="1"/>
          </p:cNvSpPr>
          <p:nvPr>
            <p:ph type="subTitle" idx="1"/>
          </p:nvPr>
        </p:nvSpPr>
        <p:spPr>
          <a:xfrm>
            <a:off x="1157850" y="2458974"/>
            <a:ext cx="2846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23" name="Google Shape;223;p35"/>
          <p:cNvSpPr txBox="1">
            <a:spLocks noGrp="1"/>
          </p:cNvSpPr>
          <p:nvPr>
            <p:ph type="title" idx="3"/>
          </p:nvPr>
        </p:nvSpPr>
        <p:spPr>
          <a:xfrm>
            <a:off x="5139475" y="1821950"/>
            <a:ext cx="28461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None/>
              <a:defRPr sz="14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24" name="Google Shape;224;p35"/>
          <p:cNvSpPr txBox="1">
            <a:spLocks noGrp="1"/>
          </p:cNvSpPr>
          <p:nvPr>
            <p:ph type="subTitle" idx="4"/>
          </p:nvPr>
        </p:nvSpPr>
        <p:spPr>
          <a:xfrm>
            <a:off x="5139475" y="2458974"/>
            <a:ext cx="2846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s 2">
  <p:cSld name="TITLE_AND_BODY_1_1_1_2">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4314825" y="459775"/>
            <a:ext cx="40110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26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27" name="Google Shape;227;p36"/>
          <p:cNvSpPr txBox="1">
            <a:spLocks noGrp="1"/>
          </p:cNvSpPr>
          <p:nvPr>
            <p:ph type="subTitle" idx="1"/>
          </p:nvPr>
        </p:nvSpPr>
        <p:spPr>
          <a:xfrm>
            <a:off x="5724900" y="1230247"/>
            <a:ext cx="2493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228" name="Google Shape;228;p36"/>
          <p:cNvSpPr txBox="1">
            <a:spLocks noGrp="1"/>
          </p:cNvSpPr>
          <p:nvPr>
            <p:ph type="subTitle" idx="2"/>
          </p:nvPr>
        </p:nvSpPr>
        <p:spPr>
          <a:xfrm>
            <a:off x="5724900" y="2068372"/>
            <a:ext cx="2493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229" name="Google Shape;229;p36"/>
          <p:cNvSpPr txBox="1">
            <a:spLocks noGrp="1"/>
          </p:cNvSpPr>
          <p:nvPr>
            <p:ph type="subTitle" idx="3"/>
          </p:nvPr>
        </p:nvSpPr>
        <p:spPr>
          <a:xfrm>
            <a:off x="5724900" y="2906497"/>
            <a:ext cx="2493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230" name="Google Shape;230;p36"/>
          <p:cNvSpPr txBox="1">
            <a:spLocks noGrp="1"/>
          </p:cNvSpPr>
          <p:nvPr>
            <p:ph type="subTitle" idx="4"/>
          </p:nvPr>
        </p:nvSpPr>
        <p:spPr>
          <a:xfrm>
            <a:off x="5724900" y="3744622"/>
            <a:ext cx="2493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s 3">
  <p:cSld name="TITLE_AND_BODY_1_1_1_2_1">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4989025" y="459775"/>
            <a:ext cx="33369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26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33" name="Google Shape;233;p37"/>
          <p:cNvSpPr txBox="1">
            <a:spLocks noGrp="1"/>
          </p:cNvSpPr>
          <p:nvPr>
            <p:ph type="subTitle" idx="1"/>
          </p:nvPr>
        </p:nvSpPr>
        <p:spPr>
          <a:xfrm>
            <a:off x="5098075" y="1916050"/>
            <a:ext cx="31200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s 4">
  <p:cSld name="TITLE_AND_BODY_1_1_1_2_1_2">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1102825" y="1297975"/>
            <a:ext cx="33369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236" name="Google Shape;236;p38"/>
          <p:cNvSpPr txBox="1">
            <a:spLocks noGrp="1"/>
          </p:cNvSpPr>
          <p:nvPr>
            <p:ph type="subTitle" idx="1"/>
          </p:nvPr>
        </p:nvSpPr>
        <p:spPr>
          <a:xfrm>
            <a:off x="1102825" y="1992250"/>
            <a:ext cx="34479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818250" y="1236525"/>
            <a:ext cx="7801500" cy="3347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rgbClr val="1F7444"/>
              </a:buClr>
              <a:buSzPts val="1000"/>
              <a:buFont typeface="Montserrat SemiBold"/>
              <a:buAutoNum type="arabicPeriod"/>
              <a:defRPr sz="1000"/>
            </a:lvl1pPr>
            <a:lvl2pPr marL="914400" lvl="1" indent="-292100">
              <a:spcBef>
                <a:spcPts val="1600"/>
              </a:spcBef>
              <a:spcAft>
                <a:spcPts val="0"/>
              </a:spcAft>
              <a:buClr>
                <a:schemeClr val="dk1"/>
              </a:buClr>
              <a:buSzPts val="1000"/>
              <a:buFont typeface="Muli"/>
              <a:buAutoNum type="alphaLcPeriod"/>
              <a:defRPr sz="1000"/>
            </a:lvl2pPr>
            <a:lvl3pPr marL="1371600" lvl="2" indent="-292100">
              <a:spcBef>
                <a:spcPts val="1600"/>
              </a:spcBef>
              <a:spcAft>
                <a:spcPts val="0"/>
              </a:spcAft>
              <a:buClr>
                <a:schemeClr val="dk1"/>
              </a:buClr>
              <a:buSzPts val="1000"/>
              <a:buFont typeface="Muli"/>
              <a:buAutoNum type="romanLcPeriod"/>
              <a:defRPr sz="1000"/>
            </a:lvl3pPr>
            <a:lvl4pPr marL="1828800" lvl="3" indent="-292100">
              <a:spcBef>
                <a:spcPts val="1600"/>
              </a:spcBef>
              <a:spcAft>
                <a:spcPts val="0"/>
              </a:spcAft>
              <a:buClr>
                <a:schemeClr val="dk1"/>
              </a:buClr>
              <a:buSzPts val="1000"/>
              <a:buFont typeface="Muli"/>
              <a:buAutoNum type="arabicPeriod"/>
              <a:defRPr sz="1000"/>
            </a:lvl4pPr>
            <a:lvl5pPr marL="2286000" lvl="4" indent="-292100">
              <a:spcBef>
                <a:spcPts val="1600"/>
              </a:spcBef>
              <a:spcAft>
                <a:spcPts val="0"/>
              </a:spcAft>
              <a:buClr>
                <a:schemeClr val="dk1"/>
              </a:buClr>
              <a:buSzPts val="1000"/>
              <a:buFont typeface="Muli"/>
              <a:buAutoNum type="alphaLcPeriod"/>
              <a:defRPr sz="1000"/>
            </a:lvl5pPr>
            <a:lvl6pPr marL="2743200" lvl="5" indent="-292100">
              <a:spcBef>
                <a:spcPts val="1600"/>
              </a:spcBef>
              <a:spcAft>
                <a:spcPts val="0"/>
              </a:spcAft>
              <a:buClr>
                <a:schemeClr val="dk1"/>
              </a:buClr>
              <a:buSzPts val="1000"/>
              <a:buFont typeface="Muli"/>
              <a:buAutoNum type="romanLcPeriod"/>
              <a:defRPr sz="1000"/>
            </a:lvl6pPr>
            <a:lvl7pPr marL="3200400" lvl="6" indent="-292100">
              <a:spcBef>
                <a:spcPts val="1600"/>
              </a:spcBef>
              <a:spcAft>
                <a:spcPts val="0"/>
              </a:spcAft>
              <a:buClr>
                <a:schemeClr val="dk1"/>
              </a:buClr>
              <a:buSzPts val="1000"/>
              <a:buFont typeface="Muli"/>
              <a:buAutoNum type="arabicPeriod"/>
              <a:defRPr sz="1000"/>
            </a:lvl7pPr>
            <a:lvl8pPr marL="3657600" lvl="7" indent="-292100">
              <a:spcBef>
                <a:spcPts val="1600"/>
              </a:spcBef>
              <a:spcAft>
                <a:spcPts val="0"/>
              </a:spcAft>
              <a:buClr>
                <a:schemeClr val="dk1"/>
              </a:buClr>
              <a:buSzPts val="1000"/>
              <a:buFont typeface="Muli"/>
              <a:buAutoNum type="alphaLcPeriod"/>
              <a:defRPr sz="1000"/>
            </a:lvl8pPr>
            <a:lvl9pPr marL="4114800" lvl="8" indent="-292100">
              <a:spcBef>
                <a:spcPts val="1600"/>
              </a:spcBef>
              <a:spcAft>
                <a:spcPts val="1600"/>
              </a:spcAft>
              <a:buClr>
                <a:schemeClr val="dk1"/>
              </a:buClr>
              <a:buSzPts val="1000"/>
              <a:buFont typeface="Muli"/>
              <a:buAutoNum type="romanLcPeriod"/>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exts 4">
  <p:cSld name="TITLE_AND_BODY_1_1_1_2_1_1">
    <p:spTree>
      <p:nvGrpSpPr>
        <p:cNvPr id="1" name="Shape 237"/>
        <p:cNvGrpSpPr/>
        <p:nvPr/>
      </p:nvGrpSpPr>
      <p:grpSpPr>
        <a:xfrm>
          <a:off x="0" y="0"/>
          <a:ext cx="0" cy="0"/>
          <a:chOff x="0" y="0"/>
          <a:chExt cx="0" cy="0"/>
        </a:xfrm>
      </p:grpSpPr>
      <p:sp>
        <p:nvSpPr>
          <p:cNvPr id="238" name="Google Shape;238;p39"/>
          <p:cNvSpPr txBox="1">
            <a:spLocks noGrp="1"/>
          </p:cNvSpPr>
          <p:nvPr>
            <p:ph type="title"/>
          </p:nvPr>
        </p:nvSpPr>
        <p:spPr>
          <a:xfrm>
            <a:off x="950425" y="459775"/>
            <a:ext cx="3336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39"/>
          <p:cNvSpPr txBox="1">
            <a:spLocks noGrp="1"/>
          </p:cNvSpPr>
          <p:nvPr>
            <p:ph type="subTitle" idx="1"/>
          </p:nvPr>
        </p:nvSpPr>
        <p:spPr>
          <a:xfrm>
            <a:off x="950425" y="1916050"/>
            <a:ext cx="312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 2">
  <p:cSld name="CUSTOM_1">
    <p:spTree>
      <p:nvGrpSpPr>
        <p:cNvPr id="1" name="Shape 248"/>
        <p:cNvGrpSpPr/>
        <p:nvPr/>
      </p:nvGrpSpPr>
      <p:grpSpPr>
        <a:xfrm>
          <a:off x="0" y="0"/>
          <a:ext cx="0" cy="0"/>
          <a:chOff x="0" y="0"/>
          <a:chExt cx="0" cy="0"/>
        </a:xfrm>
      </p:grpSpPr>
      <p:sp>
        <p:nvSpPr>
          <p:cNvPr id="249" name="Google Shape;249;p42"/>
          <p:cNvSpPr/>
          <p:nvPr/>
        </p:nvSpPr>
        <p:spPr>
          <a:xfrm>
            <a:off x="4826725" y="1591250"/>
            <a:ext cx="1031100" cy="103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2"/>
          <p:cNvSpPr/>
          <p:nvPr/>
        </p:nvSpPr>
        <p:spPr>
          <a:xfrm>
            <a:off x="4826725" y="3284600"/>
            <a:ext cx="1031100" cy="103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2"/>
          <p:cNvSpPr/>
          <p:nvPr/>
        </p:nvSpPr>
        <p:spPr>
          <a:xfrm>
            <a:off x="1057275" y="1591250"/>
            <a:ext cx="1031100" cy="103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2"/>
          <p:cNvSpPr/>
          <p:nvPr/>
        </p:nvSpPr>
        <p:spPr>
          <a:xfrm>
            <a:off x="1057275" y="3284600"/>
            <a:ext cx="1031100" cy="103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2"/>
          <p:cNvSpPr txBox="1">
            <a:spLocks noGrp="1"/>
          </p:cNvSpPr>
          <p:nvPr>
            <p:ph type="subTitle" idx="1"/>
          </p:nvPr>
        </p:nvSpPr>
        <p:spPr>
          <a:xfrm>
            <a:off x="2088370" y="208235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300"/>
              <a:buNone/>
              <a:defRPr sz="1300">
                <a:solidFill>
                  <a:schemeClr val="dk2"/>
                </a:solidFill>
              </a:defRPr>
            </a:lvl1pPr>
            <a:lvl2pPr lvl="1" rtl="0">
              <a:lnSpc>
                <a:spcPct val="100000"/>
              </a:lnSpc>
              <a:spcBef>
                <a:spcPts val="0"/>
              </a:spcBef>
              <a:spcAft>
                <a:spcPts val="0"/>
              </a:spcAft>
              <a:buClr>
                <a:schemeClr val="dk2"/>
              </a:buClr>
              <a:buSzPts val="1300"/>
              <a:buNone/>
              <a:defRPr sz="1300">
                <a:solidFill>
                  <a:schemeClr val="dk2"/>
                </a:solidFill>
              </a:defRPr>
            </a:lvl2pPr>
            <a:lvl3pPr lvl="2" rtl="0">
              <a:lnSpc>
                <a:spcPct val="100000"/>
              </a:lnSpc>
              <a:spcBef>
                <a:spcPts val="0"/>
              </a:spcBef>
              <a:spcAft>
                <a:spcPts val="0"/>
              </a:spcAft>
              <a:buClr>
                <a:schemeClr val="dk2"/>
              </a:buClr>
              <a:buSzPts val="1300"/>
              <a:buNone/>
              <a:defRPr sz="1300">
                <a:solidFill>
                  <a:schemeClr val="dk2"/>
                </a:solidFill>
              </a:defRPr>
            </a:lvl3pPr>
            <a:lvl4pPr lvl="3" rtl="0">
              <a:lnSpc>
                <a:spcPct val="100000"/>
              </a:lnSpc>
              <a:spcBef>
                <a:spcPts val="0"/>
              </a:spcBef>
              <a:spcAft>
                <a:spcPts val="0"/>
              </a:spcAft>
              <a:buClr>
                <a:schemeClr val="dk2"/>
              </a:buClr>
              <a:buSzPts val="1300"/>
              <a:buNone/>
              <a:defRPr sz="1300">
                <a:solidFill>
                  <a:schemeClr val="dk2"/>
                </a:solidFill>
              </a:defRPr>
            </a:lvl4pPr>
            <a:lvl5pPr lvl="4" rtl="0">
              <a:lnSpc>
                <a:spcPct val="100000"/>
              </a:lnSpc>
              <a:spcBef>
                <a:spcPts val="0"/>
              </a:spcBef>
              <a:spcAft>
                <a:spcPts val="0"/>
              </a:spcAft>
              <a:buClr>
                <a:schemeClr val="dk2"/>
              </a:buClr>
              <a:buSzPts val="1300"/>
              <a:buNone/>
              <a:defRPr sz="1300">
                <a:solidFill>
                  <a:schemeClr val="dk2"/>
                </a:solidFill>
              </a:defRPr>
            </a:lvl5pPr>
            <a:lvl6pPr lvl="5" rtl="0">
              <a:lnSpc>
                <a:spcPct val="100000"/>
              </a:lnSpc>
              <a:spcBef>
                <a:spcPts val="0"/>
              </a:spcBef>
              <a:spcAft>
                <a:spcPts val="0"/>
              </a:spcAft>
              <a:buClr>
                <a:schemeClr val="dk2"/>
              </a:buClr>
              <a:buSzPts val="1300"/>
              <a:buNone/>
              <a:defRPr sz="1300">
                <a:solidFill>
                  <a:schemeClr val="dk2"/>
                </a:solidFill>
              </a:defRPr>
            </a:lvl6pPr>
            <a:lvl7pPr lvl="6" rtl="0">
              <a:lnSpc>
                <a:spcPct val="100000"/>
              </a:lnSpc>
              <a:spcBef>
                <a:spcPts val="0"/>
              </a:spcBef>
              <a:spcAft>
                <a:spcPts val="0"/>
              </a:spcAft>
              <a:buClr>
                <a:schemeClr val="dk2"/>
              </a:buClr>
              <a:buSzPts val="1300"/>
              <a:buNone/>
              <a:defRPr sz="1300">
                <a:solidFill>
                  <a:schemeClr val="dk2"/>
                </a:solidFill>
              </a:defRPr>
            </a:lvl7pPr>
            <a:lvl8pPr lvl="7" rtl="0">
              <a:lnSpc>
                <a:spcPct val="100000"/>
              </a:lnSpc>
              <a:spcBef>
                <a:spcPts val="0"/>
              </a:spcBef>
              <a:spcAft>
                <a:spcPts val="0"/>
              </a:spcAft>
              <a:buClr>
                <a:schemeClr val="dk2"/>
              </a:buClr>
              <a:buSzPts val="1300"/>
              <a:buNone/>
              <a:defRPr sz="1300">
                <a:solidFill>
                  <a:schemeClr val="dk2"/>
                </a:solidFill>
              </a:defRPr>
            </a:lvl8pPr>
            <a:lvl9pPr lvl="8" rtl="0">
              <a:lnSpc>
                <a:spcPct val="100000"/>
              </a:lnSpc>
              <a:spcBef>
                <a:spcPts val="0"/>
              </a:spcBef>
              <a:spcAft>
                <a:spcPts val="0"/>
              </a:spcAft>
              <a:buClr>
                <a:schemeClr val="dk2"/>
              </a:buClr>
              <a:buSzPts val="1300"/>
              <a:buNone/>
              <a:defRPr sz="1300">
                <a:solidFill>
                  <a:schemeClr val="dk2"/>
                </a:solidFill>
              </a:defRPr>
            </a:lvl9pPr>
          </a:lstStyle>
          <a:p>
            <a:endParaRPr/>
          </a:p>
        </p:txBody>
      </p:sp>
      <p:sp>
        <p:nvSpPr>
          <p:cNvPr id="254" name="Google Shape;254;p42"/>
          <p:cNvSpPr txBox="1">
            <a:spLocks noGrp="1"/>
          </p:cNvSpPr>
          <p:nvPr>
            <p:ph type="title" hasCustomPrompt="1"/>
          </p:nvPr>
        </p:nvSpPr>
        <p:spPr>
          <a:xfrm>
            <a:off x="1057275" y="16251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4700"/>
              <a:buNone/>
              <a:defRPr sz="4700">
                <a:solidFill>
                  <a:schemeClr val="lt2"/>
                </a:solidFill>
              </a:defRPr>
            </a:lvl1pPr>
            <a:lvl2pPr lvl="1"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2pPr>
            <a:lvl3pPr lvl="2"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3pPr>
            <a:lvl4pPr lvl="3"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4pPr>
            <a:lvl5pPr lvl="4"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5pPr>
            <a:lvl6pPr lvl="5"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6pPr>
            <a:lvl7pPr lvl="6"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7pPr>
            <a:lvl8pPr lvl="7"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8pPr>
            <a:lvl9pPr lvl="8"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9pPr>
          </a:lstStyle>
          <a:p>
            <a:r>
              <a:t>xx%</a:t>
            </a:r>
          </a:p>
        </p:txBody>
      </p:sp>
      <p:sp>
        <p:nvSpPr>
          <p:cNvPr id="255" name="Google Shape;255;p42"/>
          <p:cNvSpPr txBox="1">
            <a:spLocks noGrp="1"/>
          </p:cNvSpPr>
          <p:nvPr>
            <p:ph type="subTitle" idx="2"/>
          </p:nvPr>
        </p:nvSpPr>
        <p:spPr>
          <a:xfrm>
            <a:off x="5857826" y="208235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300"/>
              <a:buNone/>
              <a:defRPr sz="1300">
                <a:solidFill>
                  <a:schemeClr val="dk2"/>
                </a:solidFill>
              </a:defRPr>
            </a:lvl1pPr>
            <a:lvl2pPr lvl="1" rtl="0">
              <a:lnSpc>
                <a:spcPct val="100000"/>
              </a:lnSpc>
              <a:spcBef>
                <a:spcPts val="0"/>
              </a:spcBef>
              <a:spcAft>
                <a:spcPts val="0"/>
              </a:spcAft>
              <a:buClr>
                <a:schemeClr val="dk2"/>
              </a:buClr>
              <a:buSzPts val="1300"/>
              <a:buNone/>
              <a:defRPr sz="1300">
                <a:solidFill>
                  <a:schemeClr val="dk2"/>
                </a:solidFill>
              </a:defRPr>
            </a:lvl2pPr>
            <a:lvl3pPr lvl="2" rtl="0">
              <a:lnSpc>
                <a:spcPct val="100000"/>
              </a:lnSpc>
              <a:spcBef>
                <a:spcPts val="0"/>
              </a:spcBef>
              <a:spcAft>
                <a:spcPts val="0"/>
              </a:spcAft>
              <a:buClr>
                <a:schemeClr val="dk2"/>
              </a:buClr>
              <a:buSzPts val="1300"/>
              <a:buNone/>
              <a:defRPr sz="1300">
                <a:solidFill>
                  <a:schemeClr val="dk2"/>
                </a:solidFill>
              </a:defRPr>
            </a:lvl3pPr>
            <a:lvl4pPr lvl="3" rtl="0">
              <a:lnSpc>
                <a:spcPct val="100000"/>
              </a:lnSpc>
              <a:spcBef>
                <a:spcPts val="0"/>
              </a:spcBef>
              <a:spcAft>
                <a:spcPts val="0"/>
              </a:spcAft>
              <a:buClr>
                <a:schemeClr val="dk2"/>
              </a:buClr>
              <a:buSzPts val="1300"/>
              <a:buNone/>
              <a:defRPr sz="1300">
                <a:solidFill>
                  <a:schemeClr val="dk2"/>
                </a:solidFill>
              </a:defRPr>
            </a:lvl4pPr>
            <a:lvl5pPr lvl="4" rtl="0">
              <a:lnSpc>
                <a:spcPct val="100000"/>
              </a:lnSpc>
              <a:spcBef>
                <a:spcPts val="0"/>
              </a:spcBef>
              <a:spcAft>
                <a:spcPts val="0"/>
              </a:spcAft>
              <a:buClr>
                <a:schemeClr val="dk2"/>
              </a:buClr>
              <a:buSzPts val="1300"/>
              <a:buNone/>
              <a:defRPr sz="1300">
                <a:solidFill>
                  <a:schemeClr val="dk2"/>
                </a:solidFill>
              </a:defRPr>
            </a:lvl5pPr>
            <a:lvl6pPr lvl="5" rtl="0">
              <a:lnSpc>
                <a:spcPct val="100000"/>
              </a:lnSpc>
              <a:spcBef>
                <a:spcPts val="0"/>
              </a:spcBef>
              <a:spcAft>
                <a:spcPts val="0"/>
              </a:spcAft>
              <a:buClr>
                <a:schemeClr val="dk2"/>
              </a:buClr>
              <a:buSzPts val="1300"/>
              <a:buNone/>
              <a:defRPr sz="1300">
                <a:solidFill>
                  <a:schemeClr val="dk2"/>
                </a:solidFill>
              </a:defRPr>
            </a:lvl6pPr>
            <a:lvl7pPr lvl="6" rtl="0">
              <a:lnSpc>
                <a:spcPct val="100000"/>
              </a:lnSpc>
              <a:spcBef>
                <a:spcPts val="0"/>
              </a:spcBef>
              <a:spcAft>
                <a:spcPts val="0"/>
              </a:spcAft>
              <a:buClr>
                <a:schemeClr val="dk2"/>
              </a:buClr>
              <a:buSzPts val="1300"/>
              <a:buNone/>
              <a:defRPr sz="1300">
                <a:solidFill>
                  <a:schemeClr val="dk2"/>
                </a:solidFill>
              </a:defRPr>
            </a:lvl7pPr>
            <a:lvl8pPr lvl="7" rtl="0">
              <a:lnSpc>
                <a:spcPct val="100000"/>
              </a:lnSpc>
              <a:spcBef>
                <a:spcPts val="0"/>
              </a:spcBef>
              <a:spcAft>
                <a:spcPts val="0"/>
              </a:spcAft>
              <a:buClr>
                <a:schemeClr val="dk2"/>
              </a:buClr>
              <a:buSzPts val="1300"/>
              <a:buNone/>
              <a:defRPr sz="1300">
                <a:solidFill>
                  <a:schemeClr val="dk2"/>
                </a:solidFill>
              </a:defRPr>
            </a:lvl8pPr>
            <a:lvl9pPr lvl="8" rtl="0">
              <a:lnSpc>
                <a:spcPct val="100000"/>
              </a:lnSpc>
              <a:spcBef>
                <a:spcPts val="0"/>
              </a:spcBef>
              <a:spcAft>
                <a:spcPts val="0"/>
              </a:spcAft>
              <a:buClr>
                <a:schemeClr val="dk2"/>
              </a:buClr>
              <a:buSzPts val="1300"/>
              <a:buNone/>
              <a:defRPr sz="1300">
                <a:solidFill>
                  <a:schemeClr val="dk2"/>
                </a:solidFill>
              </a:defRPr>
            </a:lvl9pPr>
          </a:lstStyle>
          <a:p>
            <a:endParaRPr/>
          </a:p>
        </p:txBody>
      </p:sp>
      <p:sp>
        <p:nvSpPr>
          <p:cNvPr id="256" name="Google Shape;256;p42"/>
          <p:cNvSpPr txBox="1">
            <a:spLocks noGrp="1"/>
          </p:cNvSpPr>
          <p:nvPr>
            <p:ph type="title" idx="3" hasCustomPrompt="1"/>
          </p:nvPr>
        </p:nvSpPr>
        <p:spPr>
          <a:xfrm>
            <a:off x="4826725" y="16251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4700"/>
              <a:buNone/>
              <a:defRPr sz="4700">
                <a:solidFill>
                  <a:schemeClr val="lt2"/>
                </a:solidFill>
              </a:defRPr>
            </a:lvl1pPr>
            <a:lvl2pPr lvl="1"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2pPr>
            <a:lvl3pPr lvl="2"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3pPr>
            <a:lvl4pPr lvl="3"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4pPr>
            <a:lvl5pPr lvl="4"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5pPr>
            <a:lvl6pPr lvl="5"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6pPr>
            <a:lvl7pPr lvl="6"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7pPr>
            <a:lvl8pPr lvl="7"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8pPr>
            <a:lvl9pPr lvl="8"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9pPr>
          </a:lstStyle>
          <a:p>
            <a:r>
              <a:t>xx%</a:t>
            </a:r>
          </a:p>
        </p:txBody>
      </p:sp>
      <p:sp>
        <p:nvSpPr>
          <p:cNvPr id="257" name="Google Shape;257;p42"/>
          <p:cNvSpPr txBox="1">
            <a:spLocks noGrp="1"/>
          </p:cNvSpPr>
          <p:nvPr>
            <p:ph type="ctrTitle" idx="4"/>
          </p:nvPr>
        </p:nvSpPr>
        <p:spPr>
          <a:xfrm>
            <a:off x="2088365" y="33185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000"/>
            </a:lvl1pPr>
            <a:lvl2pPr lvl="1"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9pPr>
          </a:lstStyle>
          <a:p>
            <a:endParaRPr/>
          </a:p>
        </p:txBody>
      </p:sp>
      <p:sp>
        <p:nvSpPr>
          <p:cNvPr id="258" name="Google Shape;258;p42"/>
          <p:cNvSpPr txBox="1">
            <a:spLocks noGrp="1"/>
          </p:cNvSpPr>
          <p:nvPr>
            <p:ph type="subTitle" idx="5"/>
          </p:nvPr>
        </p:nvSpPr>
        <p:spPr>
          <a:xfrm>
            <a:off x="2088369" y="37757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300"/>
              <a:buNone/>
              <a:defRPr sz="1300">
                <a:solidFill>
                  <a:schemeClr val="dk2"/>
                </a:solidFill>
              </a:defRPr>
            </a:lvl1pPr>
            <a:lvl2pPr lvl="1" rtl="0">
              <a:lnSpc>
                <a:spcPct val="100000"/>
              </a:lnSpc>
              <a:spcBef>
                <a:spcPts val="0"/>
              </a:spcBef>
              <a:spcAft>
                <a:spcPts val="0"/>
              </a:spcAft>
              <a:buClr>
                <a:schemeClr val="dk2"/>
              </a:buClr>
              <a:buSzPts val="1300"/>
              <a:buNone/>
              <a:defRPr sz="1300">
                <a:solidFill>
                  <a:schemeClr val="dk2"/>
                </a:solidFill>
              </a:defRPr>
            </a:lvl2pPr>
            <a:lvl3pPr lvl="2" rtl="0">
              <a:lnSpc>
                <a:spcPct val="100000"/>
              </a:lnSpc>
              <a:spcBef>
                <a:spcPts val="0"/>
              </a:spcBef>
              <a:spcAft>
                <a:spcPts val="0"/>
              </a:spcAft>
              <a:buClr>
                <a:schemeClr val="dk2"/>
              </a:buClr>
              <a:buSzPts val="1300"/>
              <a:buNone/>
              <a:defRPr sz="1300">
                <a:solidFill>
                  <a:schemeClr val="dk2"/>
                </a:solidFill>
              </a:defRPr>
            </a:lvl3pPr>
            <a:lvl4pPr lvl="3" rtl="0">
              <a:lnSpc>
                <a:spcPct val="100000"/>
              </a:lnSpc>
              <a:spcBef>
                <a:spcPts val="0"/>
              </a:spcBef>
              <a:spcAft>
                <a:spcPts val="0"/>
              </a:spcAft>
              <a:buClr>
                <a:schemeClr val="dk2"/>
              </a:buClr>
              <a:buSzPts val="1300"/>
              <a:buNone/>
              <a:defRPr sz="1300">
                <a:solidFill>
                  <a:schemeClr val="dk2"/>
                </a:solidFill>
              </a:defRPr>
            </a:lvl4pPr>
            <a:lvl5pPr lvl="4" rtl="0">
              <a:lnSpc>
                <a:spcPct val="100000"/>
              </a:lnSpc>
              <a:spcBef>
                <a:spcPts val="0"/>
              </a:spcBef>
              <a:spcAft>
                <a:spcPts val="0"/>
              </a:spcAft>
              <a:buClr>
                <a:schemeClr val="dk2"/>
              </a:buClr>
              <a:buSzPts val="1300"/>
              <a:buNone/>
              <a:defRPr sz="1300">
                <a:solidFill>
                  <a:schemeClr val="dk2"/>
                </a:solidFill>
              </a:defRPr>
            </a:lvl5pPr>
            <a:lvl6pPr lvl="5" rtl="0">
              <a:lnSpc>
                <a:spcPct val="100000"/>
              </a:lnSpc>
              <a:spcBef>
                <a:spcPts val="0"/>
              </a:spcBef>
              <a:spcAft>
                <a:spcPts val="0"/>
              </a:spcAft>
              <a:buClr>
                <a:schemeClr val="dk2"/>
              </a:buClr>
              <a:buSzPts val="1300"/>
              <a:buNone/>
              <a:defRPr sz="1300">
                <a:solidFill>
                  <a:schemeClr val="dk2"/>
                </a:solidFill>
              </a:defRPr>
            </a:lvl6pPr>
            <a:lvl7pPr lvl="6" rtl="0">
              <a:lnSpc>
                <a:spcPct val="100000"/>
              </a:lnSpc>
              <a:spcBef>
                <a:spcPts val="0"/>
              </a:spcBef>
              <a:spcAft>
                <a:spcPts val="0"/>
              </a:spcAft>
              <a:buClr>
                <a:schemeClr val="dk2"/>
              </a:buClr>
              <a:buSzPts val="1300"/>
              <a:buNone/>
              <a:defRPr sz="1300">
                <a:solidFill>
                  <a:schemeClr val="dk2"/>
                </a:solidFill>
              </a:defRPr>
            </a:lvl7pPr>
            <a:lvl8pPr lvl="7" rtl="0">
              <a:lnSpc>
                <a:spcPct val="100000"/>
              </a:lnSpc>
              <a:spcBef>
                <a:spcPts val="0"/>
              </a:spcBef>
              <a:spcAft>
                <a:spcPts val="0"/>
              </a:spcAft>
              <a:buClr>
                <a:schemeClr val="dk2"/>
              </a:buClr>
              <a:buSzPts val="1300"/>
              <a:buNone/>
              <a:defRPr sz="1300">
                <a:solidFill>
                  <a:schemeClr val="dk2"/>
                </a:solidFill>
              </a:defRPr>
            </a:lvl8pPr>
            <a:lvl9pPr lvl="8" rtl="0">
              <a:lnSpc>
                <a:spcPct val="100000"/>
              </a:lnSpc>
              <a:spcBef>
                <a:spcPts val="0"/>
              </a:spcBef>
              <a:spcAft>
                <a:spcPts val="0"/>
              </a:spcAft>
              <a:buClr>
                <a:schemeClr val="dk2"/>
              </a:buClr>
              <a:buSzPts val="1300"/>
              <a:buNone/>
              <a:defRPr sz="1300">
                <a:solidFill>
                  <a:schemeClr val="dk2"/>
                </a:solidFill>
              </a:defRPr>
            </a:lvl9pPr>
          </a:lstStyle>
          <a:p>
            <a:endParaRPr/>
          </a:p>
        </p:txBody>
      </p:sp>
      <p:sp>
        <p:nvSpPr>
          <p:cNvPr id="259" name="Google Shape;259;p42"/>
          <p:cNvSpPr txBox="1">
            <a:spLocks noGrp="1"/>
          </p:cNvSpPr>
          <p:nvPr>
            <p:ph type="title" idx="6" hasCustomPrompt="1"/>
          </p:nvPr>
        </p:nvSpPr>
        <p:spPr>
          <a:xfrm>
            <a:off x="1057275" y="331850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4700"/>
              <a:buNone/>
              <a:defRPr sz="4700">
                <a:solidFill>
                  <a:schemeClr val="lt2"/>
                </a:solidFill>
              </a:defRPr>
            </a:lvl1pPr>
            <a:lvl2pPr lvl="1"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2pPr>
            <a:lvl3pPr lvl="2"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3pPr>
            <a:lvl4pPr lvl="3"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4pPr>
            <a:lvl5pPr lvl="4"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5pPr>
            <a:lvl6pPr lvl="5"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6pPr>
            <a:lvl7pPr lvl="6"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7pPr>
            <a:lvl8pPr lvl="7"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8pPr>
            <a:lvl9pPr lvl="8"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9pPr>
          </a:lstStyle>
          <a:p>
            <a:r>
              <a:t>xx%</a:t>
            </a:r>
          </a:p>
        </p:txBody>
      </p:sp>
      <p:sp>
        <p:nvSpPr>
          <p:cNvPr id="260" name="Google Shape;260;p42"/>
          <p:cNvSpPr txBox="1">
            <a:spLocks noGrp="1"/>
          </p:cNvSpPr>
          <p:nvPr>
            <p:ph type="ctrTitle" idx="7"/>
          </p:nvPr>
        </p:nvSpPr>
        <p:spPr>
          <a:xfrm>
            <a:off x="5857821" y="3318500"/>
            <a:ext cx="2111400" cy="4284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000"/>
            </a:lvl1pPr>
            <a:lvl2pPr lvl="1"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9pPr>
          </a:lstStyle>
          <a:p>
            <a:endParaRPr/>
          </a:p>
        </p:txBody>
      </p:sp>
      <p:sp>
        <p:nvSpPr>
          <p:cNvPr id="261" name="Google Shape;261;p42"/>
          <p:cNvSpPr txBox="1">
            <a:spLocks noGrp="1"/>
          </p:cNvSpPr>
          <p:nvPr>
            <p:ph type="subTitle" idx="8"/>
          </p:nvPr>
        </p:nvSpPr>
        <p:spPr>
          <a:xfrm>
            <a:off x="5857827" y="37757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300"/>
              <a:buNone/>
              <a:defRPr sz="1300">
                <a:solidFill>
                  <a:schemeClr val="dk2"/>
                </a:solidFill>
              </a:defRPr>
            </a:lvl1pPr>
            <a:lvl2pPr lvl="1" rtl="0">
              <a:lnSpc>
                <a:spcPct val="100000"/>
              </a:lnSpc>
              <a:spcBef>
                <a:spcPts val="0"/>
              </a:spcBef>
              <a:spcAft>
                <a:spcPts val="0"/>
              </a:spcAft>
              <a:buClr>
                <a:schemeClr val="dk2"/>
              </a:buClr>
              <a:buSzPts val="1300"/>
              <a:buNone/>
              <a:defRPr sz="1300">
                <a:solidFill>
                  <a:schemeClr val="dk2"/>
                </a:solidFill>
              </a:defRPr>
            </a:lvl2pPr>
            <a:lvl3pPr lvl="2" rtl="0">
              <a:lnSpc>
                <a:spcPct val="100000"/>
              </a:lnSpc>
              <a:spcBef>
                <a:spcPts val="0"/>
              </a:spcBef>
              <a:spcAft>
                <a:spcPts val="0"/>
              </a:spcAft>
              <a:buClr>
                <a:schemeClr val="dk2"/>
              </a:buClr>
              <a:buSzPts val="1300"/>
              <a:buNone/>
              <a:defRPr sz="1300">
                <a:solidFill>
                  <a:schemeClr val="dk2"/>
                </a:solidFill>
              </a:defRPr>
            </a:lvl3pPr>
            <a:lvl4pPr lvl="3" rtl="0">
              <a:lnSpc>
                <a:spcPct val="100000"/>
              </a:lnSpc>
              <a:spcBef>
                <a:spcPts val="0"/>
              </a:spcBef>
              <a:spcAft>
                <a:spcPts val="0"/>
              </a:spcAft>
              <a:buClr>
                <a:schemeClr val="dk2"/>
              </a:buClr>
              <a:buSzPts val="1300"/>
              <a:buNone/>
              <a:defRPr sz="1300">
                <a:solidFill>
                  <a:schemeClr val="dk2"/>
                </a:solidFill>
              </a:defRPr>
            </a:lvl4pPr>
            <a:lvl5pPr lvl="4" rtl="0">
              <a:lnSpc>
                <a:spcPct val="100000"/>
              </a:lnSpc>
              <a:spcBef>
                <a:spcPts val="0"/>
              </a:spcBef>
              <a:spcAft>
                <a:spcPts val="0"/>
              </a:spcAft>
              <a:buClr>
                <a:schemeClr val="dk2"/>
              </a:buClr>
              <a:buSzPts val="1300"/>
              <a:buNone/>
              <a:defRPr sz="1300">
                <a:solidFill>
                  <a:schemeClr val="dk2"/>
                </a:solidFill>
              </a:defRPr>
            </a:lvl5pPr>
            <a:lvl6pPr lvl="5" rtl="0">
              <a:lnSpc>
                <a:spcPct val="100000"/>
              </a:lnSpc>
              <a:spcBef>
                <a:spcPts val="0"/>
              </a:spcBef>
              <a:spcAft>
                <a:spcPts val="0"/>
              </a:spcAft>
              <a:buClr>
                <a:schemeClr val="dk2"/>
              </a:buClr>
              <a:buSzPts val="1300"/>
              <a:buNone/>
              <a:defRPr sz="1300">
                <a:solidFill>
                  <a:schemeClr val="dk2"/>
                </a:solidFill>
              </a:defRPr>
            </a:lvl6pPr>
            <a:lvl7pPr lvl="6" rtl="0">
              <a:lnSpc>
                <a:spcPct val="100000"/>
              </a:lnSpc>
              <a:spcBef>
                <a:spcPts val="0"/>
              </a:spcBef>
              <a:spcAft>
                <a:spcPts val="0"/>
              </a:spcAft>
              <a:buClr>
                <a:schemeClr val="dk2"/>
              </a:buClr>
              <a:buSzPts val="1300"/>
              <a:buNone/>
              <a:defRPr sz="1300">
                <a:solidFill>
                  <a:schemeClr val="dk2"/>
                </a:solidFill>
              </a:defRPr>
            </a:lvl7pPr>
            <a:lvl8pPr lvl="7" rtl="0">
              <a:lnSpc>
                <a:spcPct val="100000"/>
              </a:lnSpc>
              <a:spcBef>
                <a:spcPts val="0"/>
              </a:spcBef>
              <a:spcAft>
                <a:spcPts val="0"/>
              </a:spcAft>
              <a:buClr>
                <a:schemeClr val="dk2"/>
              </a:buClr>
              <a:buSzPts val="1300"/>
              <a:buNone/>
              <a:defRPr sz="1300">
                <a:solidFill>
                  <a:schemeClr val="dk2"/>
                </a:solidFill>
              </a:defRPr>
            </a:lvl8pPr>
            <a:lvl9pPr lvl="8" rtl="0">
              <a:lnSpc>
                <a:spcPct val="100000"/>
              </a:lnSpc>
              <a:spcBef>
                <a:spcPts val="0"/>
              </a:spcBef>
              <a:spcAft>
                <a:spcPts val="0"/>
              </a:spcAft>
              <a:buClr>
                <a:schemeClr val="dk2"/>
              </a:buClr>
              <a:buSzPts val="1300"/>
              <a:buNone/>
              <a:defRPr sz="1300">
                <a:solidFill>
                  <a:schemeClr val="dk2"/>
                </a:solidFill>
              </a:defRPr>
            </a:lvl9pPr>
          </a:lstStyle>
          <a:p>
            <a:endParaRPr/>
          </a:p>
        </p:txBody>
      </p:sp>
      <p:sp>
        <p:nvSpPr>
          <p:cNvPr id="262" name="Google Shape;262;p42"/>
          <p:cNvSpPr txBox="1">
            <a:spLocks noGrp="1"/>
          </p:cNvSpPr>
          <p:nvPr>
            <p:ph type="title" idx="9" hasCustomPrompt="1"/>
          </p:nvPr>
        </p:nvSpPr>
        <p:spPr>
          <a:xfrm>
            <a:off x="4826725" y="331850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4700"/>
              <a:buNone/>
              <a:defRPr sz="4700">
                <a:solidFill>
                  <a:schemeClr val="lt2"/>
                </a:solidFill>
              </a:defRPr>
            </a:lvl1pPr>
            <a:lvl2pPr lvl="1"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2pPr>
            <a:lvl3pPr lvl="2"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3pPr>
            <a:lvl4pPr lvl="3"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4pPr>
            <a:lvl5pPr lvl="4"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5pPr>
            <a:lvl6pPr lvl="5"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6pPr>
            <a:lvl7pPr lvl="6"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7pPr>
            <a:lvl8pPr lvl="7"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8pPr>
            <a:lvl9pPr lvl="8"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9pPr>
          </a:lstStyle>
          <a:p>
            <a:r>
              <a:t>xx%</a:t>
            </a:r>
          </a:p>
        </p:txBody>
      </p:sp>
      <p:sp>
        <p:nvSpPr>
          <p:cNvPr id="263" name="Google Shape;263;p42"/>
          <p:cNvSpPr txBox="1">
            <a:spLocks noGrp="1"/>
          </p:cNvSpPr>
          <p:nvPr>
            <p:ph type="ctrTitle" idx="13"/>
          </p:nvPr>
        </p:nvSpPr>
        <p:spPr>
          <a:xfrm>
            <a:off x="2088365" y="162515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000"/>
            </a:lvl1pPr>
            <a:lvl2pPr lvl="1"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9pPr>
          </a:lstStyle>
          <a:p>
            <a:endParaRPr/>
          </a:p>
        </p:txBody>
      </p:sp>
      <p:sp>
        <p:nvSpPr>
          <p:cNvPr id="264" name="Google Shape;264;p42"/>
          <p:cNvSpPr txBox="1">
            <a:spLocks noGrp="1"/>
          </p:cNvSpPr>
          <p:nvPr>
            <p:ph type="ctrTitle" idx="14"/>
          </p:nvPr>
        </p:nvSpPr>
        <p:spPr>
          <a:xfrm>
            <a:off x="5857821" y="162515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000"/>
            </a:lvl1pPr>
            <a:lvl2pPr lvl="1"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9pPr>
          </a:lstStyle>
          <a:p>
            <a:endParaRPr/>
          </a:p>
        </p:txBody>
      </p:sp>
      <p:sp>
        <p:nvSpPr>
          <p:cNvPr id="265" name="Google Shape;265;p42"/>
          <p:cNvSpPr txBox="1">
            <a:spLocks noGrp="1"/>
          </p:cNvSpPr>
          <p:nvPr>
            <p:ph type="title" idx="15"/>
          </p:nvPr>
        </p:nvSpPr>
        <p:spPr>
          <a:xfrm>
            <a:off x="818250" y="459775"/>
            <a:ext cx="7487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_AND_TWO_COLUMNS_1_1">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xfrm>
            <a:off x="818250" y="459775"/>
            <a:ext cx="7487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CUSTOM_2">
    <p:spTree>
      <p:nvGrpSpPr>
        <p:cNvPr id="1" name="Shape 270"/>
        <p:cNvGrpSpPr/>
        <p:nvPr/>
      </p:nvGrpSpPr>
      <p:grpSpPr>
        <a:xfrm>
          <a:off x="0" y="0"/>
          <a:ext cx="0" cy="0"/>
          <a:chOff x="0" y="0"/>
          <a:chExt cx="0" cy="0"/>
        </a:xfrm>
      </p:grpSpPr>
      <p:sp>
        <p:nvSpPr>
          <p:cNvPr id="271" name="Google Shape;271;p45"/>
          <p:cNvSpPr txBox="1">
            <a:spLocks noGrp="1"/>
          </p:cNvSpPr>
          <p:nvPr>
            <p:ph type="subTitle" idx="1"/>
          </p:nvPr>
        </p:nvSpPr>
        <p:spPr>
          <a:xfrm>
            <a:off x="2370825" y="2334800"/>
            <a:ext cx="5630100" cy="6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200"/>
              <a:buNone/>
              <a:defRPr sz="1200">
                <a:solidFill>
                  <a:schemeClr val="lt2"/>
                </a:solidFill>
              </a:defRPr>
            </a:lvl2pPr>
            <a:lvl3pPr lvl="2" rtl="0">
              <a:lnSpc>
                <a:spcPct val="100000"/>
              </a:lnSpc>
              <a:spcBef>
                <a:spcPts val="0"/>
              </a:spcBef>
              <a:spcAft>
                <a:spcPts val="0"/>
              </a:spcAft>
              <a:buClr>
                <a:schemeClr val="lt2"/>
              </a:buClr>
              <a:buSzPts val="1200"/>
              <a:buNone/>
              <a:defRPr sz="1200">
                <a:solidFill>
                  <a:schemeClr val="lt2"/>
                </a:solidFill>
              </a:defRPr>
            </a:lvl3pPr>
            <a:lvl4pPr lvl="3" rtl="0">
              <a:lnSpc>
                <a:spcPct val="100000"/>
              </a:lnSpc>
              <a:spcBef>
                <a:spcPts val="0"/>
              </a:spcBef>
              <a:spcAft>
                <a:spcPts val="0"/>
              </a:spcAft>
              <a:buClr>
                <a:schemeClr val="lt2"/>
              </a:buClr>
              <a:buSzPts val="1200"/>
              <a:buNone/>
              <a:defRPr sz="1200">
                <a:solidFill>
                  <a:schemeClr val="lt2"/>
                </a:solidFill>
              </a:defRPr>
            </a:lvl4pPr>
            <a:lvl5pPr lvl="4" rtl="0">
              <a:lnSpc>
                <a:spcPct val="100000"/>
              </a:lnSpc>
              <a:spcBef>
                <a:spcPts val="0"/>
              </a:spcBef>
              <a:spcAft>
                <a:spcPts val="0"/>
              </a:spcAft>
              <a:buClr>
                <a:schemeClr val="lt2"/>
              </a:buClr>
              <a:buSzPts val="1200"/>
              <a:buNone/>
              <a:defRPr sz="1200">
                <a:solidFill>
                  <a:schemeClr val="lt2"/>
                </a:solidFill>
              </a:defRPr>
            </a:lvl5pPr>
            <a:lvl6pPr lvl="5" rtl="0">
              <a:lnSpc>
                <a:spcPct val="100000"/>
              </a:lnSpc>
              <a:spcBef>
                <a:spcPts val="0"/>
              </a:spcBef>
              <a:spcAft>
                <a:spcPts val="0"/>
              </a:spcAft>
              <a:buClr>
                <a:schemeClr val="lt2"/>
              </a:buClr>
              <a:buSzPts val="1200"/>
              <a:buNone/>
              <a:defRPr sz="1200">
                <a:solidFill>
                  <a:schemeClr val="lt2"/>
                </a:solidFill>
              </a:defRPr>
            </a:lvl6pPr>
            <a:lvl7pPr lvl="6" rtl="0">
              <a:lnSpc>
                <a:spcPct val="100000"/>
              </a:lnSpc>
              <a:spcBef>
                <a:spcPts val="0"/>
              </a:spcBef>
              <a:spcAft>
                <a:spcPts val="0"/>
              </a:spcAft>
              <a:buClr>
                <a:schemeClr val="lt2"/>
              </a:buClr>
              <a:buSzPts val="1200"/>
              <a:buNone/>
              <a:defRPr sz="1200">
                <a:solidFill>
                  <a:schemeClr val="lt2"/>
                </a:solidFill>
              </a:defRPr>
            </a:lvl7pPr>
            <a:lvl8pPr lvl="7" rtl="0">
              <a:lnSpc>
                <a:spcPct val="100000"/>
              </a:lnSpc>
              <a:spcBef>
                <a:spcPts val="0"/>
              </a:spcBef>
              <a:spcAft>
                <a:spcPts val="0"/>
              </a:spcAft>
              <a:buClr>
                <a:schemeClr val="lt2"/>
              </a:buClr>
              <a:buSzPts val="1200"/>
              <a:buNone/>
              <a:defRPr sz="1200">
                <a:solidFill>
                  <a:schemeClr val="lt2"/>
                </a:solidFill>
              </a:defRPr>
            </a:lvl8pPr>
            <a:lvl9pPr lvl="8"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272" name="Google Shape;272;p45"/>
          <p:cNvSpPr txBox="1">
            <a:spLocks noGrp="1"/>
          </p:cNvSpPr>
          <p:nvPr>
            <p:ph type="title"/>
          </p:nvPr>
        </p:nvSpPr>
        <p:spPr>
          <a:xfrm>
            <a:off x="818250" y="459775"/>
            <a:ext cx="3610800" cy="572700"/>
          </a:xfrm>
          <a:prstGeom prst="rect">
            <a:avLst/>
          </a:prstGeom>
          <a:solidFill>
            <a:schemeClr val="accent1"/>
          </a:solidFill>
        </p:spPr>
        <p:txBody>
          <a:bodyPr spcFirstLastPara="1" wrap="square" lIns="91425" tIns="91425" rIns="91425" bIns="91425" anchor="t" anchorCtr="0">
            <a:noAutofit/>
          </a:bodyPr>
          <a:lstStyle>
            <a:lvl1pPr lvl="0" rtl="0">
              <a:spcBef>
                <a:spcPts val="0"/>
              </a:spcBef>
              <a:spcAft>
                <a:spcPts val="0"/>
              </a:spcAft>
              <a:buClr>
                <a:schemeClr val="lt2"/>
              </a:buClr>
              <a:buSzPts val="2600"/>
              <a:buNone/>
              <a:defRPr sz="26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2">
  <p:cSld name="TITLE_AND_TWO_COLUMNS_1_1_1_1">
    <p:spTree>
      <p:nvGrpSpPr>
        <p:cNvPr id="1" name="Shape 273"/>
        <p:cNvGrpSpPr/>
        <p:nvPr/>
      </p:nvGrpSpPr>
      <p:grpSpPr>
        <a:xfrm>
          <a:off x="0" y="0"/>
          <a:ext cx="0" cy="0"/>
          <a:chOff x="0" y="0"/>
          <a:chExt cx="0" cy="0"/>
        </a:xfrm>
      </p:grpSpPr>
      <p:sp>
        <p:nvSpPr>
          <p:cNvPr id="274" name="Google Shape;274;p46"/>
          <p:cNvSpPr/>
          <p:nvPr/>
        </p:nvSpPr>
        <p:spPr>
          <a:xfrm>
            <a:off x="2324100" y="647700"/>
            <a:ext cx="5276700" cy="38100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6"/>
          <p:cNvSpPr/>
          <p:nvPr/>
        </p:nvSpPr>
        <p:spPr>
          <a:xfrm>
            <a:off x="914400" y="1276350"/>
            <a:ext cx="3524400" cy="2705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6"/>
          <p:cNvSpPr txBox="1">
            <a:spLocks noGrp="1"/>
          </p:cNvSpPr>
          <p:nvPr>
            <p:ph type="title" hasCustomPrompt="1"/>
          </p:nvPr>
        </p:nvSpPr>
        <p:spPr>
          <a:xfrm>
            <a:off x="925800" y="1859625"/>
            <a:ext cx="4751100" cy="112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10000"/>
              <a:buNone/>
              <a:defRPr sz="10000">
                <a:solidFill>
                  <a:schemeClr val="lt2"/>
                </a:solidFill>
              </a:defRPr>
            </a:lvl1pPr>
            <a:lvl2pPr lvl="1" rtl="0">
              <a:spcBef>
                <a:spcPts val="0"/>
              </a:spcBef>
              <a:spcAft>
                <a:spcPts val="0"/>
              </a:spcAft>
              <a:buClr>
                <a:schemeClr val="lt2"/>
              </a:buClr>
              <a:buSzPts val="6000"/>
              <a:buNone/>
              <a:defRPr sz="6000">
                <a:solidFill>
                  <a:schemeClr val="lt2"/>
                </a:solidFill>
              </a:defRPr>
            </a:lvl2pPr>
            <a:lvl3pPr lvl="2" rtl="0">
              <a:spcBef>
                <a:spcPts val="0"/>
              </a:spcBef>
              <a:spcAft>
                <a:spcPts val="0"/>
              </a:spcAft>
              <a:buClr>
                <a:schemeClr val="lt2"/>
              </a:buClr>
              <a:buSzPts val="6000"/>
              <a:buNone/>
              <a:defRPr sz="6000">
                <a:solidFill>
                  <a:schemeClr val="lt2"/>
                </a:solidFill>
              </a:defRPr>
            </a:lvl3pPr>
            <a:lvl4pPr lvl="3" rtl="0">
              <a:spcBef>
                <a:spcPts val="0"/>
              </a:spcBef>
              <a:spcAft>
                <a:spcPts val="0"/>
              </a:spcAft>
              <a:buClr>
                <a:schemeClr val="lt2"/>
              </a:buClr>
              <a:buSzPts val="6000"/>
              <a:buNone/>
              <a:defRPr sz="6000">
                <a:solidFill>
                  <a:schemeClr val="lt2"/>
                </a:solidFill>
              </a:defRPr>
            </a:lvl4pPr>
            <a:lvl5pPr lvl="4" rtl="0">
              <a:spcBef>
                <a:spcPts val="0"/>
              </a:spcBef>
              <a:spcAft>
                <a:spcPts val="0"/>
              </a:spcAft>
              <a:buClr>
                <a:schemeClr val="lt2"/>
              </a:buClr>
              <a:buSzPts val="6000"/>
              <a:buNone/>
              <a:defRPr sz="6000">
                <a:solidFill>
                  <a:schemeClr val="lt2"/>
                </a:solidFill>
              </a:defRPr>
            </a:lvl5pPr>
            <a:lvl6pPr lvl="5" rtl="0">
              <a:spcBef>
                <a:spcPts val="0"/>
              </a:spcBef>
              <a:spcAft>
                <a:spcPts val="0"/>
              </a:spcAft>
              <a:buClr>
                <a:schemeClr val="lt2"/>
              </a:buClr>
              <a:buSzPts val="6000"/>
              <a:buNone/>
              <a:defRPr sz="6000">
                <a:solidFill>
                  <a:schemeClr val="lt2"/>
                </a:solidFill>
              </a:defRPr>
            </a:lvl6pPr>
            <a:lvl7pPr lvl="6" rtl="0">
              <a:spcBef>
                <a:spcPts val="0"/>
              </a:spcBef>
              <a:spcAft>
                <a:spcPts val="0"/>
              </a:spcAft>
              <a:buClr>
                <a:schemeClr val="lt2"/>
              </a:buClr>
              <a:buSzPts val="6000"/>
              <a:buNone/>
              <a:defRPr sz="6000">
                <a:solidFill>
                  <a:schemeClr val="lt2"/>
                </a:solidFill>
              </a:defRPr>
            </a:lvl7pPr>
            <a:lvl8pPr lvl="7" rtl="0">
              <a:spcBef>
                <a:spcPts val="0"/>
              </a:spcBef>
              <a:spcAft>
                <a:spcPts val="0"/>
              </a:spcAft>
              <a:buClr>
                <a:schemeClr val="lt2"/>
              </a:buClr>
              <a:buSzPts val="6000"/>
              <a:buNone/>
              <a:defRPr sz="6000">
                <a:solidFill>
                  <a:schemeClr val="lt2"/>
                </a:solidFill>
              </a:defRPr>
            </a:lvl8pPr>
            <a:lvl9pPr lvl="8" rtl="0">
              <a:spcBef>
                <a:spcPts val="0"/>
              </a:spcBef>
              <a:spcAft>
                <a:spcPts val="0"/>
              </a:spcAft>
              <a:buClr>
                <a:schemeClr val="lt2"/>
              </a:buClr>
              <a:buSzPts val="6000"/>
              <a:buNone/>
              <a:defRPr sz="6000">
                <a:solidFill>
                  <a:schemeClr val="lt2"/>
                </a:solidFill>
              </a:defRPr>
            </a:lvl9pPr>
          </a:lstStyle>
          <a:p>
            <a:r>
              <a:t>xx%</a:t>
            </a:r>
          </a:p>
        </p:txBody>
      </p:sp>
      <p:sp>
        <p:nvSpPr>
          <p:cNvPr id="277" name="Google Shape;277;p46"/>
          <p:cNvSpPr txBox="1">
            <a:spLocks noGrp="1"/>
          </p:cNvSpPr>
          <p:nvPr>
            <p:ph type="subTitle" idx="1"/>
          </p:nvPr>
        </p:nvSpPr>
        <p:spPr>
          <a:xfrm>
            <a:off x="925800" y="2906300"/>
            <a:ext cx="3379500" cy="6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200"/>
              <a:buNone/>
              <a:defRPr sz="1200">
                <a:solidFill>
                  <a:schemeClr val="lt2"/>
                </a:solidFill>
              </a:defRPr>
            </a:lvl2pPr>
            <a:lvl3pPr lvl="2" rtl="0">
              <a:lnSpc>
                <a:spcPct val="100000"/>
              </a:lnSpc>
              <a:spcBef>
                <a:spcPts val="0"/>
              </a:spcBef>
              <a:spcAft>
                <a:spcPts val="0"/>
              </a:spcAft>
              <a:buClr>
                <a:schemeClr val="lt2"/>
              </a:buClr>
              <a:buSzPts val="1200"/>
              <a:buNone/>
              <a:defRPr sz="1200">
                <a:solidFill>
                  <a:schemeClr val="lt2"/>
                </a:solidFill>
              </a:defRPr>
            </a:lvl3pPr>
            <a:lvl4pPr lvl="3" rtl="0">
              <a:lnSpc>
                <a:spcPct val="100000"/>
              </a:lnSpc>
              <a:spcBef>
                <a:spcPts val="0"/>
              </a:spcBef>
              <a:spcAft>
                <a:spcPts val="0"/>
              </a:spcAft>
              <a:buClr>
                <a:schemeClr val="lt2"/>
              </a:buClr>
              <a:buSzPts val="1200"/>
              <a:buNone/>
              <a:defRPr sz="1200">
                <a:solidFill>
                  <a:schemeClr val="lt2"/>
                </a:solidFill>
              </a:defRPr>
            </a:lvl4pPr>
            <a:lvl5pPr lvl="4" rtl="0">
              <a:lnSpc>
                <a:spcPct val="100000"/>
              </a:lnSpc>
              <a:spcBef>
                <a:spcPts val="0"/>
              </a:spcBef>
              <a:spcAft>
                <a:spcPts val="0"/>
              </a:spcAft>
              <a:buClr>
                <a:schemeClr val="lt2"/>
              </a:buClr>
              <a:buSzPts val="1200"/>
              <a:buNone/>
              <a:defRPr sz="1200">
                <a:solidFill>
                  <a:schemeClr val="lt2"/>
                </a:solidFill>
              </a:defRPr>
            </a:lvl5pPr>
            <a:lvl6pPr lvl="5" rtl="0">
              <a:lnSpc>
                <a:spcPct val="100000"/>
              </a:lnSpc>
              <a:spcBef>
                <a:spcPts val="0"/>
              </a:spcBef>
              <a:spcAft>
                <a:spcPts val="0"/>
              </a:spcAft>
              <a:buClr>
                <a:schemeClr val="lt2"/>
              </a:buClr>
              <a:buSzPts val="1200"/>
              <a:buNone/>
              <a:defRPr sz="1200">
                <a:solidFill>
                  <a:schemeClr val="lt2"/>
                </a:solidFill>
              </a:defRPr>
            </a:lvl6pPr>
            <a:lvl7pPr lvl="6" rtl="0">
              <a:lnSpc>
                <a:spcPct val="100000"/>
              </a:lnSpc>
              <a:spcBef>
                <a:spcPts val="0"/>
              </a:spcBef>
              <a:spcAft>
                <a:spcPts val="0"/>
              </a:spcAft>
              <a:buClr>
                <a:schemeClr val="lt2"/>
              </a:buClr>
              <a:buSzPts val="1200"/>
              <a:buNone/>
              <a:defRPr sz="1200">
                <a:solidFill>
                  <a:schemeClr val="lt2"/>
                </a:solidFill>
              </a:defRPr>
            </a:lvl7pPr>
            <a:lvl8pPr lvl="7" rtl="0">
              <a:lnSpc>
                <a:spcPct val="100000"/>
              </a:lnSpc>
              <a:spcBef>
                <a:spcPts val="0"/>
              </a:spcBef>
              <a:spcAft>
                <a:spcPts val="0"/>
              </a:spcAft>
              <a:buClr>
                <a:schemeClr val="lt2"/>
              </a:buClr>
              <a:buSzPts val="1200"/>
              <a:buNone/>
              <a:defRPr sz="1200">
                <a:solidFill>
                  <a:schemeClr val="lt2"/>
                </a:solidFill>
              </a:defRPr>
            </a:lvl8pPr>
            <a:lvl9pPr lvl="8"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idea">
  <p:cSld name="TITLE_AND_TWO_COLUMNS_1_1_1_1_1">
    <p:spTree>
      <p:nvGrpSpPr>
        <p:cNvPr id="1" name="Shape 278"/>
        <p:cNvGrpSpPr/>
        <p:nvPr/>
      </p:nvGrpSpPr>
      <p:grpSpPr>
        <a:xfrm>
          <a:off x="0" y="0"/>
          <a:ext cx="0" cy="0"/>
          <a:chOff x="0" y="0"/>
          <a:chExt cx="0" cy="0"/>
        </a:xfrm>
      </p:grpSpPr>
      <p:sp>
        <p:nvSpPr>
          <p:cNvPr id="279" name="Google Shape;279;p47"/>
          <p:cNvSpPr/>
          <p:nvPr/>
        </p:nvSpPr>
        <p:spPr>
          <a:xfrm>
            <a:off x="1409700" y="647700"/>
            <a:ext cx="6191100" cy="38100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7"/>
          <p:cNvSpPr/>
          <p:nvPr/>
        </p:nvSpPr>
        <p:spPr>
          <a:xfrm>
            <a:off x="3314550" y="1390650"/>
            <a:ext cx="4991100" cy="232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7"/>
          <p:cNvSpPr txBox="1">
            <a:spLocks noGrp="1"/>
          </p:cNvSpPr>
          <p:nvPr>
            <p:ph type="title"/>
          </p:nvPr>
        </p:nvSpPr>
        <p:spPr>
          <a:xfrm>
            <a:off x="818250" y="1409700"/>
            <a:ext cx="7487400" cy="2247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7000"/>
              <a:buNone/>
              <a:defRPr sz="7000">
                <a:solidFill>
                  <a:schemeClr val="lt2"/>
                </a:solidFill>
              </a:defRPr>
            </a:lvl1pPr>
            <a:lvl2pPr lvl="1" algn="r" rtl="0">
              <a:spcBef>
                <a:spcPts val="0"/>
              </a:spcBef>
              <a:spcAft>
                <a:spcPts val="0"/>
              </a:spcAft>
              <a:buSzPts val="7000"/>
              <a:buNone/>
              <a:defRPr sz="7000"/>
            </a:lvl2pPr>
            <a:lvl3pPr lvl="2" algn="r" rtl="0">
              <a:spcBef>
                <a:spcPts val="0"/>
              </a:spcBef>
              <a:spcAft>
                <a:spcPts val="0"/>
              </a:spcAft>
              <a:buSzPts val="7000"/>
              <a:buNone/>
              <a:defRPr sz="7000"/>
            </a:lvl3pPr>
            <a:lvl4pPr lvl="3" algn="r" rtl="0">
              <a:spcBef>
                <a:spcPts val="0"/>
              </a:spcBef>
              <a:spcAft>
                <a:spcPts val="0"/>
              </a:spcAft>
              <a:buSzPts val="7000"/>
              <a:buNone/>
              <a:defRPr sz="7000"/>
            </a:lvl4pPr>
            <a:lvl5pPr lvl="4" algn="r" rtl="0">
              <a:spcBef>
                <a:spcPts val="0"/>
              </a:spcBef>
              <a:spcAft>
                <a:spcPts val="0"/>
              </a:spcAft>
              <a:buSzPts val="7000"/>
              <a:buNone/>
              <a:defRPr sz="7000"/>
            </a:lvl5pPr>
            <a:lvl6pPr lvl="5" algn="r" rtl="0">
              <a:spcBef>
                <a:spcPts val="0"/>
              </a:spcBef>
              <a:spcAft>
                <a:spcPts val="0"/>
              </a:spcAft>
              <a:buSzPts val="7000"/>
              <a:buNone/>
              <a:defRPr sz="7000"/>
            </a:lvl6pPr>
            <a:lvl7pPr lvl="6" algn="r" rtl="0">
              <a:spcBef>
                <a:spcPts val="0"/>
              </a:spcBef>
              <a:spcAft>
                <a:spcPts val="0"/>
              </a:spcAft>
              <a:buSzPts val="7000"/>
              <a:buNone/>
              <a:defRPr sz="7000"/>
            </a:lvl7pPr>
            <a:lvl8pPr lvl="7" algn="r" rtl="0">
              <a:spcBef>
                <a:spcPts val="0"/>
              </a:spcBef>
              <a:spcAft>
                <a:spcPts val="0"/>
              </a:spcAft>
              <a:buSzPts val="7000"/>
              <a:buNone/>
              <a:defRPr sz="7000"/>
            </a:lvl8pPr>
            <a:lvl9pPr lvl="8" algn="r" rtl="0">
              <a:spcBef>
                <a:spcPts val="0"/>
              </a:spcBef>
              <a:spcAft>
                <a:spcPts val="0"/>
              </a:spcAft>
              <a:buSzPts val="7000"/>
              <a:buNone/>
              <a:defRPr sz="7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2">
  <p:cSld name="CUSTOM">
    <p:spTree>
      <p:nvGrpSpPr>
        <p:cNvPr id="1" name="Shape 282"/>
        <p:cNvGrpSpPr/>
        <p:nvPr/>
      </p:nvGrpSpPr>
      <p:grpSpPr>
        <a:xfrm>
          <a:off x="0" y="0"/>
          <a:ext cx="0" cy="0"/>
          <a:chOff x="0" y="0"/>
          <a:chExt cx="0" cy="0"/>
        </a:xfrm>
      </p:grpSpPr>
      <p:sp>
        <p:nvSpPr>
          <p:cNvPr id="283" name="Google Shape;283;p48"/>
          <p:cNvSpPr/>
          <p:nvPr/>
        </p:nvSpPr>
        <p:spPr>
          <a:xfrm>
            <a:off x="638175" y="-142875"/>
            <a:ext cx="2314500" cy="293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8"/>
          <p:cNvSpPr txBox="1">
            <a:spLocks noGrp="1"/>
          </p:cNvSpPr>
          <p:nvPr>
            <p:ph type="title"/>
          </p:nvPr>
        </p:nvSpPr>
        <p:spPr>
          <a:xfrm>
            <a:off x="818250" y="688375"/>
            <a:ext cx="2030400" cy="1911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200"/>
              <a:buNone/>
              <a:defRPr sz="2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TITLE_AND_BODY_1_1_1_1">
    <p:spTree>
      <p:nvGrpSpPr>
        <p:cNvPr id="1" name="Shape 28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2">
  <p:cSld name="CAPTION_ONLY_1_1">
    <p:spTree>
      <p:nvGrpSpPr>
        <p:cNvPr id="1" name="Shape 60"/>
        <p:cNvGrpSpPr/>
        <p:nvPr/>
      </p:nvGrpSpPr>
      <p:grpSpPr>
        <a:xfrm>
          <a:off x="0" y="0"/>
          <a:ext cx="0" cy="0"/>
          <a:chOff x="0" y="0"/>
          <a:chExt cx="0" cy="0"/>
        </a:xfrm>
      </p:grpSpPr>
      <p:sp>
        <p:nvSpPr>
          <p:cNvPr id="61" name="Google Shape;61;p15"/>
          <p:cNvSpPr txBox="1">
            <a:spLocks noGrp="1"/>
          </p:cNvSpPr>
          <p:nvPr>
            <p:ph type="title" hasCustomPrompt="1"/>
          </p:nvPr>
        </p:nvSpPr>
        <p:spPr>
          <a:xfrm>
            <a:off x="925800" y="3831950"/>
            <a:ext cx="3070200" cy="710700"/>
          </a:xfrm>
          <a:prstGeom prst="rect">
            <a:avLst/>
          </a:prstGeom>
          <a:solidFill>
            <a:schemeClr val="lt2"/>
          </a:solidFill>
        </p:spPr>
        <p:txBody>
          <a:bodyPr spcFirstLastPara="1" wrap="square" lIns="0" tIns="91425" rIns="365750" bIns="91425" anchor="ctr" anchorCtr="0">
            <a:noAutofit/>
          </a:bodyPr>
          <a:lstStyle>
            <a:lvl1pPr lvl="0" algn="r" rtl="0">
              <a:spcBef>
                <a:spcPts val="0"/>
              </a:spcBef>
              <a:spcAft>
                <a:spcPts val="0"/>
              </a:spcAft>
              <a:buSzPts val="1800"/>
              <a:buFont typeface="Montserrat ExtraBold"/>
              <a:buNone/>
              <a:defRPr sz="1800" b="0">
                <a:latin typeface="Montserrat ExtraBold"/>
                <a:ea typeface="Montserrat ExtraBold"/>
                <a:cs typeface="Montserrat ExtraBold"/>
                <a:sym typeface="Montserrat ExtraBold"/>
              </a:defRPr>
            </a:lvl1pPr>
            <a:lvl2pPr lvl="1"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2pPr>
            <a:lvl3pPr lvl="2"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3pPr>
            <a:lvl4pPr lvl="3"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4pPr>
            <a:lvl5pPr lvl="4"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5pPr>
            <a:lvl6pPr lvl="5"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6pPr>
            <a:lvl7pPr lvl="6"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7pPr>
            <a:lvl8pPr lvl="7"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8pPr>
            <a:lvl9pPr lvl="8"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9pPr>
          </a:lstStyle>
          <a:p>
            <a:r>
              <a:rPr lang="en-US"/>
              <a:t>ABC</a:t>
            </a:r>
            <a:endParaRPr/>
          </a:p>
        </p:txBody>
      </p:sp>
      <p:sp>
        <p:nvSpPr>
          <p:cNvPr id="62" name="Google Shape;62;p15"/>
          <p:cNvSpPr txBox="1">
            <a:spLocks noGrp="1"/>
          </p:cNvSpPr>
          <p:nvPr>
            <p:ph type="title" idx="2"/>
          </p:nvPr>
        </p:nvSpPr>
        <p:spPr>
          <a:xfrm>
            <a:off x="818250" y="459775"/>
            <a:ext cx="6424500" cy="2457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700"/>
              <a:buNone/>
              <a:defRPr sz="37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2">
  <p:cSld name="TITLE_AND_BODY_1_1_4">
    <p:spTree>
      <p:nvGrpSpPr>
        <p:cNvPr id="1" name="Shape 73"/>
        <p:cNvGrpSpPr/>
        <p:nvPr/>
      </p:nvGrpSpPr>
      <p:grpSpPr>
        <a:xfrm>
          <a:off x="0" y="0"/>
          <a:ext cx="0" cy="0"/>
          <a:chOff x="0" y="0"/>
          <a:chExt cx="0" cy="0"/>
        </a:xfrm>
      </p:grpSpPr>
      <p:sp>
        <p:nvSpPr>
          <p:cNvPr id="74" name="Google Shape;74;p18"/>
          <p:cNvSpPr/>
          <p:nvPr/>
        </p:nvSpPr>
        <p:spPr>
          <a:xfrm>
            <a:off x="-78000" y="3191450"/>
            <a:ext cx="9300000" cy="205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8"/>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title" idx="2"/>
          </p:nvPr>
        </p:nvSpPr>
        <p:spPr>
          <a:xfrm>
            <a:off x="972250" y="3490433"/>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1400"/>
              <a:buNone/>
              <a:defRPr sz="1400">
                <a:solidFill>
                  <a:schemeClr val="lt2"/>
                </a:solidFill>
              </a:defRPr>
            </a:lvl1pPr>
            <a:lvl2pPr lvl="1" algn="ctr" rtl="0">
              <a:spcBef>
                <a:spcPts val="0"/>
              </a:spcBef>
              <a:spcAft>
                <a:spcPts val="0"/>
              </a:spcAft>
              <a:buClr>
                <a:schemeClr val="lt2"/>
              </a:buClr>
              <a:buSzPts val="1400"/>
              <a:buNone/>
              <a:defRPr sz="1400">
                <a:solidFill>
                  <a:schemeClr val="lt2"/>
                </a:solidFill>
              </a:defRPr>
            </a:lvl2pPr>
            <a:lvl3pPr lvl="2" algn="ctr" rtl="0">
              <a:spcBef>
                <a:spcPts val="0"/>
              </a:spcBef>
              <a:spcAft>
                <a:spcPts val="0"/>
              </a:spcAft>
              <a:buClr>
                <a:schemeClr val="lt2"/>
              </a:buClr>
              <a:buSzPts val="1400"/>
              <a:buNone/>
              <a:defRPr sz="1400">
                <a:solidFill>
                  <a:schemeClr val="lt2"/>
                </a:solidFill>
              </a:defRPr>
            </a:lvl3pPr>
            <a:lvl4pPr lvl="3" algn="ctr" rtl="0">
              <a:spcBef>
                <a:spcPts val="0"/>
              </a:spcBef>
              <a:spcAft>
                <a:spcPts val="0"/>
              </a:spcAft>
              <a:buClr>
                <a:schemeClr val="lt2"/>
              </a:buClr>
              <a:buSzPts val="1400"/>
              <a:buNone/>
              <a:defRPr sz="1400">
                <a:solidFill>
                  <a:schemeClr val="lt2"/>
                </a:solidFill>
              </a:defRPr>
            </a:lvl4pPr>
            <a:lvl5pPr lvl="4" algn="ctr" rtl="0">
              <a:spcBef>
                <a:spcPts val="0"/>
              </a:spcBef>
              <a:spcAft>
                <a:spcPts val="0"/>
              </a:spcAft>
              <a:buClr>
                <a:schemeClr val="lt2"/>
              </a:buClr>
              <a:buSzPts val="1400"/>
              <a:buNone/>
              <a:defRPr sz="1400">
                <a:solidFill>
                  <a:schemeClr val="lt2"/>
                </a:solidFill>
              </a:defRPr>
            </a:lvl5pPr>
            <a:lvl6pPr lvl="5" algn="ctr" rtl="0">
              <a:spcBef>
                <a:spcPts val="0"/>
              </a:spcBef>
              <a:spcAft>
                <a:spcPts val="0"/>
              </a:spcAft>
              <a:buClr>
                <a:schemeClr val="lt2"/>
              </a:buClr>
              <a:buSzPts val="1400"/>
              <a:buNone/>
              <a:defRPr sz="1400">
                <a:solidFill>
                  <a:schemeClr val="lt2"/>
                </a:solidFill>
              </a:defRPr>
            </a:lvl6pPr>
            <a:lvl7pPr lvl="6" algn="ctr" rtl="0">
              <a:spcBef>
                <a:spcPts val="0"/>
              </a:spcBef>
              <a:spcAft>
                <a:spcPts val="0"/>
              </a:spcAft>
              <a:buClr>
                <a:schemeClr val="lt2"/>
              </a:buClr>
              <a:buSzPts val="1400"/>
              <a:buNone/>
              <a:defRPr sz="1400">
                <a:solidFill>
                  <a:schemeClr val="lt2"/>
                </a:solidFill>
              </a:defRPr>
            </a:lvl7pPr>
            <a:lvl8pPr lvl="7" algn="ctr" rtl="0">
              <a:spcBef>
                <a:spcPts val="0"/>
              </a:spcBef>
              <a:spcAft>
                <a:spcPts val="0"/>
              </a:spcAft>
              <a:buClr>
                <a:schemeClr val="lt2"/>
              </a:buClr>
              <a:buSzPts val="1400"/>
              <a:buNone/>
              <a:defRPr sz="1400">
                <a:solidFill>
                  <a:schemeClr val="lt2"/>
                </a:solidFill>
              </a:defRPr>
            </a:lvl8pPr>
            <a:lvl9pPr lvl="8" algn="ctr" rtl="0">
              <a:spcBef>
                <a:spcPts val="0"/>
              </a:spcBef>
              <a:spcAft>
                <a:spcPts val="0"/>
              </a:spcAft>
              <a:buClr>
                <a:schemeClr val="lt2"/>
              </a:buClr>
              <a:buSzPts val="1400"/>
              <a:buNone/>
              <a:defRPr sz="1400">
                <a:solidFill>
                  <a:schemeClr val="lt2"/>
                </a:solidFill>
              </a:defRPr>
            </a:lvl9pPr>
          </a:lstStyle>
          <a:p>
            <a:endParaRPr/>
          </a:p>
        </p:txBody>
      </p:sp>
      <p:sp>
        <p:nvSpPr>
          <p:cNvPr id="77" name="Google Shape;77;p18"/>
          <p:cNvSpPr txBox="1">
            <a:spLocks noGrp="1"/>
          </p:cNvSpPr>
          <p:nvPr>
            <p:ph type="subTitle" idx="1"/>
          </p:nvPr>
        </p:nvSpPr>
        <p:spPr>
          <a:xfrm>
            <a:off x="972250" y="3822650"/>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78" name="Google Shape;78;p18"/>
          <p:cNvSpPr txBox="1">
            <a:spLocks noGrp="1"/>
          </p:cNvSpPr>
          <p:nvPr>
            <p:ph type="title" idx="3"/>
          </p:nvPr>
        </p:nvSpPr>
        <p:spPr>
          <a:xfrm>
            <a:off x="3634350" y="3490433"/>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1400"/>
              <a:buNone/>
              <a:defRPr sz="1400">
                <a:solidFill>
                  <a:schemeClr val="lt2"/>
                </a:solidFill>
              </a:defRPr>
            </a:lvl1pPr>
            <a:lvl2pPr lvl="1" algn="ctr" rtl="0">
              <a:spcBef>
                <a:spcPts val="0"/>
              </a:spcBef>
              <a:spcAft>
                <a:spcPts val="0"/>
              </a:spcAft>
              <a:buClr>
                <a:schemeClr val="lt2"/>
              </a:buClr>
              <a:buSzPts val="1400"/>
              <a:buNone/>
              <a:defRPr sz="1400">
                <a:solidFill>
                  <a:schemeClr val="lt2"/>
                </a:solidFill>
              </a:defRPr>
            </a:lvl2pPr>
            <a:lvl3pPr lvl="2" algn="ctr" rtl="0">
              <a:spcBef>
                <a:spcPts val="0"/>
              </a:spcBef>
              <a:spcAft>
                <a:spcPts val="0"/>
              </a:spcAft>
              <a:buClr>
                <a:schemeClr val="lt2"/>
              </a:buClr>
              <a:buSzPts val="1400"/>
              <a:buNone/>
              <a:defRPr sz="1400">
                <a:solidFill>
                  <a:schemeClr val="lt2"/>
                </a:solidFill>
              </a:defRPr>
            </a:lvl3pPr>
            <a:lvl4pPr lvl="3" algn="ctr" rtl="0">
              <a:spcBef>
                <a:spcPts val="0"/>
              </a:spcBef>
              <a:spcAft>
                <a:spcPts val="0"/>
              </a:spcAft>
              <a:buClr>
                <a:schemeClr val="lt2"/>
              </a:buClr>
              <a:buSzPts val="1400"/>
              <a:buNone/>
              <a:defRPr sz="1400">
                <a:solidFill>
                  <a:schemeClr val="lt2"/>
                </a:solidFill>
              </a:defRPr>
            </a:lvl4pPr>
            <a:lvl5pPr lvl="4" algn="ctr" rtl="0">
              <a:spcBef>
                <a:spcPts val="0"/>
              </a:spcBef>
              <a:spcAft>
                <a:spcPts val="0"/>
              </a:spcAft>
              <a:buClr>
                <a:schemeClr val="lt2"/>
              </a:buClr>
              <a:buSzPts val="1400"/>
              <a:buNone/>
              <a:defRPr sz="1400">
                <a:solidFill>
                  <a:schemeClr val="lt2"/>
                </a:solidFill>
              </a:defRPr>
            </a:lvl5pPr>
            <a:lvl6pPr lvl="5" algn="ctr" rtl="0">
              <a:spcBef>
                <a:spcPts val="0"/>
              </a:spcBef>
              <a:spcAft>
                <a:spcPts val="0"/>
              </a:spcAft>
              <a:buClr>
                <a:schemeClr val="lt2"/>
              </a:buClr>
              <a:buSzPts val="1400"/>
              <a:buNone/>
              <a:defRPr sz="1400">
                <a:solidFill>
                  <a:schemeClr val="lt2"/>
                </a:solidFill>
              </a:defRPr>
            </a:lvl6pPr>
            <a:lvl7pPr lvl="6" algn="ctr" rtl="0">
              <a:spcBef>
                <a:spcPts val="0"/>
              </a:spcBef>
              <a:spcAft>
                <a:spcPts val="0"/>
              </a:spcAft>
              <a:buClr>
                <a:schemeClr val="lt2"/>
              </a:buClr>
              <a:buSzPts val="1400"/>
              <a:buNone/>
              <a:defRPr sz="1400">
                <a:solidFill>
                  <a:schemeClr val="lt2"/>
                </a:solidFill>
              </a:defRPr>
            </a:lvl7pPr>
            <a:lvl8pPr lvl="7" algn="ctr" rtl="0">
              <a:spcBef>
                <a:spcPts val="0"/>
              </a:spcBef>
              <a:spcAft>
                <a:spcPts val="0"/>
              </a:spcAft>
              <a:buClr>
                <a:schemeClr val="lt2"/>
              </a:buClr>
              <a:buSzPts val="1400"/>
              <a:buNone/>
              <a:defRPr sz="1400">
                <a:solidFill>
                  <a:schemeClr val="lt2"/>
                </a:solidFill>
              </a:defRPr>
            </a:lvl8pPr>
            <a:lvl9pPr lvl="8" algn="ctr" rtl="0">
              <a:spcBef>
                <a:spcPts val="0"/>
              </a:spcBef>
              <a:spcAft>
                <a:spcPts val="0"/>
              </a:spcAft>
              <a:buClr>
                <a:schemeClr val="lt2"/>
              </a:buClr>
              <a:buSzPts val="1400"/>
              <a:buNone/>
              <a:defRPr sz="1400">
                <a:solidFill>
                  <a:schemeClr val="lt2"/>
                </a:solidFill>
              </a:defRPr>
            </a:lvl9pPr>
          </a:lstStyle>
          <a:p>
            <a:endParaRPr/>
          </a:p>
        </p:txBody>
      </p:sp>
      <p:sp>
        <p:nvSpPr>
          <p:cNvPr id="79" name="Google Shape;79;p18"/>
          <p:cNvSpPr txBox="1">
            <a:spLocks noGrp="1"/>
          </p:cNvSpPr>
          <p:nvPr>
            <p:ph type="subTitle" idx="4"/>
          </p:nvPr>
        </p:nvSpPr>
        <p:spPr>
          <a:xfrm>
            <a:off x="3634350" y="3822650"/>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80" name="Google Shape;80;p18"/>
          <p:cNvSpPr txBox="1">
            <a:spLocks noGrp="1"/>
          </p:cNvSpPr>
          <p:nvPr>
            <p:ph type="title" idx="5"/>
          </p:nvPr>
        </p:nvSpPr>
        <p:spPr>
          <a:xfrm>
            <a:off x="6296447" y="3490433"/>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1400"/>
              <a:buNone/>
              <a:defRPr sz="1400">
                <a:solidFill>
                  <a:schemeClr val="lt2"/>
                </a:solidFill>
              </a:defRPr>
            </a:lvl1pPr>
            <a:lvl2pPr lvl="1" algn="ctr" rtl="0">
              <a:spcBef>
                <a:spcPts val="0"/>
              </a:spcBef>
              <a:spcAft>
                <a:spcPts val="0"/>
              </a:spcAft>
              <a:buClr>
                <a:schemeClr val="lt2"/>
              </a:buClr>
              <a:buSzPts val="1400"/>
              <a:buNone/>
              <a:defRPr sz="1400">
                <a:solidFill>
                  <a:schemeClr val="lt2"/>
                </a:solidFill>
              </a:defRPr>
            </a:lvl2pPr>
            <a:lvl3pPr lvl="2" algn="ctr" rtl="0">
              <a:spcBef>
                <a:spcPts val="0"/>
              </a:spcBef>
              <a:spcAft>
                <a:spcPts val="0"/>
              </a:spcAft>
              <a:buClr>
                <a:schemeClr val="lt2"/>
              </a:buClr>
              <a:buSzPts val="1400"/>
              <a:buNone/>
              <a:defRPr sz="1400">
                <a:solidFill>
                  <a:schemeClr val="lt2"/>
                </a:solidFill>
              </a:defRPr>
            </a:lvl3pPr>
            <a:lvl4pPr lvl="3" algn="ctr" rtl="0">
              <a:spcBef>
                <a:spcPts val="0"/>
              </a:spcBef>
              <a:spcAft>
                <a:spcPts val="0"/>
              </a:spcAft>
              <a:buClr>
                <a:schemeClr val="lt2"/>
              </a:buClr>
              <a:buSzPts val="1400"/>
              <a:buNone/>
              <a:defRPr sz="1400">
                <a:solidFill>
                  <a:schemeClr val="lt2"/>
                </a:solidFill>
              </a:defRPr>
            </a:lvl4pPr>
            <a:lvl5pPr lvl="4" algn="ctr" rtl="0">
              <a:spcBef>
                <a:spcPts val="0"/>
              </a:spcBef>
              <a:spcAft>
                <a:spcPts val="0"/>
              </a:spcAft>
              <a:buClr>
                <a:schemeClr val="lt2"/>
              </a:buClr>
              <a:buSzPts val="1400"/>
              <a:buNone/>
              <a:defRPr sz="1400">
                <a:solidFill>
                  <a:schemeClr val="lt2"/>
                </a:solidFill>
              </a:defRPr>
            </a:lvl5pPr>
            <a:lvl6pPr lvl="5" algn="ctr" rtl="0">
              <a:spcBef>
                <a:spcPts val="0"/>
              </a:spcBef>
              <a:spcAft>
                <a:spcPts val="0"/>
              </a:spcAft>
              <a:buClr>
                <a:schemeClr val="lt2"/>
              </a:buClr>
              <a:buSzPts val="1400"/>
              <a:buNone/>
              <a:defRPr sz="1400">
                <a:solidFill>
                  <a:schemeClr val="lt2"/>
                </a:solidFill>
              </a:defRPr>
            </a:lvl6pPr>
            <a:lvl7pPr lvl="6" algn="ctr" rtl="0">
              <a:spcBef>
                <a:spcPts val="0"/>
              </a:spcBef>
              <a:spcAft>
                <a:spcPts val="0"/>
              </a:spcAft>
              <a:buClr>
                <a:schemeClr val="lt2"/>
              </a:buClr>
              <a:buSzPts val="1400"/>
              <a:buNone/>
              <a:defRPr sz="1400">
                <a:solidFill>
                  <a:schemeClr val="lt2"/>
                </a:solidFill>
              </a:defRPr>
            </a:lvl7pPr>
            <a:lvl8pPr lvl="7" algn="ctr" rtl="0">
              <a:spcBef>
                <a:spcPts val="0"/>
              </a:spcBef>
              <a:spcAft>
                <a:spcPts val="0"/>
              </a:spcAft>
              <a:buClr>
                <a:schemeClr val="lt2"/>
              </a:buClr>
              <a:buSzPts val="1400"/>
              <a:buNone/>
              <a:defRPr sz="1400">
                <a:solidFill>
                  <a:schemeClr val="lt2"/>
                </a:solidFill>
              </a:defRPr>
            </a:lvl8pPr>
            <a:lvl9pPr lvl="8" algn="ctr" rtl="0">
              <a:spcBef>
                <a:spcPts val="0"/>
              </a:spcBef>
              <a:spcAft>
                <a:spcPts val="0"/>
              </a:spcAft>
              <a:buClr>
                <a:schemeClr val="lt2"/>
              </a:buClr>
              <a:buSzPts val="1400"/>
              <a:buNone/>
              <a:defRPr sz="1400">
                <a:solidFill>
                  <a:schemeClr val="lt2"/>
                </a:solidFill>
              </a:defRPr>
            </a:lvl9pPr>
          </a:lstStyle>
          <a:p>
            <a:endParaRPr/>
          </a:p>
        </p:txBody>
      </p:sp>
      <p:sp>
        <p:nvSpPr>
          <p:cNvPr id="81" name="Google Shape;81;p18"/>
          <p:cNvSpPr txBox="1">
            <a:spLocks noGrp="1"/>
          </p:cNvSpPr>
          <p:nvPr>
            <p:ph type="subTitle" idx="6"/>
          </p:nvPr>
        </p:nvSpPr>
        <p:spPr>
          <a:xfrm>
            <a:off x="6296447" y="3822650"/>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hree columns 2">
  <p:cSld name="TITLE_AND_BODY_1_1_3">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4" name="Google Shape;84;p19"/>
          <p:cNvSpPr txBox="1">
            <a:spLocks noGrp="1"/>
          </p:cNvSpPr>
          <p:nvPr>
            <p:ph type="title" idx="2"/>
          </p:nvPr>
        </p:nvSpPr>
        <p:spPr>
          <a:xfrm>
            <a:off x="3561450" y="1280625"/>
            <a:ext cx="4287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85" name="Google Shape;85;p19"/>
          <p:cNvSpPr txBox="1">
            <a:spLocks noGrp="1"/>
          </p:cNvSpPr>
          <p:nvPr>
            <p:ph type="subTitle" idx="1"/>
          </p:nvPr>
        </p:nvSpPr>
        <p:spPr>
          <a:xfrm>
            <a:off x="3561450" y="1612843"/>
            <a:ext cx="4287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86" name="Google Shape;86;p19"/>
          <p:cNvSpPr txBox="1">
            <a:spLocks noGrp="1"/>
          </p:cNvSpPr>
          <p:nvPr>
            <p:ph type="title" idx="3"/>
          </p:nvPr>
        </p:nvSpPr>
        <p:spPr>
          <a:xfrm>
            <a:off x="3561450" y="2405454"/>
            <a:ext cx="4287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87" name="Google Shape;87;p19"/>
          <p:cNvSpPr txBox="1">
            <a:spLocks noGrp="1"/>
          </p:cNvSpPr>
          <p:nvPr>
            <p:ph type="subTitle" idx="4"/>
          </p:nvPr>
        </p:nvSpPr>
        <p:spPr>
          <a:xfrm>
            <a:off x="3561450" y="2737672"/>
            <a:ext cx="4287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88" name="Google Shape;88;p19"/>
          <p:cNvSpPr txBox="1">
            <a:spLocks noGrp="1"/>
          </p:cNvSpPr>
          <p:nvPr>
            <p:ph type="title" idx="5"/>
          </p:nvPr>
        </p:nvSpPr>
        <p:spPr>
          <a:xfrm>
            <a:off x="3561450" y="3530282"/>
            <a:ext cx="4287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89" name="Google Shape;89;p19"/>
          <p:cNvSpPr txBox="1">
            <a:spLocks noGrp="1"/>
          </p:cNvSpPr>
          <p:nvPr>
            <p:ph type="subTitle" idx="6"/>
          </p:nvPr>
        </p:nvSpPr>
        <p:spPr>
          <a:xfrm>
            <a:off x="3561450" y="3862500"/>
            <a:ext cx="4287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hree columns 3">
  <p:cSld name="TITLE_AND_BODY_1_1_3_1">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algn="r" rtl="0">
              <a:spcBef>
                <a:spcPts val="0"/>
              </a:spcBef>
              <a:spcAft>
                <a:spcPts val="0"/>
              </a:spcAft>
              <a:buClr>
                <a:schemeClr val="lt1"/>
              </a:buClr>
              <a:buSzPts val="2800"/>
              <a:buNone/>
              <a:defRPr>
                <a:solidFill>
                  <a:schemeClr val="lt1"/>
                </a:solidFill>
              </a:defRPr>
            </a:lvl2pPr>
            <a:lvl3pPr lvl="2" algn="r" rtl="0">
              <a:spcBef>
                <a:spcPts val="0"/>
              </a:spcBef>
              <a:spcAft>
                <a:spcPts val="0"/>
              </a:spcAft>
              <a:buClr>
                <a:schemeClr val="lt1"/>
              </a:buClr>
              <a:buSzPts val="2800"/>
              <a:buNone/>
              <a:defRPr>
                <a:solidFill>
                  <a:schemeClr val="lt1"/>
                </a:solidFill>
              </a:defRPr>
            </a:lvl3pPr>
            <a:lvl4pPr lvl="3" algn="r" rtl="0">
              <a:spcBef>
                <a:spcPts val="0"/>
              </a:spcBef>
              <a:spcAft>
                <a:spcPts val="0"/>
              </a:spcAft>
              <a:buClr>
                <a:schemeClr val="lt1"/>
              </a:buClr>
              <a:buSzPts val="2800"/>
              <a:buNone/>
              <a:defRPr>
                <a:solidFill>
                  <a:schemeClr val="lt1"/>
                </a:solidFill>
              </a:defRPr>
            </a:lvl4pPr>
            <a:lvl5pPr lvl="4" algn="r" rtl="0">
              <a:spcBef>
                <a:spcPts val="0"/>
              </a:spcBef>
              <a:spcAft>
                <a:spcPts val="0"/>
              </a:spcAft>
              <a:buClr>
                <a:schemeClr val="lt1"/>
              </a:buClr>
              <a:buSzPts val="2800"/>
              <a:buNone/>
              <a:defRPr>
                <a:solidFill>
                  <a:schemeClr val="lt1"/>
                </a:solidFill>
              </a:defRPr>
            </a:lvl5pPr>
            <a:lvl6pPr lvl="5" algn="r" rtl="0">
              <a:spcBef>
                <a:spcPts val="0"/>
              </a:spcBef>
              <a:spcAft>
                <a:spcPts val="0"/>
              </a:spcAft>
              <a:buClr>
                <a:schemeClr val="lt1"/>
              </a:buClr>
              <a:buSzPts val="2800"/>
              <a:buNone/>
              <a:defRPr>
                <a:solidFill>
                  <a:schemeClr val="lt1"/>
                </a:solidFill>
              </a:defRPr>
            </a:lvl6pPr>
            <a:lvl7pPr lvl="6" algn="r" rtl="0">
              <a:spcBef>
                <a:spcPts val="0"/>
              </a:spcBef>
              <a:spcAft>
                <a:spcPts val="0"/>
              </a:spcAft>
              <a:buClr>
                <a:schemeClr val="lt1"/>
              </a:buClr>
              <a:buSzPts val="2800"/>
              <a:buNone/>
              <a:defRPr>
                <a:solidFill>
                  <a:schemeClr val="lt1"/>
                </a:solidFill>
              </a:defRPr>
            </a:lvl7pPr>
            <a:lvl8pPr lvl="7" algn="r" rtl="0">
              <a:spcBef>
                <a:spcPts val="0"/>
              </a:spcBef>
              <a:spcAft>
                <a:spcPts val="0"/>
              </a:spcAft>
              <a:buClr>
                <a:schemeClr val="lt1"/>
              </a:buClr>
              <a:buSzPts val="2800"/>
              <a:buNone/>
              <a:defRPr>
                <a:solidFill>
                  <a:schemeClr val="lt1"/>
                </a:solidFill>
              </a:defRPr>
            </a:lvl8pPr>
            <a:lvl9pPr lvl="8" algn="r" rtl="0">
              <a:spcBef>
                <a:spcPts val="0"/>
              </a:spcBef>
              <a:spcAft>
                <a:spcPts val="0"/>
              </a:spcAft>
              <a:buClr>
                <a:schemeClr val="lt1"/>
              </a:buClr>
              <a:buSzPts val="2800"/>
              <a:buNone/>
              <a:defRPr>
                <a:solidFill>
                  <a:schemeClr val="lt1"/>
                </a:solidFill>
              </a:defRPr>
            </a:lvl9pPr>
          </a:lstStyle>
          <a:p>
            <a:endParaRPr/>
          </a:p>
        </p:txBody>
      </p:sp>
      <p:sp>
        <p:nvSpPr>
          <p:cNvPr id="92" name="Google Shape;92;p20"/>
          <p:cNvSpPr txBox="1">
            <a:spLocks noGrp="1"/>
          </p:cNvSpPr>
          <p:nvPr>
            <p:ph type="title" idx="2"/>
          </p:nvPr>
        </p:nvSpPr>
        <p:spPr>
          <a:xfrm>
            <a:off x="965700" y="2822800"/>
            <a:ext cx="199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93" name="Google Shape;93;p20"/>
          <p:cNvSpPr txBox="1">
            <a:spLocks noGrp="1"/>
          </p:cNvSpPr>
          <p:nvPr>
            <p:ph type="subTitle" idx="1"/>
          </p:nvPr>
        </p:nvSpPr>
        <p:spPr>
          <a:xfrm>
            <a:off x="965700" y="3155019"/>
            <a:ext cx="1997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94" name="Google Shape;94;p20"/>
          <p:cNvSpPr txBox="1">
            <a:spLocks noGrp="1"/>
          </p:cNvSpPr>
          <p:nvPr>
            <p:ph type="title" idx="3"/>
          </p:nvPr>
        </p:nvSpPr>
        <p:spPr>
          <a:xfrm>
            <a:off x="3573147" y="2822800"/>
            <a:ext cx="199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95" name="Google Shape;95;p20"/>
          <p:cNvSpPr txBox="1">
            <a:spLocks noGrp="1"/>
          </p:cNvSpPr>
          <p:nvPr>
            <p:ph type="subTitle" idx="4"/>
          </p:nvPr>
        </p:nvSpPr>
        <p:spPr>
          <a:xfrm>
            <a:off x="3573147" y="3155019"/>
            <a:ext cx="1997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96" name="Google Shape;96;p20"/>
          <p:cNvSpPr txBox="1">
            <a:spLocks noGrp="1"/>
          </p:cNvSpPr>
          <p:nvPr>
            <p:ph type="title" idx="5"/>
          </p:nvPr>
        </p:nvSpPr>
        <p:spPr>
          <a:xfrm>
            <a:off x="6180589" y="2822800"/>
            <a:ext cx="199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97" name="Google Shape;97;p20"/>
          <p:cNvSpPr txBox="1">
            <a:spLocks noGrp="1"/>
          </p:cNvSpPr>
          <p:nvPr>
            <p:ph type="subTitle" idx="6"/>
          </p:nvPr>
        </p:nvSpPr>
        <p:spPr>
          <a:xfrm>
            <a:off x="6180589" y="3155019"/>
            <a:ext cx="1997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2">
  <p:cSld name="BIG_NUMBER_1_1">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111" name="Google Shape;111;p22"/>
          <p:cNvSpPr txBox="1">
            <a:spLocks noGrp="1"/>
          </p:cNvSpPr>
          <p:nvPr>
            <p:ph type="title" idx="2" hasCustomPrompt="1"/>
          </p:nvPr>
        </p:nvSpPr>
        <p:spPr>
          <a:xfrm>
            <a:off x="720027" y="1551500"/>
            <a:ext cx="2926200" cy="858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4700"/>
              <a:buNone/>
              <a:defRPr sz="4700">
                <a:solidFill>
                  <a:schemeClr val="lt2"/>
                </a:solidFill>
              </a:defRPr>
            </a:lvl1pPr>
            <a:lvl2pPr lvl="1"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2pPr>
            <a:lvl3pPr lvl="2"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3pPr>
            <a:lvl4pPr lvl="3"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4pPr>
            <a:lvl5pPr lvl="4"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5pPr>
            <a:lvl6pPr lvl="5"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6pPr>
            <a:lvl7pPr lvl="6"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7pPr>
            <a:lvl8pPr lvl="7"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8pPr>
            <a:lvl9pPr lvl="8"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9pPr>
          </a:lstStyle>
          <a:p>
            <a:r>
              <a:t>xx%</a:t>
            </a:r>
          </a:p>
        </p:txBody>
      </p:sp>
      <p:sp>
        <p:nvSpPr>
          <p:cNvPr id="112" name="Google Shape;112;p22"/>
          <p:cNvSpPr txBox="1">
            <a:spLocks noGrp="1"/>
          </p:cNvSpPr>
          <p:nvPr>
            <p:ph type="title" idx="3" hasCustomPrompt="1"/>
          </p:nvPr>
        </p:nvSpPr>
        <p:spPr>
          <a:xfrm>
            <a:off x="2781000" y="2703125"/>
            <a:ext cx="2926200" cy="858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4700"/>
              <a:buNone/>
              <a:defRPr sz="4700">
                <a:solidFill>
                  <a:schemeClr val="lt2"/>
                </a:solidFill>
              </a:defRPr>
            </a:lvl1pPr>
            <a:lvl2pPr lvl="1"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2pPr>
            <a:lvl3pPr lvl="2"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3pPr>
            <a:lvl4pPr lvl="3"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4pPr>
            <a:lvl5pPr lvl="4"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5pPr>
            <a:lvl6pPr lvl="5"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6pPr>
            <a:lvl7pPr lvl="6"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7pPr>
            <a:lvl8pPr lvl="7"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8pPr>
            <a:lvl9pPr lvl="8"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9pPr>
          </a:lstStyle>
          <a:p>
            <a:r>
              <a:t>xx%</a:t>
            </a:r>
          </a:p>
        </p:txBody>
      </p:sp>
      <p:sp>
        <p:nvSpPr>
          <p:cNvPr id="113" name="Google Shape;113;p22"/>
          <p:cNvSpPr txBox="1">
            <a:spLocks noGrp="1"/>
          </p:cNvSpPr>
          <p:nvPr>
            <p:ph type="ctrTitle" idx="4"/>
          </p:nvPr>
        </p:nvSpPr>
        <p:spPr>
          <a:xfrm>
            <a:off x="3231365" y="406965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700"/>
              <a:buNone/>
              <a:defRPr sz="2000">
                <a:solidFill>
                  <a:schemeClr val="lt2"/>
                </a:solidFill>
              </a:defRPr>
            </a:lvl1pPr>
            <a:lvl2pPr lvl="1"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2pPr>
            <a:lvl3pPr lvl="2"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3pPr>
            <a:lvl4pPr lvl="3"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4pPr>
            <a:lvl5pPr lvl="4"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5pPr>
            <a:lvl6pPr lvl="5"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6pPr>
            <a:lvl7pPr lvl="6"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7pPr>
            <a:lvl8pPr lvl="7"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8pPr>
            <a:lvl9pPr lvl="8"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9pPr>
          </a:lstStyle>
          <a:p>
            <a:endParaRPr/>
          </a:p>
        </p:txBody>
      </p:sp>
      <p:sp>
        <p:nvSpPr>
          <p:cNvPr id="114" name="Google Shape;114;p22"/>
          <p:cNvSpPr txBox="1">
            <a:spLocks noGrp="1"/>
          </p:cNvSpPr>
          <p:nvPr>
            <p:ph type="title" idx="5" hasCustomPrompt="1"/>
          </p:nvPr>
        </p:nvSpPr>
        <p:spPr>
          <a:xfrm>
            <a:off x="719975" y="3854700"/>
            <a:ext cx="2928000" cy="858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4700"/>
              <a:buNone/>
              <a:defRPr sz="4700">
                <a:solidFill>
                  <a:schemeClr val="lt2"/>
                </a:solidFill>
              </a:defRPr>
            </a:lvl1pPr>
            <a:lvl2pPr lvl="1"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2pPr>
            <a:lvl3pPr lvl="2"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3pPr>
            <a:lvl4pPr lvl="3"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4pPr>
            <a:lvl5pPr lvl="4"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5pPr>
            <a:lvl6pPr lvl="5"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6pPr>
            <a:lvl7pPr lvl="6"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7pPr>
            <a:lvl8pPr lvl="7"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8pPr>
            <a:lvl9pPr lvl="8"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9pPr>
          </a:lstStyle>
          <a:p>
            <a:r>
              <a:t>xx%</a:t>
            </a:r>
          </a:p>
        </p:txBody>
      </p:sp>
      <p:sp>
        <p:nvSpPr>
          <p:cNvPr id="115" name="Google Shape;115;p22"/>
          <p:cNvSpPr txBox="1">
            <a:spLocks noGrp="1"/>
          </p:cNvSpPr>
          <p:nvPr>
            <p:ph type="ctrTitle" idx="6"/>
          </p:nvPr>
        </p:nvSpPr>
        <p:spPr>
          <a:xfrm>
            <a:off x="3231365" y="1760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700"/>
              <a:buNone/>
              <a:defRPr sz="2000">
                <a:solidFill>
                  <a:schemeClr val="lt2"/>
                </a:solidFill>
              </a:defRPr>
            </a:lvl1pPr>
            <a:lvl2pPr lvl="1"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2pPr>
            <a:lvl3pPr lvl="2"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3pPr>
            <a:lvl4pPr lvl="3"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4pPr>
            <a:lvl5pPr lvl="4"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5pPr>
            <a:lvl6pPr lvl="5"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6pPr>
            <a:lvl7pPr lvl="6"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7pPr>
            <a:lvl8pPr lvl="7"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8pPr>
            <a:lvl9pPr lvl="8"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9pPr>
          </a:lstStyle>
          <a:p>
            <a:endParaRPr/>
          </a:p>
        </p:txBody>
      </p:sp>
      <p:sp>
        <p:nvSpPr>
          <p:cNvPr id="116" name="Google Shape;116;p22"/>
          <p:cNvSpPr txBox="1">
            <a:spLocks noGrp="1"/>
          </p:cNvSpPr>
          <p:nvPr>
            <p:ph type="ctrTitle" idx="7"/>
          </p:nvPr>
        </p:nvSpPr>
        <p:spPr>
          <a:xfrm>
            <a:off x="5294376" y="2938750"/>
            <a:ext cx="26202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700"/>
              <a:buNone/>
              <a:defRPr sz="2000">
                <a:solidFill>
                  <a:schemeClr val="lt2"/>
                </a:solidFill>
              </a:defRPr>
            </a:lvl1pPr>
            <a:lvl2pPr lvl="1"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2pPr>
            <a:lvl3pPr lvl="2"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3pPr>
            <a:lvl4pPr lvl="3"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4pPr>
            <a:lvl5pPr lvl="4"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5pPr>
            <a:lvl6pPr lvl="5"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6pPr>
            <a:lvl7pPr lvl="6"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7pPr>
            <a:lvl8pPr lvl="7"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8pPr>
            <a:lvl9pPr lvl="8"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9pPr>
          </a:lstStyle>
          <a:p>
            <a:endParaRPr/>
          </a:p>
        </p:txBody>
      </p:sp>
      <p:sp>
        <p:nvSpPr>
          <p:cNvPr id="117" name="Google Shape;117;p22"/>
          <p:cNvSpPr/>
          <p:nvPr/>
        </p:nvSpPr>
        <p:spPr>
          <a:xfrm>
            <a:off x="454800" y="1531975"/>
            <a:ext cx="6042900" cy="9243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2"/>
          <p:cNvSpPr/>
          <p:nvPr/>
        </p:nvSpPr>
        <p:spPr>
          <a:xfrm>
            <a:off x="2520863" y="2670100"/>
            <a:ext cx="6042900" cy="9243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2"/>
          <p:cNvSpPr/>
          <p:nvPr/>
        </p:nvSpPr>
        <p:spPr>
          <a:xfrm>
            <a:off x="468675" y="3808225"/>
            <a:ext cx="6042900" cy="9243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3">
  <p:cSld name="BIG_NUMBER_1_1_1">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122" name="Google Shape;122;p23"/>
          <p:cNvSpPr txBox="1">
            <a:spLocks noGrp="1"/>
          </p:cNvSpPr>
          <p:nvPr>
            <p:ph type="title" idx="2" hasCustomPrompt="1"/>
          </p:nvPr>
        </p:nvSpPr>
        <p:spPr>
          <a:xfrm>
            <a:off x="1843050" y="1465775"/>
            <a:ext cx="5457900" cy="858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4700"/>
              <a:buNone/>
              <a:defRPr sz="4700">
                <a:solidFill>
                  <a:schemeClr val="accent3"/>
                </a:solidFill>
              </a:defRPr>
            </a:lvl1pPr>
            <a:lvl2pPr lvl="1"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2pPr>
            <a:lvl3pPr lvl="2"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3pPr>
            <a:lvl4pPr lvl="3"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4pPr>
            <a:lvl5pPr lvl="4"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5pPr>
            <a:lvl6pPr lvl="5"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6pPr>
            <a:lvl7pPr lvl="6"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7pPr>
            <a:lvl8pPr lvl="7"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8pPr>
            <a:lvl9pPr lvl="8"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9pPr>
          </a:lstStyle>
          <a:p>
            <a:r>
              <a:t>xx%</a:t>
            </a:r>
          </a:p>
        </p:txBody>
      </p:sp>
      <p:sp>
        <p:nvSpPr>
          <p:cNvPr id="123" name="Google Shape;123;p23"/>
          <p:cNvSpPr txBox="1">
            <a:spLocks noGrp="1"/>
          </p:cNvSpPr>
          <p:nvPr>
            <p:ph type="title" idx="3" hasCustomPrompt="1"/>
          </p:nvPr>
        </p:nvSpPr>
        <p:spPr>
          <a:xfrm>
            <a:off x="1843050" y="2922200"/>
            <a:ext cx="5457900" cy="858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4700"/>
              <a:buNone/>
              <a:defRPr sz="4700">
                <a:solidFill>
                  <a:schemeClr val="accent3"/>
                </a:solidFill>
              </a:defRPr>
            </a:lvl1pPr>
            <a:lvl2pPr lvl="1"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2pPr>
            <a:lvl3pPr lvl="2"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3pPr>
            <a:lvl4pPr lvl="3"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4pPr>
            <a:lvl5pPr lvl="4"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5pPr>
            <a:lvl6pPr lvl="5"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6pPr>
            <a:lvl7pPr lvl="6"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7pPr>
            <a:lvl8pPr lvl="7"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8pPr>
            <a:lvl9pPr lvl="8"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9pPr>
          </a:lstStyle>
          <a:p>
            <a:r>
              <a:t>xx%</a:t>
            </a:r>
          </a:p>
        </p:txBody>
      </p:sp>
      <p:sp>
        <p:nvSpPr>
          <p:cNvPr id="124" name="Google Shape;124;p23"/>
          <p:cNvSpPr txBox="1">
            <a:spLocks noGrp="1"/>
          </p:cNvSpPr>
          <p:nvPr>
            <p:ph type="ctrTitle" idx="4"/>
          </p:nvPr>
        </p:nvSpPr>
        <p:spPr>
          <a:xfrm>
            <a:off x="2128500" y="2324075"/>
            <a:ext cx="48870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Montserrat Medium"/>
              <a:buNone/>
              <a:defRPr sz="1400" b="0">
                <a:solidFill>
                  <a:schemeClr val="lt2"/>
                </a:solidFill>
                <a:latin typeface="Montserrat Medium"/>
                <a:ea typeface="Montserrat Medium"/>
                <a:cs typeface="Montserrat Medium"/>
                <a:sym typeface="Montserrat Medium"/>
              </a:defRPr>
            </a:lvl1pPr>
            <a:lvl2pPr lvl="1"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2pPr>
            <a:lvl3pPr lvl="2"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3pPr>
            <a:lvl4pPr lvl="3"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4pPr>
            <a:lvl5pPr lvl="4"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5pPr>
            <a:lvl6pPr lvl="5"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6pPr>
            <a:lvl7pPr lvl="6"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7pPr>
            <a:lvl8pPr lvl="7"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8pPr>
            <a:lvl9pPr lvl="8"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9pPr>
          </a:lstStyle>
          <a:p>
            <a:endParaRPr/>
          </a:p>
        </p:txBody>
      </p:sp>
      <p:sp>
        <p:nvSpPr>
          <p:cNvPr id="125" name="Google Shape;125;p23"/>
          <p:cNvSpPr txBox="1">
            <a:spLocks noGrp="1"/>
          </p:cNvSpPr>
          <p:nvPr>
            <p:ph type="ctrTitle" idx="5"/>
          </p:nvPr>
        </p:nvSpPr>
        <p:spPr>
          <a:xfrm>
            <a:off x="2128500" y="3780500"/>
            <a:ext cx="48870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Montserrat Medium"/>
              <a:buNone/>
              <a:defRPr sz="1400" b="0">
                <a:solidFill>
                  <a:schemeClr val="lt2"/>
                </a:solidFill>
                <a:latin typeface="Montserrat Medium"/>
                <a:ea typeface="Montserrat Medium"/>
                <a:cs typeface="Montserrat Medium"/>
                <a:sym typeface="Montserrat Medium"/>
              </a:defRPr>
            </a:lvl1pPr>
            <a:lvl2pPr lvl="1"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2pPr>
            <a:lvl3pPr lvl="2"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3pPr>
            <a:lvl4pPr lvl="3"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4pPr>
            <a:lvl5pPr lvl="4"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5pPr>
            <a:lvl6pPr lvl="5"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6pPr>
            <a:lvl7pPr lvl="6"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7pPr>
            <a:lvl8pPr lvl="7"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8pPr>
            <a:lvl9pPr lvl="8"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ontserrat"/>
              <a:buNone/>
              <a:defRPr sz="2800" b="1">
                <a:solidFill>
                  <a:schemeClr val="accent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Montserrat"/>
              <a:buChar char="●"/>
              <a:defRPr sz="1800">
                <a:solidFill>
                  <a:schemeClr val="accent2"/>
                </a:solidFill>
                <a:latin typeface="Montserrat"/>
                <a:ea typeface="Montserrat"/>
                <a:cs typeface="Montserrat"/>
                <a:sym typeface="Montserrat"/>
              </a:defRPr>
            </a:lvl1pPr>
            <a:lvl2pPr marL="914400" lvl="1"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2pPr>
            <a:lvl3pPr marL="1371600" lvl="2"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3pPr>
            <a:lvl4pPr marL="1828800" lvl="3"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4pPr>
            <a:lvl5pPr marL="2286000" lvl="4"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5pPr>
            <a:lvl6pPr marL="2743200" lvl="5"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6pPr>
            <a:lvl7pPr marL="3200400" lvl="6"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7pPr>
            <a:lvl8pPr marL="3657600" lvl="7"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accent2"/>
              </a:buClr>
              <a:buSzPts val="1400"/>
              <a:buFont typeface="Montserrat"/>
              <a:buChar char="■"/>
              <a:defRPr>
                <a:solidFill>
                  <a:schemeClr val="accent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1" r:id="rId4"/>
    <p:sldLayoutId id="2147483664" r:id="rId5"/>
    <p:sldLayoutId id="2147483665" r:id="rId6"/>
    <p:sldLayoutId id="2147483666" r:id="rId7"/>
    <p:sldLayoutId id="2147483668" r:id="rId8"/>
    <p:sldLayoutId id="2147483669" r:id="rId9"/>
    <p:sldLayoutId id="2147483670" r:id="rId10"/>
    <p:sldLayoutId id="2147483673" r:id="rId11"/>
    <p:sldLayoutId id="2147483675" r:id="rId12"/>
    <p:sldLayoutId id="2147483677" r:id="rId13"/>
    <p:sldLayoutId id="2147483678" r:id="rId14"/>
    <p:sldLayoutId id="2147483680" r:id="rId15"/>
    <p:sldLayoutId id="2147483681" r:id="rId16"/>
    <p:sldLayoutId id="2147483682" r:id="rId17"/>
    <p:sldLayoutId id="2147483683" r:id="rId18"/>
    <p:sldLayoutId id="2147483684" r:id="rId19"/>
    <p:sldLayoutId id="2147483685" r:id="rId20"/>
    <p:sldLayoutId id="2147483688" r:id="rId21"/>
    <p:sldLayoutId id="2147483689" r:id="rId22"/>
    <p:sldLayoutId id="2147483691" r:id="rId23"/>
    <p:sldLayoutId id="2147483692" r:id="rId24"/>
    <p:sldLayoutId id="2147483693" r:id="rId25"/>
    <p:sldLayoutId id="2147483694" r:id="rId26"/>
    <p:sldLayoutId id="2147483695" r:id="rId27"/>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3869" y="1204162"/>
            <a:ext cx="2981887" cy="400110"/>
          </a:xfrm>
          <a:prstGeom prst="rect">
            <a:avLst/>
          </a:prstGeom>
          <a:noFill/>
        </p:spPr>
        <p:txBody>
          <a:bodyPr wrap="square" rtlCol="0">
            <a:spAutoFit/>
          </a:bodyPr>
          <a:lstStyle/>
          <a:p>
            <a:pPr algn="ctr"/>
            <a:r>
              <a:rPr lang="en-US" sz="2000" b="1" dirty="0" smtClean="0">
                <a:latin typeface="Times New Roman" panose="02020603050405020304" pitchFamily="18" charset="0"/>
                <a:ea typeface="Arial Unicode MS" panose="020B0604020202020204" pitchFamily="34" charset="-128"/>
                <a:cs typeface="Times New Roman" panose="02020603050405020304" pitchFamily="18" charset="0"/>
              </a:rPr>
              <a:t>BỘ Y TẾ</a:t>
            </a:r>
          </a:p>
        </p:txBody>
      </p:sp>
      <p:sp>
        <p:nvSpPr>
          <p:cNvPr id="6" name="Round Diagonal Corner Rectangle 5"/>
          <p:cNvSpPr/>
          <p:nvPr/>
        </p:nvSpPr>
        <p:spPr>
          <a:xfrm>
            <a:off x="1139825" y="1965339"/>
            <a:ext cx="7204921" cy="1350044"/>
          </a:xfrm>
          <a:prstGeom prst="round2Diag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100" b="1" dirty="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BÁO </a:t>
            </a:r>
            <a:r>
              <a:rPr lang="vi-VN" sz="2100" b="1" dirty="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CÁO NỘI DUNG </a:t>
            </a:r>
            <a:r>
              <a:rPr lang="en-GB" sz="2100" b="1" dirty="0" smtClean="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NGHỊ ĐỊNH QUY ĐỊNH CHI TIẾT MỘT SỐ ĐIỀU VÀ BIỆN PHÁP ĐỂ TỔ CHỨC, HƯỚNG DẪN THI HÀNH LUẬT DƯỢC</a:t>
            </a:r>
            <a:endParaRPr lang="en-US" sz="2100" b="1" dirty="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 name="Subtitle 2">
            <a:extLst>
              <a:ext uri="{FF2B5EF4-FFF2-40B4-BE49-F238E27FC236}">
                <a16:creationId xmlns:a16="http://schemas.microsoft.com/office/drawing/2014/main" xmlns="" id="{2BBB0AF4-625A-F6F6-0FD1-AC270403EF40}"/>
              </a:ext>
            </a:extLst>
          </p:cNvPr>
          <p:cNvSpPr>
            <a:spLocks noGrp="1"/>
          </p:cNvSpPr>
          <p:nvPr>
            <p:ph type="subTitle" idx="1"/>
          </p:nvPr>
        </p:nvSpPr>
        <p:spPr>
          <a:xfrm>
            <a:off x="3356733" y="4437627"/>
            <a:ext cx="2519023" cy="525316"/>
          </a:xfrm>
        </p:spPr>
        <p:txBody>
          <a:bodyPr/>
          <a:lstStyle/>
          <a:p>
            <a:pPr>
              <a:lnSpc>
                <a:spcPct val="150000"/>
              </a:lnSpc>
            </a:pPr>
            <a:r>
              <a:rPr lang="en-GB" sz="1400" b="1" i="1" dirty="0" err="1" smtClean="0">
                <a:solidFill>
                  <a:srgbClr val="004D86"/>
                </a:solidFill>
                <a:latin typeface="Times New Roman" panose="02020603050405020304" pitchFamily="18" charset="0"/>
                <a:cs typeface="Times New Roman" panose="02020603050405020304" pitchFamily="18" charset="0"/>
              </a:rPr>
              <a:t>Hải</a:t>
            </a:r>
            <a:r>
              <a:rPr lang="en-GB" sz="1400" b="1" i="1" dirty="0" smtClean="0">
                <a:solidFill>
                  <a:srgbClr val="004D86"/>
                </a:solidFill>
                <a:latin typeface="Times New Roman" panose="02020603050405020304" pitchFamily="18" charset="0"/>
                <a:cs typeface="Times New Roman" panose="02020603050405020304" pitchFamily="18" charset="0"/>
              </a:rPr>
              <a:t> </a:t>
            </a:r>
            <a:r>
              <a:rPr lang="en-GB" sz="1400" b="1" i="1" dirty="0" err="1" smtClean="0">
                <a:solidFill>
                  <a:srgbClr val="004D86"/>
                </a:solidFill>
                <a:latin typeface="Times New Roman" panose="02020603050405020304" pitchFamily="18" charset="0"/>
                <a:cs typeface="Times New Roman" panose="02020603050405020304" pitchFamily="18" charset="0"/>
              </a:rPr>
              <a:t>Phòng</a:t>
            </a:r>
            <a:r>
              <a:rPr lang="en-US" sz="1400" b="1" i="1" dirty="0" smtClean="0">
                <a:solidFill>
                  <a:srgbClr val="004D86"/>
                </a:solidFill>
                <a:latin typeface="Times New Roman" panose="02020603050405020304" pitchFamily="18" charset="0"/>
                <a:cs typeface="Times New Roman" panose="02020603050405020304" pitchFamily="18" charset="0"/>
              </a:rPr>
              <a:t>, </a:t>
            </a:r>
            <a:r>
              <a:rPr lang="en-US" sz="1400" b="1" i="1" dirty="0" err="1">
                <a:solidFill>
                  <a:srgbClr val="004D86"/>
                </a:solidFill>
                <a:latin typeface="Times New Roman" panose="02020603050405020304" pitchFamily="18" charset="0"/>
                <a:cs typeface="Times New Roman" panose="02020603050405020304" pitchFamily="18" charset="0"/>
              </a:rPr>
              <a:t>ngày</a:t>
            </a:r>
            <a:r>
              <a:rPr lang="en-US" sz="1400" b="1" i="1" dirty="0">
                <a:solidFill>
                  <a:srgbClr val="004D86"/>
                </a:solidFill>
                <a:latin typeface="Times New Roman" panose="02020603050405020304" pitchFamily="18" charset="0"/>
                <a:cs typeface="Times New Roman" panose="02020603050405020304" pitchFamily="18" charset="0"/>
              </a:rPr>
              <a:t> </a:t>
            </a:r>
            <a:r>
              <a:rPr lang="en-US" sz="1400" b="1" i="1" dirty="0" smtClean="0">
                <a:solidFill>
                  <a:srgbClr val="004D86"/>
                </a:solidFill>
                <a:latin typeface="Times New Roman" panose="02020603050405020304" pitchFamily="18" charset="0"/>
                <a:cs typeface="Times New Roman" panose="02020603050405020304" pitchFamily="18" charset="0"/>
              </a:rPr>
              <a:t>30/7/2025</a:t>
            </a:r>
            <a:endParaRPr lang="en-US" sz="1400" b="1" i="1" dirty="0">
              <a:solidFill>
                <a:srgbClr val="004D86"/>
              </a:solidFill>
              <a:latin typeface="Times New Roman" panose="02020603050405020304" pitchFamily="18" charset="0"/>
              <a:cs typeface="Times New Roman" panose="02020603050405020304" pitchFamily="18" charset="0"/>
            </a:endParaRPr>
          </a:p>
          <a:p>
            <a:endParaRPr lang="en-US" sz="14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849" y="43130"/>
            <a:ext cx="1243594" cy="1038527"/>
          </a:xfrm>
          <a:prstGeom prst="rect">
            <a:avLst/>
          </a:prstGeom>
        </p:spPr>
      </p:pic>
    </p:spTree>
    <p:extLst>
      <p:ext uri="{BB962C8B-B14F-4D97-AF65-F5344CB8AC3E}">
        <p14:creationId xmlns:p14="http://schemas.microsoft.com/office/powerpoint/2010/main" val="85539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D1E990A8-5DA5-FB30-EE94-83F11D7475B1}"/>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15DF2E8-95C7-F2C4-58B5-AA98A79CFF83}"/>
              </a:ext>
            </a:extLst>
          </p:cNvPr>
          <p:cNvSpPr txBox="1">
            <a:spLocks noGrp="1"/>
          </p:cNvSpPr>
          <p:nvPr>
            <p:ph type="title"/>
          </p:nvPr>
        </p:nvSpPr>
        <p:spPr>
          <a:xfrm>
            <a:off x="782818" y="114828"/>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smtClean="0">
                <a:solidFill>
                  <a:srgbClr val="0070C0"/>
                </a:solidFill>
                <a:latin typeface="+mn-lt"/>
                <a:ea typeface="Segoe UI Black" panose="020B0A02040204020203" pitchFamily="34" charset="0"/>
              </a:rPr>
              <a:t>BỐ CỤC NGHỊ ĐỊNH</a:t>
            </a:r>
            <a:endParaRPr lang="en-US" sz="2000" dirty="0">
              <a:solidFill>
                <a:srgbClr val="0070C0"/>
              </a:solidFill>
              <a:latin typeface="+mn-lt"/>
              <a:ea typeface="Segoe UI Black" panose="020B0A02040204020203" pitchFamily="34" charset="0"/>
            </a:endParaRPr>
          </a:p>
        </p:txBody>
      </p:sp>
      <p:sp>
        <p:nvSpPr>
          <p:cNvPr id="8" name="Text 5">
            <a:extLst>
              <a:ext uri="{FF2B5EF4-FFF2-40B4-BE49-F238E27FC236}">
                <a16:creationId xmlns:a16="http://schemas.microsoft.com/office/drawing/2014/main" xmlns="" id="{4039EBC3-686E-4430-3E28-72ADA3A3FEF9}"/>
              </a:ext>
            </a:extLst>
          </p:cNvPr>
          <p:cNvSpPr/>
          <p:nvPr/>
        </p:nvSpPr>
        <p:spPr>
          <a:xfrm>
            <a:off x="418557" y="769898"/>
            <a:ext cx="7237610" cy="403866"/>
          </a:xfrm>
          <a:prstGeom prst="rect">
            <a:avLst/>
          </a:prstGeom>
          <a:noFill/>
          <a:ln/>
        </p:spPr>
        <p:txBody>
          <a:bodyPr wrap="square" lIns="0" tIns="0" rIns="0" bIns="0" rtlCol="0" anchor="t"/>
          <a:lstStyle/>
          <a:p>
            <a:pPr marL="165100" indent="0" algn="just">
              <a:buNone/>
            </a:pPr>
            <a:r>
              <a:rPr lang="en-US" sz="1600" dirty="0" err="1">
                <a:solidFill>
                  <a:srgbClr val="002060"/>
                </a:solidFill>
                <a:latin typeface="Arial" panose="020B0604020202020204" pitchFamily="34" charset="0"/>
                <a:cs typeface="Arial" panose="020B0604020202020204" pitchFamily="34" charset="0"/>
              </a:rPr>
              <a:t>Nghị</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định</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gồm</a:t>
            </a:r>
            <a:r>
              <a:rPr lang="en-US" sz="1600" dirty="0">
                <a:solidFill>
                  <a:srgbClr val="002060"/>
                </a:solidFill>
                <a:latin typeface="Arial" panose="020B0604020202020204" pitchFamily="34" charset="0"/>
                <a:cs typeface="Arial" panose="020B0604020202020204" pitchFamily="34" charset="0"/>
              </a:rPr>
              <a:t> </a:t>
            </a:r>
            <a:r>
              <a:rPr lang="en-US" sz="1600" b="1" dirty="0">
                <a:solidFill>
                  <a:srgbClr val="002060"/>
                </a:solidFill>
                <a:latin typeface="Arial" panose="020B0604020202020204" pitchFamily="34" charset="0"/>
                <a:cs typeface="Arial" panose="020B0604020202020204" pitchFamily="34" charset="0"/>
              </a:rPr>
              <a:t>9 </a:t>
            </a:r>
            <a:r>
              <a:rPr lang="en-US" sz="1600" b="1" dirty="0" err="1">
                <a:solidFill>
                  <a:srgbClr val="002060"/>
                </a:solidFill>
                <a:latin typeface="Arial" panose="020B0604020202020204" pitchFamily="34" charset="0"/>
                <a:cs typeface="Arial" panose="020B0604020202020204" pitchFamily="34" charset="0"/>
              </a:rPr>
              <a:t>Chương</a:t>
            </a:r>
            <a:r>
              <a:rPr lang="en-US" sz="1600" b="1" dirty="0">
                <a:solidFill>
                  <a:srgbClr val="002060"/>
                </a:solidFill>
                <a:latin typeface="Arial" panose="020B0604020202020204" pitchFamily="34" charset="0"/>
                <a:cs typeface="Arial" panose="020B0604020202020204" pitchFamily="34" charset="0"/>
              </a:rPr>
              <a:t>, 130 </a:t>
            </a:r>
            <a:r>
              <a:rPr lang="en-US" sz="1600" b="1" dirty="0" err="1">
                <a:solidFill>
                  <a:srgbClr val="002060"/>
                </a:solidFill>
                <a:latin typeface="Arial" panose="020B0604020202020204" pitchFamily="34" charset="0"/>
                <a:cs typeface="Arial" panose="020B0604020202020204" pitchFamily="34" charset="0"/>
              </a:rPr>
              <a:t>Điều</a:t>
            </a:r>
            <a:r>
              <a:rPr lang="en-US" sz="1600" dirty="0">
                <a:solidFill>
                  <a:srgbClr val="002060"/>
                </a:solidFill>
                <a:latin typeface="Arial" panose="020B0604020202020204" pitchFamily="34" charset="0"/>
                <a:cs typeface="Arial" panose="020B0604020202020204" pitchFamily="34" charset="0"/>
              </a:rPr>
              <a:t>:</a:t>
            </a:r>
          </a:p>
          <a:p>
            <a:pPr marL="0" indent="0" algn="ctr">
              <a:lnSpc>
                <a:spcPts val="2750"/>
              </a:lnSpc>
              <a:buNone/>
            </a:pPr>
            <a:r>
              <a:rPr lang="vi-VN" sz="1200" b="1" dirty="0" smtClean="0">
                <a:solidFill>
                  <a:srgbClr val="0070C0"/>
                </a:solidFill>
                <a:latin typeface="+mn-lt"/>
                <a:ea typeface="Alexandria" pitchFamily="34" charset="-122"/>
                <a:cs typeface="Times New Roman" panose="02020603050405020304" pitchFamily="18" charset="0"/>
              </a:rPr>
              <a:t> </a:t>
            </a:r>
            <a:endParaRPr lang="en-US" sz="1200" b="1" dirty="0">
              <a:solidFill>
                <a:srgbClr val="0070C0"/>
              </a:solidFill>
              <a:latin typeface="+mn-lt"/>
              <a:cs typeface="Times New Roman" panose="02020603050405020304" pitchFamily="18" charset="0"/>
            </a:endParaRPr>
          </a:p>
        </p:txBody>
      </p:sp>
      <p:sp>
        <p:nvSpPr>
          <p:cNvPr id="2" name="Google Shape;303;p54">
            <a:extLst>
              <a:ext uri="{FF2B5EF4-FFF2-40B4-BE49-F238E27FC236}">
                <a16:creationId xmlns:a16="http://schemas.microsoft.com/office/drawing/2014/main" xmlns="" id="{F99C3AB4-1E50-9013-AC82-088199A23752}"/>
              </a:ext>
            </a:extLst>
          </p:cNvPr>
          <p:cNvSpPr txBox="1">
            <a:spLocks noGrp="1"/>
          </p:cNvSpPr>
          <p:nvPr>
            <p:ph type="body" idx="1"/>
          </p:nvPr>
        </p:nvSpPr>
        <p:spPr>
          <a:xfrm>
            <a:off x="502391" y="945752"/>
            <a:ext cx="8139218" cy="3918856"/>
          </a:xfrm>
          <a:prstGeom prst="rect">
            <a:avLst/>
          </a:prstGeom>
        </p:spPr>
        <p:txBody>
          <a:bodyPr spcFirstLastPara="1" wrap="square" lIns="91425" tIns="91425" rIns="91425" bIns="91425" anchor="t" anchorCtr="0">
            <a:noAutofit/>
          </a:bodyPr>
          <a:lstStyle/>
          <a:p>
            <a:pPr marL="285750" indent="-285750" algn="just">
              <a:spcBef>
                <a:spcPts val="600"/>
              </a:spcBef>
              <a:buFont typeface="Wingdings" panose="05000000000000000000" pitchFamily="2" charset="2"/>
              <a:buChar char="v"/>
            </a:pPr>
            <a:r>
              <a:rPr lang="en-US" sz="1400" b="1" dirty="0" err="1" smtClean="0">
                <a:solidFill>
                  <a:srgbClr val="002060"/>
                </a:solidFill>
                <a:latin typeface="Arial" panose="020B0604020202020204" pitchFamily="34" charset="0"/>
                <a:cs typeface="Arial" panose="020B0604020202020204" pitchFamily="34" charset="0"/>
              </a:rPr>
              <a:t>Chương</a:t>
            </a:r>
            <a:r>
              <a:rPr lang="en-US" sz="1400" b="1" dirty="0" smtClean="0">
                <a:solidFill>
                  <a:srgbClr val="002060"/>
                </a:solidFill>
                <a:latin typeface="Arial" panose="020B0604020202020204" pitchFamily="34" charset="0"/>
                <a:cs typeface="Arial" panose="020B0604020202020204" pitchFamily="34" charset="0"/>
              </a:rPr>
              <a:t> </a:t>
            </a:r>
            <a:r>
              <a:rPr lang="en-US" sz="1400" b="1" dirty="0">
                <a:solidFill>
                  <a:srgbClr val="002060"/>
                </a:solidFill>
                <a:latin typeface="Arial" panose="020B0604020202020204" pitchFamily="34" charset="0"/>
                <a:cs typeface="Arial" panose="020B0604020202020204" pitchFamily="34" charset="0"/>
              </a:rPr>
              <a:t>I: </a:t>
            </a:r>
            <a:r>
              <a:rPr lang="en-US" sz="1400" dirty="0">
                <a:solidFill>
                  <a:srgbClr val="002060"/>
                </a:solidFill>
                <a:latin typeface="Arial" panose="020B0604020202020204" pitchFamily="34" charset="0"/>
                <a:cs typeface="Arial" panose="020B0604020202020204" pitchFamily="34" charset="0"/>
              </a:rPr>
              <a:t>01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Những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quy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định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chung</a:t>
            </a:r>
            <a:r>
              <a:rPr lang="en-US" sz="1400" dirty="0">
                <a:solidFill>
                  <a:srgbClr val="002060"/>
                </a:solidFill>
                <a:latin typeface="Arial" panose="020B0604020202020204" pitchFamily="34" charset="0"/>
                <a:cs typeface="Arial" panose="020B0604020202020204" pitchFamily="34" charset="0"/>
              </a:rPr>
              <a:t>) </a:t>
            </a:r>
          </a:p>
          <a:p>
            <a:pPr marL="285750" indent="-285750" algn="just">
              <a:spcBef>
                <a:spcPts val="600"/>
              </a:spcBef>
              <a:buFont typeface="Wingdings" panose="05000000000000000000" pitchFamily="2" charset="2"/>
              <a:buChar char="v"/>
            </a:pPr>
            <a:r>
              <a:rPr lang="en-US" sz="1400" b="1" dirty="0" err="1">
                <a:solidFill>
                  <a:srgbClr val="002060"/>
                </a:solidFill>
                <a:latin typeface="Arial" panose="020B0604020202020204" pitchFamily="34" charset="0"/>
                <a:cs typeface="Arial" panose="020B0604020202020204" pitchFamily="34" charset="0"/>
              </a:rPr>
              <a:t>Chương</a:t>
            </a:r>
            <a:r>
              <a:rPr lang="en-US" sz="1400" b="1" dirty="0">
                <a:solidFill>
                  <a:srgbClr val="002060"/>
                </a:solidFill>
                <a:latin typeface="Arial" panose="020B0604020202020204" pitchFamily="34" charset="0"/>
                <a:cs typeface="Arial" panose="020B0604020202020204" pitchFamily="34" charset="0"/>
              </a:rPr>
              <a:t> II: </a:t>
            </a:r>
            <a:r>
              <a:rPr lang="en-US" sz="1400" dirty="0">
                <a:solidFill>
                  <a:srgbClr val="002060"/>
                </a:solidFill>
                <a:latin typeface="Arial" panose="020B0604020202020204" pitchFamily="34" charset="0"/>
                <a:cs typeface="Arial" panose="020B0604020202020204" pitchFamily="34" charset="0"/>
              </a:rPr>
              <a:t>05 </a:t>
            </a:r>
            <a:r>
              <a:rPr lang="en-US" sz="1400" dirty="0" err="1">
                <a:solidFill>
                  <a:srgbClr val="002060"/>
                </a:solidFill>
                <a:latin typeface="Arial" panose="020B0604020202020204" pitchFamily="34" charset="0"/>
                <a:cs typeface="Arial" panose="020B0604020202020204" pitchFamily="34" charset="0"/>
              </a:rPr>
              <a:t>Mục</a:t>
            </a:r>
            <a:r>
              <a:rPr lang="en-US" sz="1400" dirty="0">
                <a:solidFill>
                  <a:srgbClr val="002060"/>
                </a:solidFill>
                <a:latin typeface="Arial" panose="020B0604020202020204" pitchFamily="34" charset="0"/>
                <a:cs typeface="Arial" panose="020B0604020202020204" pitchFamily="34" charset="0"/>
              </a:rPr>
              <a:t>, 17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Chứng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chỉ</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hành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nghề</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dược</a:t>
            </a:r>
            <a:r>
              <a:rPr lang="en-US" sz="1400" dirty="0">
                <a:solidFill>
                  <a:srgbClr val="002060"/>
                </a:solidFill>
                <a:latin typeface="Arial" panose="020B0604020202020204" pitchFamily="34" charset="0"/>
                <a:cs typeface="Arial" panose="020B0604020202020204" pitchFamily="34" charset="0"/>
              </a:rPr>
              <a:t>) </a:t>
            </a:r>
          </a:p>
          <a:p>
            <a:pPr marL="285750" indent="-285750" algn="just">
              <a:spcBef>
                <a:spcPts val="600"/>
              </a:spcBef>
              <a:buFont typeface="Wingdings" panose="05000000000000000000" pitchFamily="2" charset="2"/>
              <a:buChar char="v"/>
            </a:pPr>
            <a:r>
              <a:rPr lang="en-US" sz="1400" b="1" dirty="0" err="1">
                <a:solidFill>
                  <a:srgbClr val="002060"/>
                </a:solidFill>
                <a:latin typeface="Arial" panose="020B0604020202020204" pitchFamily="34" charset="0"/>
                <a:cs typeface="Arial" panose="020B0604020202020204" pitchFamily="34" charset="0"/>
              </a:rPr>
              <a:t>Chương</a:t>
            </a:r>
            <a:r>
              <a:rPr lang="en-US" sz="1400" b="1" dirty="0">
                <a:solidFill>
                  <a:srgbClr val="002060"/>
                </a:solidFill>
                <a:latin typeface="Arial" panose="020B0604020202020204" pitchFamily="34" charset="0"/>
                <a:cs typeface="Arial" panose="020B0604020202020204" pitchFamily="34" charset="0"/>
              </a:rPr>
              <a:t> III: </a:t>
            </a:r>
            <a:r>
              <a:rPr lang="en-US" sz="1400" dirty="0">
                <a:solidFill>
                  <a:srgbClr val="002060"/>
                </a:solidFill>
                <a:latin typeface="Arial" panose="020B0604020202020204" pitchFamily="34" charset="0"/>
                <a:cs typeface="Arial" panose="020B0604020202020204" pitchFamily="34" charset="0"/>
              </a:rPr>
              <a:t>05 </a:t>
            </a:r>
            <a:r>
              <a:rPr lang="en-US" sz="1400" dirty="0" err="1">
                <a:solidFill>
                  <a:srgbClr val="002060"/>
                </a:solidFill>
                <a:latin typeface="Arial" panose="020B0604020202020204" pitchFamily="34" charset="0"/>
                <a:cs typeface="Arial" panose="020B0604020202020204" pitchFamily="34" charset="0"/>
              </a:rPr>
              <a:t>Mục</a:t>
            </a:r>
            <a:r>
              <a:rPr lang="en-US" sz="1400" dirty="0">
                <a:solidFill>
                  <a:srgbClr val="002060"/>
                </a:solidFill>
                <a:latin typeface="Arial" panose="020B0604020202020204" pitchFamily="34" charset="0"/>
                <a:cs typeface="Arial" panose="020B0604020202020204" pitchFamily="34" charset="0"/>
              </a:rPr>
              <a:t>, 24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Kinh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doanh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dược</a:t>
            </a:r>
            <a:r>
              <a:rPr lang="en-US" sz="1400" dirty="0">
                <a:solidFill>
                  <a:srgbClr val="002060"/>
                </a:solidFill>
                <a:latin typeface="Arial" panose="020B0604020202020204" pitchFamily="34" charset="0"/>
                <a:cs typeface="Arial" panose="020B0604020202020204" pitchFamily="34" charset="0"/>
              </a:rPr>
              <a:t>)</a:t>
            </a:r>
          </a:p>
          <a:p>
            <a:pPr marL="285750" indent="-285750" algn="just">
              <a:spcBef>
                <a:spcPts val="600"/>
              </a:spcBef>
              <a:buFont typeface="Wingdings" panose="05000000000000000000" pitchFamily="2" charset="2"/>
              <a:buChar char="v"/>
            </a:pPr>
            <a:r>
              <a:rPr lang="en-US" sz="1400" b="1" dirty="0" err="1">
                <a:solidFill>
                  <a:srgbClr val="002060"/>
                </a:solidFill>
                <a:latin typeface="Arial" panose="020B0604020202020204" pitchFamily="34" charset="0"/>
                <a:cs typeface="Arial" panose="020B0604020202020204" pitchFamily="34" charset="0"/>
              </a:rPr>
              <a:t>Chương</a:t>
            </a:r>
            <a:r>
              <a:rPr lang="en-US" sz="1400" b="1" dirty="0">
                <a:solidFill>
                  <a:srgbClr val="002060"/>
                </a:solidFill>
                <a:latin typeface="Arial" panose="020B0604020202020204" pitchFamily="34" charset="0"/>
                <a:cs typeface="Arial" panose="020B0604020202020204" pitchFamily="34" charset="0"/>
              </a:rPr>
              <a:t> IV: </a:t>
            </a:r>
            <a:r>
              <a:rPr lang="en-US" sz="1400" dirty="0">
                <a:solidFill>
                  <a:srgbClr val="002060"/>
                </a:solidFill>
                <a:latin typeface="Arial" panose="020B0604020202020204" pitchFamily="34" charset="0"/>
                <a:cs typeface="Arial" panose="020B0604020202020204" pitchFamily="34" charset="0"/>
              </a:rPr>
              <a:t>07 </a:t>
            </a:r>
            <a:r>
              <a:rPr lang="en-US" sz="1400" dirty="0" err="1">
                <a:solidFill>
                  <a:srgbClr val="002060"/>
                </a:solidFill>
                <a:latin typeface="Arial" panose="020B0604020202020204" pitchFamily="34" charset="0"/>
                <a:cs typeface="Arial" panose="020B0604020202020204" pitchFamily="34" charset="0"/>
              </a:rPr>
              <a:t>Mục</a:t>
            </a:r>
            <a:r>
              <a:rPr lang="en-US" sz="1400" dirty="0">
                <a:solidFill>
                  <a:srgbClr val="002060"/>
                </a:solidFill>
                <a:latin typeface="Arial" panose="020B0604020202020204" pitchFamily="34" charset="0"/>
                <a:cs typeface="Arial" panose="020B0604020202020204" pitchFamily="34" charset="0"/>
              </a:rPr>
              <a:t>, 46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Xuất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nhập</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khẩu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nguyên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liệu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làm</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 </a:t>
            </a:r>
          </a:p>
          <a:p>
            <a:pPr marL="285750" indent="-285750" algn="just">
              <a:spcBef>
                <a:spcPts val="600"/>
              </a:spcBef>
              <a:buFont typeface="Wingdings" panose="05000000000000000000" pitchFamily="2" charset="2"/>
              <a:buChar char="v"/>
            </a:pPr>
            <a:r>
              <a:rPr lang="en-US" sz="1400" b="1" dirty="0" err="1">
                <a:solidFill>
                  <a:srgbClr val="002060"/>
                </a:solidFill>
                <a:latin typeface="Arial" panose="020B0604020202020204" pitchFamily="34" charset="0"/>
                <a:cs typeface="Arial" panose="020B0604020202020204" pitchFamily="34" charset="0"/>
              </a:rPr>
              <a:t>Chương</a:t>
            </a:r>
            <a:r>
              <a:rPr lang="en-US" sz="1400" b="1" dirty="0">
                <a:solidFill>
                  <a:srgbClr val="002060"/>
                </a:solidFill>
                <a:latin typeface="Arial" panose="020B0604020202020204" pitchFamily="34" charset="0"/>
                <a:cs typeface="Arial" panose="020B0604020202020204" pitchFamily="34" charset="0"/>
              </a:rPr>
              <a:t> V: </a:t>
            </a:r>
            <a:r>
              <a:rPr lang="en-US" sz="1400" dirty="0">
                <a:solidFill>
                  <a:srgbClr val="002060"/>
                </a:solidFill>
                <a:latin typeface="Arial" panose="020B0604020202020204" pitchFamily="34" charset="0"/>
                <a:cs typeface="Arial" panose="020B0604020202020204" pitchFamily="34" charset="0"/>
              </a:rPr>
              <a:t>02 </a:t>
            </a:r>
            <a:r>
              <a:rPr lang="en-US" sz="1400" dirty="0" err="1">
                <a:solidFill>
                  <a:srgbClr val="002060"/>
                </a:solidFill>
                <a:latin typeface="Arial" panose="020B0604020202020204" pitchFamily="34" charset="0"/>
                <a:cs typeface="Arial" panose="020B0604020202020204" pitchFamily="34" charset="0"/>
              </a:rPr>
              <a:t>Mục</a:t>
            </a:r>
            <a:r>
              <a:rPr lang="en-US" sz="1400" dirty="0">
                <a:solidFill>
                  <a:srgbClr val="002060"/>
                </a:solidFill>
                <a:latin typeface="Arial" panose="020B0604020202020204" pitchFamily="34" charset="0"/>
                <a:cs typeface="Arial" panose="020B0604020202020204" pitchFamily="34" charset="0"/>
              </a:rPr>
              <a:t>, 10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Đăng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ký</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lưu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hành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dược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liệu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tá</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dược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vỏ</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nang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quy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định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số</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lượng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giấy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đăng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ký</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lưu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hành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và</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đánh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giá</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cơ</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sở</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sản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xuất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nguyên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liệu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làm</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tại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nước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ngoài</a:t>
            </a:r>
            <a:r>
              <a:rPr lang="en-US" sz="1400" dirty="0">
                <a:solidFill>
                  <a:srgbClr val="002060"/>
                </a:solidFill>
                <a:latin typeface="Arial" panose="020B0604020202020204" pitchFamily="34" charset="0"/>
                <a:cs typeface="Arial" panose="020B0604020202020204" pitchFamily="34" charset="0"/>
              </a:rPr>
              <a:t>)</a:t>
            </a:r>
          </a:p>
          <a:p>
            <a:pPr marL="285750" indent="-285750" algn="just">
              <a:spcBef>
                <a:spcPts val="600"/>
              </a:spcBef>
              <a:buFont typeface="Wingdings" panose="05000000000000000000" pitchFamily="2" charset="2"/>
              <a:buChar char="v"/>
            </a:pPr>
            <a:r>
              <a:rPr lang="en-US" sz="1400" b="1" dirty="0" err="1">
                <a:solidFill>
                  <a:srgbClr val="002060"/>
                </a:solidFill>
                <a:latin typeface="Arial" panose="020B0604020202020204" pitchFamily="34" charset="0"/>
                <a:cs typeface="Arial" panose="020B0604020202020204" pitchFamily="34" charset="0"/>
              </a:rPr>
              <a:t>Chương</a:t>
            </a:r>
            <a:r>
              <a:rPr lang="en-US" sz="1400" b="1" dirty="0">
                <a:solidFill>
                  <a:srgbClr val="002060"/>
                </a:solidFill>
                <a:latin typeface="Arial" panose="020B0604020202020204" pitchFamily="34" charset="0"/>
                <a:cs typeface="Arial" panose="020B0604020202020204" pitchFamily="34" charset="0"/>
              </a:rPr>
              <a:t> VI: </a:t>
            </a:r>
            <a:r>
              <a:rPr lang="en-US" sz="1400" dirty="0">
                <a:solidFill>
                  <a:srgbClr val="002060"/>
                </a:solidFill>
                <a:latin typeface="Arial" panose="020B0604020202020204" pitchFamily="34" charset="0"/>
                <a:cs typeface="Arial" panose="020B0604020202020204" pitchFamily="34" charset="0"/>
              </a:rPr>
              <a:t>04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Thẩm</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quyền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hình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thức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thủ</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tục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hồi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nguyên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liệu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làm</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biện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pháp</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xử</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lý</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nguyên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liệu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làm</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bị</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hồi</a:t>
            </a:r>
            <a:r>
              <a:rPr lang="en-US" sz="1400" dirty="0">
                <a:solidFill>
                  <a:srgbClr val="002060"/>
                </a:solidFill>
                <a:latin typeface="Arial" panose="020B0604020202020204" pitchFamily="34" charset="0"/>
                <a:cs typeface="Arial" panose="020B0604020202020204" pitchFamily="34" charset="0"/>
              </a:rPr>
              <a:t>).</a:t>
            </a:r>
          </a:p>
          <a:p>
            <a:pPr marL="285750" indent="-285750" algn="just">
              <a:spcBef>
                <a:spcPts val="600"/>
              </a:spcBef>
              <a:buFont typeface="Wingdings" panose="05000000000000000000" pitchFamily="2" charset="2"/>
              <a:buChar char="v"/>
            </a:pPr>
            <a:r>
              <a:rPr lang="en-US" sz="1400" b="1" dirty="0" err="1">
                <a:solidFill>
                  <a:srgbClr val="002060"/>
                </a:solidFill>
                <a:latin typeface="Arial" panose="020B0604020202020204" pitchFamily="34" charset="0"/>
                <a:cs typeface="Arial" panose="020B0604020202020204" pitchFamily="34" charset="0"/>
              </a:rPr>
              <a:t>Chương</a:t>
            </a:r>
            <a:r>
              <a:rPr lang="en-US" sz="1400" b="1" dirty="0">
                <a:solidFill>
                  <a:srgbClr val="002060"/>
                </a:solidFill>
                <a:latin typeface="Arial" panose="020B0604020202020204" pitchFamily="34" charset="0"/>
                <a:cs typeface="Arial" panose="020B0604020202020204" pitchFamily="34" charset="0"/>
              </a:rPr>
              <a:t> VII: </a:t>
            </a:r>
            <a:r>
              <a:rPr lang="en-US" sz="1400" dirty="0">
                <a:solidFill>
                  <a:srgbClr val="002060"/>
                </a:solidFill>
                <a:latin typeface="Arial" panose="020B0604020202020204" pitchFamily="34" charset="0"/>
                <a:cs typeface="Arial" panose="020B0604020202020204" pitchFamily="34" charset="0"/>
              </a:rPr>
              <a:t>9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Nội</a:t>
            </a:r>
            <a:r>
              <a:rPr lang="en-US" sz="1400" dirty="0">
                <a:solidFill>
                  <a:srgbClr val="002060"/>
                </a:solidFill>
                <a:latin typeface="Arial" panose="020B0604020202020204" pitchFamily="34" charset="0"/>
                <a:cs typeface="Arial" panose="020B0604020202020204" pitchFamily="34" charset="0"/>
              </a:rPr>
              <a:t> dung </a:t>
            </a:r>
            <a:r>
              <a:rPr lang="en-US" sz="1400" dirty="0" err="1">
                <a:solidFill>
                  <a:srgbClr val="002060"/>
                </a:solidFill>
                <a:latin typeface="Arial" panose="020B0604020202020204" pitchFamily="34" charset="0"/>
                <a:cs typeface="Arial" panose="020B0604020202020204" pitchFamily="34" charset="0"/>
              </a:rPr>
              <a:t>quảng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cáo</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hồ</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sơ</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trình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tự</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thủ</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tục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tiếp</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nhận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thẩm</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quyền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và</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xác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nhận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nội</a:t>
            </a:r>
            <a:r>
              <a:rPr lang="en-US" sz="1400" dirty="0">
                <a:solidFill>
                  <a:srgbClr val="002060"/>
                </a:solidFill>
                <a:latin typeface="Arial" panose="020B0604020202020204" pitchFamily="34" charset="0"/>
                <a:cs typeface="Arial" panose="020B0604020202020204" pitchFamily="34" charset="0"/>
              </a:rPr>
              <a:t> dung </a:t>
            </a:r>
            <a:r>
              <a:rPr lang="en-US" sz="1400" dirty="0" err="1">
                <a:solidFill>
                  <a:srgbClr val="002060"/>
                </a:solidFill>
                <a:latin typeface="Arial" panose="020B0604020202020204" pitchFamily="34" charset="0"/>
                <a:cs typeface="Arial" panose="020B0604020202020204" pitchFamily="34" charset="0"/>
              </a:rPr>
              <a:t>quảng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cáo</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trách</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nhiệm</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của</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tổ</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chức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cá</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nhân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thực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hiện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tham</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gia</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quảng</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cáo</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a:t>
            </a:r>
          </a:p>
          <a:p>
            <a:pPr marL="285750" indent="-285750" algn="just">
              <a:spcBef>
                <a:spcPts val="600"/>
              </a:spcBef>
              <a:buFont typeface="Wingdings" panose="05000000000000000000" pitchFamily="2" charset="2"/>
              <a:buChar char="v"/>
            </a:pPr>
            <a:r>
              <a:rPr lang="en-US" sz="1400" b="1" dirty="0" err="1">
                <a:solidFill>
                  <a:srgbClr val="002060"/>
                </a:solidFill>
                <a:latin typeface="Arial" panose="020B0604020202020204" pitchFamily="34" charset="0"/>
                <a:cs typeface="Arial" panose="020B0604020202020204" pitchFamily="34" charset="0"/>
              </a:rPr>
              <a:t>Chương</a:t>
            </a:r>
            <a:r>
              <a:rPr lang="en-US" sz="1400" b="1" dirty="0">
                <a:solidFill>
                  <a:srgbClr val="002060"/>
                </a:solidFill>
                <a:latin typeface="Arial" panose="020B0604020202020204" pitchFamily="34" charset="0"/>
                <a:cs typeface="Arial" panose="020B0604020202020204" pitchFamily="34" charset="0"/>
              </a:rPr>
              <a:t> VIII: </a:t>
            </a:r>
            <a:r>
              <a:rPr lang="en-US" sz="1400" dirty="0">
                <a:solidFill>
                  <a:srgbClr val="002060"/>
                </a:solidFill>
                <a:latin typeface="Arial" panose="020B0604020202020204" pitchFamily="34" charset="0"/>
                <a:cs typeface="Arial" panose="020B0604020202020204" pitchFamily="34" charset="0"/>
              </a:rPr>
              <a:t>02 </a:t>
            </a:r>
            <a:r>
              <a:rPr lang="en-US" sz="1400" dirty="0" err="1">
                <a:solidFill>
                  <a:srgbClr val="002060"/>
                </a:solidFill>
                <a:latin typeface="Arial" panose="020B0604020202020204" pitchFamily="34" charset="0"/>
                <a:cs typeface="Arial" panose="020B0604020202020204" pitchFamily="34" charset="0"/>
              </a:rPr>
              <a:t>Mục</a:t>
            </a:r>
            <a:r>
              <a:rPr lang="en-US" sz="1400" dirty="0">
                <a:solidFill>
                  <a:srgbClr val="002060"/>
                </a:solidFill>
                <a:latin typeface="Arial" panose="020B0604020202020204" pitchFamily="34" charset="0"/>
                <a:cs typeface="Arial" panose="020B0604020202020204" pitchFamily="34" charset="0"/>
              </a:rPr>
              <a:t>, 10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Các</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biện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pháp</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quản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lý</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giá</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thuốc</a:t>
            </a:r>
            <a:r>
              <a:rPr lang="en-US" sz="1400" dirty="0">
                <a:solidFill>
                  <a:srgbClr val="002060"/>
                </a:solidFill>
                <a:latin typeface="Arial" panose="020B0604020202020204" pitchFamily="34" charset="0"/>
                <a:cs typeface="Arial" panose="020B0604020202020204" pitchFamily="34" charset="0"/>
              </a:rPr>
              <a:t>)</a:t>
            </a:r>
          </a:p>
          <a:p>
            <a:pPr marL="285750" indent="-285750" algn="just">
              <a:spcBef>
                <a:spcPts val="600"/>
              </a:spcBef>
              <a:buFont typeface="Wingdings" panose="05000000000000000000" pitchFamily="2" charset="2"/>
              <a:buChar char="v"/>
            </a:pPr>
            <a:r>
              <a:rPr lang="en-US" sz="1400" b="1" dirty="0" err="1">
                <a:solidFill>
                  <a:srgbClr val="002060"/>
                </a:solidFill>
                <a:latin typeface="Arial" panose="020B0604020202020204" pitchFamily="34" charset="0"/>
                <a:cs typeface="Arial" panose="020B0604020202020204" pitchFamily="34" charset="0"/>
              </a:rPr>
              <a:t>Chương</a:t>
            </a:r>
            <a:r>
              <a:rPr lang="en-US" sz="1400" b="1" dirty="0">
                <a:solidFill>
                  <a:srgbClr val="002060"/>
                </a:solidFill>
                <a:latin typeface="Arial" panose="020B0604020202020204" pitchFamily="34" charset="0"/>
                <a:cs typeface="Arial" panose="020B0604020202020204" pitchFamily="34" charset="0"/>
              </a:rPr>
              <a:t> IX: </a:t>
            </a:r>
            <a:r>
              <a:rPr lang="en-US" sz="1400" dirty="0">
                <a:solidFill>
                  <a:srgbClr val="002060"/>
                </a:solidFill>
                <a:latin typeface="Arial" panose="020B0604020202020204" pitchFamily="34" charset="0"/>
                <a:cs typeface="Arial" panose="020B0604020202020204" pitchFamily="34" charset="0"/>
              </a:rPr>
              <a:t>09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Điều</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khoản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hành</a:t>
            </a:r>
            <a:r>
              <a:rPr lang="en-US" sz="1400" dirty="0">
                <a:solidFill>
                  <a:srgbClr val="002060"/>
                </a:solidFill>
                <a:latin typeface="Arial" panose="020B0604020202020204" pitchFamily="34" charset="0"/>
                <a:cs typeface="Arial" panose="020B0604020202020204" pitchFamily="34" charset="0"/>
              </a:rPr>
              <a:t>) </a:t>
            </a:r>
            <a:endParaRPr lang="vi-VN" sz="1400" dirty="0">
              <a:solidFill>
                <a:srgbClr val="002060"/>
              </a:solidFill>
              <a:latin typeface="Arial" panose="020B0604020202020204" pitchFamily="34" charset="0"/>
              <a:cs typeface="Arial" panose="020B0604020202020204" pitchFamily="34" charset="0"/>
            </a:endParaRPr>
          </a:p>
        </p:txBody>
      </p:sp>
      <p:cxnSp>
        <p:nvCxnSpPr>
          <p:cNvPr id="3" name="Google Shape;305;p54">
            <a:extLst>
              <a:ext uri="{FF2B5EF4-FFF2-40B4-BE49-F238E27FC236}">
                <a16:creationId xmlns:a16="http://schemas.microsoft.com/office/drawing/2014/main" xmlns="" id="{8E1514C6-1478-BA8C-B2E5-6F557E202197}"/>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6"/>
            <a:ext cx="734675" cy="684452"/>
          </a:xfrm>
          <a:prstGeom prst="rect">
            <a:avLst/>
          </a:prstGeom>
        </p:spPr>
      </p:pic>
    </p:spTree>
    <p:extLst>
      <p:ext uri="{BB962C8B-B14F-4D97-AF65-F5344CB8AC3E}">
        <p14:creationId xmlns:p14="http://schemas.microsoft.com/office/powerpoint/2010/main" val="857717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173615EE-B082-6989-BDBD-07C8C4A55644}"/>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CB77D4A8-200C-8355-6D9C-164C56307EDB}"/>
              </a:ext>
            </a:extLst>
          </p:cNvPr>
          <p:cNvSpPr txBox="1">
            <a:spLocks noGrp="1"/>
          </p:cNvSpPr>
          <p:nvPr>
            <p:ph type="title"/>
          </p:nvPr>
        </p:nvSpPr>
        <p:spPr>
          <a:xfrm>
            <a:off x="3769198" y="289678"/>
            <a:ext cx="338407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B050"/>
                </a:solidFill>
                <a:latin typeface="+mj-lt"/>
                <a:ea typeface="Segoe UI Black" panose="020B0A02040204020203" pitchFamily="34" charset="0"/>
              </a:rPr>
              <a:t>PHẦN </a:t>
            </a:r>
            <a:r>
              <a:rPr lang="en-US" dirty="0" smtClean="0">
                <a:solidFill>
                  <a:srgbClr val="00B050"/>
                </a:solidFill>
                <a:latin typeface="+mj-lt"/>
                <a:ea typeface="Segoe UI Black" panose="020B0A02040204020203" pitchFamily="34" charset="0"/>
              </a:rPr>
              <a:t>IV</a:t>
            </a:r>
            <a:endParaRPr lang="en-US" dirty="0">
              <a:solidFill>
                <a:srgbClr val="00B050"/>
              </a:solidFill>
              <a:latin typeface="+mj-lt"/>
              <a:ea typeface="Segoe UI Black" panose="020B0A02040204020203" pitchFamily="34" charset="0"/>
            </a:endParaRPr>
          </a:p>
        </p:txBody>
      </p:sp>
      <p:sp>
        <p:nvSpPr>
          <p:cNvPr id="303" name="Google Shape;303;p54">
            <a:extLst>
              <a:ext uri="{FF2B5EF4-FFF2-40B4-BE49-F238E27FC236}">
                <a16:creationId xmlns:a16="http://schemas.microsoft.com/office/drawing/2014/main" xmlns="" id="{77C191BF-6B1B-7C11-4FF9-9CE7CDFE2F43}"/>
              </a:ext>
            </a:extLst>
          </p:cNvPr>
          <p:cNvSpPr txBox="1">
            <a:spLocks noGrp="1"/>
          </p:cNvSpPr>
          <p:nvPr>
            <p:ph type="body" idx="1"/>
          </p:nvPr>
        </p:nvSpPr>
        <p:spPr>
          <a:xfrm>
            <a:off x="456729" y="1371021"/>
            <a:ext cx="8393976" cy="1673771"/>
          </a:xfrm>
          <a:prstGeom prst="rect">
            <a:avLst/>
          </a:prstGeom>
        </p:spPr>
        <p:txBody>
          <a:bodyPr spcFirstLastPara="1" wrap="square" lIns="91425" tIns="91425" rIns="91425" bIns="91425" anchor="t" anchorCtr="0">
            <a:noAutofit/>
          </a:bodyPr>
          <a:lstStyle/>
          <a:p>
            <a:pPr marL="0" indent="0" algn="ctr">
              <a:lnSpc>
                <a:spcPct val="100000"/>
              </a:lnSpc>
              <a:spcAft>
                <a:spcPts val="1600"/>
              </a:spcAft>
              <a:buSzPct val="110000"/>
              <a:buNone/>
            </a:pPr>
            <a:r>
              <a:rPr lang="en-GB" sz="2400" b="1" dirty="0" smtClean="0">
                <a:solidFill>
                  <a:srgbClr val="004D86"/>
                </a:solidFill>
                <a:latin typeface="Arial (Body)"/>
                <a:cs typeface="Segoe UI Semilight" panose="020B0402040204020203" pitchFamily="34" charset="0"/>
              </a:rPr>
              <a:t>NỘI DUNG CƠ BẢN NGHỊ ĐỊNH</a:t>
            </a:r>
            <a:endParaRPr lang="vi-VN" sz="2400" b="1" dirty="0">
              <a:solidFill>
                <a:srgbClr val="004D86"/>
              </a:solidFill>
              <a:latin typeface="Arial (Body)"/>
              <a:cs typeface="Segoe UI Semilight" panose="020B0402040204020203" pitchFamily="34" charset="0"/>
            </a:endParaRPr>
          </a:p>
        </p:txBody>
      </p:sp>
      <p:cxnSp>
        <p:nvCxnSpPr>
          <p:cNvPr id="305" name="Google Shape;305;p54">
            <a:extLst>
              <a:ext uri="{FF2B5EF4-FFF2-40B4-BE49-F238E27FC236}">
                <a16:creationId xmlns:a16="http://schemas.microsoft.com/office/drawing/2014/main" xmlns="" id="{76B4B24A-11A1-D491-A837-E6EDABC95F0B}"/>
              </a:ext>
            </a:extLst>
          </p:cNvPr>
          <p:cNvCxnSpPr/>
          <p:nvPr/>
        </p:nvCxnSpPr>
        <p:spPr>
          <a:xfrm>
            <a:off x="2013117" y="888893"/>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EE29F38F-EE83-186E-2783-A0120633FB1E}"/>
              </a:ext>
            </a:extLst>
          </p:cNvPr>
          <p:cNvPicPr preferRelativeResize="0"/>
          <p:nvPr/>
        </p:nvPicPr>
        <p:blipFill rotWithShape="1">
          <a:blip r:embed="rId3">
            <a:alphaModFix/>
          </a:blip>
          <a:srcRect t="31505" b="34422"/>
          <a:stretch/>
        </p:blipFill>
        <p:spPr>
          <a:xfrm>
            <a:off x="0" y="3247200"/>
            <a:ext cx="9143996" cy="1896299"/>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 y="53406"/>
            <a:ext cx="734675" cy="684452"/>
          </a:xfrm>
          <a:prstGeom prst="rect">
            <a:avLst/>
          </a:prstGeom>
        </p:spPr>
      </p:pic>
    </p:spTree>
    <p:extLst>
      <p:ext uri="{BB962C8B-B14F-4D97-AF65-F5344CB8AC3E}">
        <p14:creationId xmlns:p14="http://schemas.microsoft.com/office/powerpoint/2010/main" val="3591855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D1E990A8-5DA5-FB30-EE94-83F11D7475B1}"/>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15DF2E8-95C7-F2C4-58B5-AA98A79CFF83}"/>
              </a:ext>
            </a:extLst>
          </p:cNvPr>
          <p:cNvSpPr txBox="1">
            <a:spLocks noGrp="1"/>
          </p:cNvSpPr>
          <p:nvPr>
            <p:ph type="title"/>
          </p:nvPr>
        </p:nvSpPr>
        <p:spPr>
          <a:xfrm>
            <a:off x="782818" y="114828"/>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smtClean="0">
                <a:solidFill>
                  <a:srgbClr val="0070C0"/>
                </a:solidFill>
                <a:latin typeface="+mn-lt"/>
                <a:ea typeface="Segoe UI Black" panose="020B0A02040204020203" pitchFamily="34" charset="0"/>
              </a:rPr>
              <a:t>NỘI DUNG CƠ BẢN NGHỊ ĐỊNH</a:t>
            </a:r>
            <a:endParaRPr lang="en-US" sz="2000" dirty="0">
              <a:solidFill>
                <a:srgbClr val="0070C0"/>
              </a:solidFill>
              <a:latin typeface="+mn-lt"/>
              <a:ea typeface="Segoe UI Black" panose="020B0A02040204020203" pitchFamily="34" charset="0"/>
            </a:endParaRPr>
          </a:p>
        </p:txBody>
      </p:sp>
      <p:sp>
        <p:nvSpPr>
          <p:cNvPr id="8" name="Text 5">
            <a:extLst>
              <a:ext uri="{FF2B5EF4-FFF2-40B4-BE49-F238E27FC236}">
                <a16:creationId xmlns:a16="http://schemas.microsoft.com/office/drawing/2014/main" xmlns="" id="{4039EBC3-686E-4430-3E28-72ADA3A3FEF9}"/>
              </a:ext>
            </a:extLst>
          </p:cNvPr>
          <p:cNvSpPr/>
          <p:nvPr/>
        </p:nvSpPr>
        <p:spPr>
          <a:xfrm>
            <a:off x="418557" y="769898"/>
            <a:ext cx="7237610" cy="403866"/>
          </a:xfrm>
          <a:prstGeom prst="rect">
            <a:avLst/>
          </a:prstGeom>
          <a:noFill/>
          <a:ln/>
        </p:spPr>
        <p:txBody>
          <a:bodyPr wrap="square" lIns="0" tIns="0" rIns="0" bIns="0" rtlCol="0" anchor="t"/>
          <a:lstStyle/>
          <a:p>
            <a:pPr>
              <a:defRPr/>
            </a:pPr>
            <a:r>
              <a:rPr lang="en-US" sz="1600" b="1" dirty="0" smtClean="0">
                <a:solidFill>
                  <a:srgbClr val="002060"/>
                </a:solidFill>
                <a:latin typeface="Arial" panose="020B0604020202020204" pitchFamily="34" charset="0"/>
                <a:cs typeface="Arial" panose="020B0604020202020204" pitchFamily="34" charset="0"/>
              </a:rPr>
              <a:t>1. </a:t>
            </a:r>
            <a:r>
              <a:rPr lang="en-US" sz="1600" b="1" dirty="0" err="1" smtClean="0">
                <a:solidFill>
                  <a:srgbClr val="002060"/>
                </a:solidFill>
                <a:latin typeface="Arial" panose="020B0604020202020204" pitchFamily="34" charset="0"/>
                <a:cs typeface="Arial" panose="020B0604020202020204" pitchFamily="34" charset="0"/>
              </a:rPr>
              <a:t>Hướng</a:t>
            </a:r>
            <a:r>
              <a:rPr lang="en-US" sz="1600" b="1" dirty="0" smtClean="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dẫn</a:t>
            </a:r>
            <a:r>
              <a:rPr lang="en-US" sz="1600" b="1" dirty="0">
                <a:solidFill>
                  <a:srgbClr val="002060"/>
                </a:solidFill>
                <a:latin typeface="Arial" panose="020B0604020202020204" pitchFamily="34" charset="0"/>
                <a:cs typeface="Arial" panose="020B0604020202020204" pitchFamily="34" charset="0"/>
              </a:rPr>
              <a:t> 12 </a:t>
            </a:r>
            <a:r>
              <a:rPr lang="en-US" sz="1600" b="1" dirty="0" err="1">
                <a:solidFill>
                  <a:srgbClr val="002060"/>
                </a:solidFill>
                <a:latin typeface="Arial" panose="020B0604020202020204" pitchFamily="34" charset="0"/>
                <a:cs typeface="Arial" panose="020B0604020202020204" pitchFamily="34" charset="0"/>
              </a:rPr>
              <a:t>nội</a:t>
            </a:r>
            <a:r>
              <a:rPr lang="en-US" sz="1600" b="1" dirty="0">
                <a:solidFill>
                  <a:srgbClr val="002060"/>
                </a:solidFill>
                <a:latin typeface="Arial" panose="020B0604020202020204" pitchFamily="34" charset="0"/>
                <a:cs typeface="Arial" panose="020B0604020202020204" pitchFamily="34" charset="0"/>
              </a:rPr>
              <a:t> dung </a:t>
            </a:r>
            <a:r>
              <a:rPr lang="en-US" sz="1600" b="1" dirty="0" err="1">
                <a:solidFill>
                  <a:srgbClr val="002060"/>
                </a:solidFill>
                <a:latin typeface="Arial" panose="020B0604020202020204" pitchFamily="34" charset="0"/>
                <a:cs typeface="Arial" panose="020B0604020202020204" pitchFamily="34" charset="0"/>
              </a:rPr>
              <a:t>Luật</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Dược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giao</a:t>
            </a:r>
            <a:r>
              <a:rPr lang="en-US" sz="1600" b="1" dirty="0">
                <a:solidFill>
                  <a:srgbClr val="002060"/>
                </a:solidFill>
                <a:latin typeface="Arial" panose="020B0604020202020204" pitchFamily="34" charset="0"/>
                <a:cs typeface="Arial" panose="020B0604020202020204" pitchFamily="34" charset="0"/>
              </a:rPr>
              <a:t> CP </a:t>
            </a:r>
            <a:r>
              <a:rPr lang="en-US" sz="1600" b="1" dirty="0" err="1">
                <a:solidFill>
                  <a:srgbClr val="002060"/>
                </a:solidFill>
                <a:latin typeface="Arial" panose="020B0604020202020204" pitchFamily="34" charset="0"/>
                <a:cs typeface="Arial" panose="020B0604020202020204" pitchFamily="34" charset="0"/>
              </a:rPr>
              <a:t>quy</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định</a:t>
            </a:r>
            <a:r>
              <a:rPr lang="en-US" sz="1600" b="1" dirty="0">
                <a:solidFill>
                  <a:srgbClr val="002060"/>
                </a:solidFill>
                <a:latin typeface="Arial" panose="020B0604020202020204" pitchFamily="34" charset="0"/>
                <a:cs typeface="Arial" panose="020B0604020202020204" pitchFamily="34" charset="0"/>
              </a:rPr>
              <a:t>,</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bao</a:t>
            </a:r>
            <a:r>
              <a:rPr lang="en-US" sz="1600" dirty="0">
                <a:solidFill>
                  <a:srgbClr val="002060"/>
                </a:solidFill>
                <a:latin typeface="Arial" panose="020B0604020202020204" pitchFamily="34" charset="0"/>
                <a:cs typeface="Arial" panose="020B0604020202020204" pitchFamily="34" charset="0"/>
              </a:rPr>
              <a:t> </a:t>
            </a:r>
            <a:r>
              <a:rPr lang="en-US" sz="1600" dirty="0" err="1" smtClean="0">
                <a:solidFill>
                  <a:srgbClr val="002060"/>
                </a:solidFill>
                <a:latin typeface="Arial" panose="020B0604020202020204" pitchFamily="34" charset="0"/>
                <a:cs typeface="Arial" panose="020B0604020202020204" pitchFamily="34" charset="0"/>
              </a:rPr>
              <a:t>gồm</a:t>
            </a:r>
            <a:r>
              <a:rPr lang="en-US" sz="1600" dirty="0">
                <a:solidFill>
                  <a:srgbClr val="002060"/>
                </a:solidFill>
                <a:latin typeface="Arial" panose="020B0604020202020204" pitchFamily="34" charset="0"/>
                <a:cs typeface="Arial" panose="020B0604020202020204" pitchFamily="34" charset="0"/>
              </a:rPr>
              <a:t>:</a:t>
            </a:r>
            <a:r>
              <a:rPr lang="en-US" sz="1600" dirty="0" smtClean="0">
                <a:solidFill>
                  <a:srgbClr val="002060"/>
                </a:solidFill>
                <a:latin typeface="Arial" panose="020B0604020202020204" pitchFamily="34" charset="0"/>
                <a:cs typeface="Arial" panose="020B0604020202020204" pitchFamily="34" charset="0"/>
              </a:rPr>
              <a:t>              </a:t>
            </a:r>
            <a:endParaRPr lang="en-US" sz="1600" dirty="0">
              <a:solidFill>
                <a:srgbClr val="002060"/>
              </a:solidFill>
              <a:latin typeface="Arial" panose="020B0604020202020204" pitchFamily="34" charset="0"/>
              <a:cs typeface="Arial" panose="020B0604020202020204" pitchFamily="34" charset="0"/>
            </a:endParaRPr>
          </a:p>
          <a:p>
            <a:pPr marL="0" indent="0" algn="ctr">
              <a:lnSpc>
                <a:spcPts val="2750"/>
              </a:lnSpc>
              <a:buNone/>
            </a:pPr>
            <a:r>
              <a:rPr lang="vi-VN" sz="1200" b="1" dirty="0" smtClean="0">
                <a:solidFill>
                  <a:srgbClr val="0070C0"/>
                </a:solidFill>
                <a:latin typeface="+mn-lt"/>
                <a:ea typeface="Alexandria" pitchFamily="34" charset="-122"/>
                <a:cs typeface="Times New Roman" panose="02020603050405020304" pitchFamily="18" charset="0"/>
              </a:rPr>
              <a:t> </a:t>
            </a:r>
            <a:endParaRPr lang="en-US" sz="1200" b="1" dirty="0">
              <a:solidFill>
                <a:srgbClr val="0070C0"/>
              </a:solidFill>
              <a:latin typeface="+mn-lt"/>
              <a:cs typeface="Times New Roman" panose="02020603050405020304" pitchFamily="18" charset="0"/>
            </a:endParaRPr>
          </a:p>
        </p:txBody>
      </p:sp>
      <p:sp>
        <p:nvSpPr>
          <p:cNvPr id="2" name="Google Shape;303;p54">
            <a:extLst>
              <a:ext uri="{FF2B5EF4-FFF2-40B4-BE49-F238E27FC236}">
                <a16:creationId xmlns:a16="http://schemas.microsoft.com/office/drawing/2014/main" xmlns="" id="{F99C3AB4-1E50-9013-AC82-088199A23752}"/>
              </a:ext>
            </a:extLst>
          </p:cNvPr>
          <p:cNvSpPr txBox="1">
            <a:spLocks noGrp="1"/>
          </p:cNvSpPr>
          <p:nvPr>
            <p:ph type="body" idx="1"/>
          </p:nvPr>
        </p:nvSpPr>
        <p:spPr>
          <a:xfrm>
            <a:off x="502391" y="1262670"/>
            <a:ext cx="8139218" cy="3601938"/>
          </a:xfrm>
          <a:prstGeom prst="rect">
            <a:avLst/>
          </a:prstGeom>
        </p:spPr>
        <p:txBody>
          <a:bodyPr spcFirstLastPara="1" wrap="square" lIns="91425" tIns="91425" rIns="91425" bIns="91425" anchor="t" anchorCtr="0">
            <a:noAutofit/>
          </a:bodyPr>
          <a:lstStyle/>
          <a:p>
            <a:pPr marL="342900" indent="-342900" algn="just">
              <a:lnSpc>
                <a:spcPct val="100000"/>
              </a:lnSpc>
              <a:buFont typeface="Wingdings" panose="05000000000000000000" pitchFamily="2" charset="2"/>
              <a:buChar char="v"/>
              <a:defRPr/>
            </a:pPr>
            <a:r>
              <a:rPr lang="en-US" sz="1800" dirty="0" err="1">
                <a:solidFill>
                  <a:srgbClr val="002060"/>
                </a:solidFill>
                <a:latin typeface="Arial" panose="020B0604020202020204" pitchFamily="34" charset="0"/>
                <a:cs typeface="Arial" panose="020B0604020202020204" pitchFamily="34" charset="0"/>
              </a:rPr>
              <a:t>Chứng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chỉ</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nghề</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dược</a:t>
            </a:r>
            <a:r>
              <a:rPr lang="en-US" sz="1800" dirty="0">
                <a:solidFill>
                  <a:srgbClr val="002060"/>
                </a:solidFill>
                <a:latin typeface="Arial" panose="020B0604020202020204" pitchFamily="34" charset="0"/>
                <a:cs typeface="Arial" panose="020B0604020202020204" pitchFamily="34" charset="0"/>
              </a:rPr>
              <a:t>.</a:t>
            </a:r>
          </a:p>
          <a:p>
            <a:pPr marL="342900" indent="-342900" algn="just">
              <a:lnSpc>
                <a:spcPct val="100000"/>
              </a:lnSpc>
              <a:buFont typeface="Wingdings" panose="05000000000000000000" pitchFamily="2" charset="2"/>
              <a:buChar char="v"/>
              <a:defRPr/>
            </a:pPr>
            <a:r>
              <a:rPr lang="en-US" sz="1800" dirty="0" err="1">
                <a:solidFill>
                  <a:srgbClr val="002060"/>
                </a:solidFill>
                <a:latin typeface="Arial" panose="020B0604020202020204" pitchFamily="34" charset="0"/>
                <a:cs typeface="Arial" panose="020B0604020202020204" pitchFamily="34" charset="0"/>
              </a:rPr>
              <a:t>Kinh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doanh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dược</a:t>
            </a:r>
            <a:r>
              <a:rPr lang="en-US" sz="1800" dirty="0">
                <a:solidFill>
                  <a:srgbClr val="002060"/>
                </a:solidFill>
                <a:latin typeface="Arial" panose="020B0604020202020204" pitchFamily="34" charset="0"/>
                <a:cs typeface="Arial" panose="020B0604020202020204" pitchFamily="34" charset="0"/>
              </a:rPr>
              <a:t>.</a:t>
            </a:r>
          </a:p>
          <a:p>
            <a:pPr marL="342900" indent="-342900" algn="just">
              <a:lnSpc>
                <a:spcPct val="100000"/>
              </a:lnSpc>
              <a:buFont typeface="Wingdings" panose="05000000000000000000" pitchFamily="2" charset="2"/>
              <a:buChar char="v"/>
              <a:defRPr/>
            </a:pPr>
            <a:r>
              <a:rPr lang="en-US" sz="1800" dirty="0" err="1">
                <a:solidFill>
                  <a:srgbClr val="002060"/>
                </a:solidFill>
                <a:latin typeface="Arial" panose="020B0604020202020204" pitchFamily="34" charset="0"/>
                <a:cs typeface="Arial" panose="020B0604020202020204" pitchFamily="34" charset="0"/>
              </a:rPr>
              <a:t>Xuất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khẩu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nhập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khẩu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thuốc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nguyên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thuốc</a:t>
            </a:r>
            <a:r>
              <a:rPr lang="en-US" sz="1800" dirty="0">
                <a:solidFill>
                  <a:srgbClr val="002060"/>
                </a:solidFill>
                <a:latin typeface="Arial" panose="020B0604020202020204" pitchFamily="34" charset="0"/>
                <a:cs typeface="Arial" panose="020B0604020202020204" pitchFamily="34" charset="0"/>
              </a:rPr>
              <a:t>.</a:t>
            </a:r>
          </a:p>
          <a:p>
            <a:pPr marL="342900" indent="-342900" algn="just">
              <a:lnSpc>
                <a:spcPct val="100000"/>
              </a:lnSpc>
              <a:buFont typeface="Wingdings" panose="05000000000000000000" pitchFamily="2" charset="2"/>
              <a:buChar char="v"/>
              <a:defRPr/>
            </a:pPr>
            <a:r>
              <a:rPr lang="en-US" sz="1800" dirty="0" err="1">
                <a:solidFill>
                  <a:srgbClr val="002060"/>
                </a:solidFill>
                <a:latin typeface="Arial" panose="020B0604020202020204" pitchFamily="34" charset="0"/>
                <a:cs typeface="Arial" panose="020B0604020202020204" pitchFamily="34" charset="0"/>
              </a:rPr>
              <a:t>Đăng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ký</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lưu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dược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vỏ</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nang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và</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đánh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sở</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sản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xuất</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tại</a:t>
            </a:r>
            <a:r>
              <a:rPr lang="en-US" sz="1800" dirty="0">
                <a:solidFill>
                  <a:srgbClr val="002060"/>
                </a:solidFill>
                <a:latin typeface="Arial" panose="020B0604020202020204" pitchFamily="34" charset="0"/>
                <a:cs typeface="Arial" panose="020B0604020202020204" pitchFamily="34" charset="0"/>
              </a:rPr>
              <a:t> NN.</a:t>
            </a:r>
          </a:p>
          <a:p>
            <a:pPr marL="342900" indent="-342900" algn="just">
              <a:lnSpc>
                <a:spcPct val="100000"/>
              </a:lnSpc>
              <a:buFont typeface="Wingdings" panose="05000000000000000000" pitchFamily="2" charset="2"/>
              <a:buChar char="v"/>
              <a:defRPr/>
            </a:pPr>
            <a:r>
              <a:rPr lang="en-US" sz="1800" dirty="0" err="1">
                <a:solidFill>
                  <a:srgbClr val="002060"/>
                </a:solidFill>
                <a:latin typeface="Arial" panose="020B0604020202020204" pitchFamily="34" charset="0"/>
                <a:cs typeface="Arial" panose="020B0604020202020204" pitchFamily="34" charset="0"/>
              </a:rPr>
              <a:t>Thẩm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quyền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thức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thủ</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hồi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nguyên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thuốc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xử</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lý</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nguyên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thuốc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bị</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hồi</a:t>
            </a:r>
            <a:r>
              <a:rPr lang="en-US" sz="1800" dirty="0">
                <a:solidFill>
                  <a:srgbClr val="002060"/>
                </a:solidFill>
                <a:latin typeface="Arial" panose="020B0604020202020204" pitchFamily="34" charset="0"/>
                <a:cs typeface="Arial" panose="020B0604020202020204" pitchFamily="34" charset="0"/>
              </a:rPr>
              <a:t>.</a:t>
            </a:r>
          </a:p>
          <a:p>
            <a:pPr marL="342900" indent="-342900" algn="just">
              <a:lnSpc>
                <a:spcPct val="100000"/>
              </a:lnSpc>
              <a:buFont typeface="Wingdings" panose="05000000000000000000" pitchFamily="2" charset="2"/>
              <a:buChar char="v"/>
              <a:defRPr/>
            </a:pPr>
            <a:r>
              <a:rPr lang="en-US" sz="1800" dirty="0" err="1">
                <a:solidFill>
                  <a:srgbClr val="002060"/>
                </a:solidFill>
                <a:latin typeface="Arial" panose="020B0604020202020204" pitchFamily="34" charset="0"/>
                <a:cs typeface="Arial" panose="020B0604020202020204" pitchFamily="34" charset="0"/>
              </a:rPr>
              <a:t>Hồ</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trình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tự</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thủ</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tục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thẩm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quyền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xác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nhận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nội</a:t>
            </a:r>
            <a:r>
              <a:rPr lang="en-US" sz="1800" dirty="0">
                <a:solidFill>
                  <a:srgbClr val="002060"/>
                </a:solidFill>
                <a:latin typeface="Arial" panose="020B0604020202020204" pitchFamily="34" charset="0"/>
                <a:cs typeface="Arial" panose="020B0604020202020204" pitchFamily="34" charset="0"/>
              </a:rPr>
              <a:t> dung </a:t>
            </a:r>
            <a:r>
              <a:rPr lang="en-US" sz="1800" dirty="0" err="1">
                <a:solidFill>
                  <a:srgbClr val="002060"/>
                </a:solidFill>
                <a:latin typeface="Arial" panose="020B0604020202020204" pitchFamily="34" charset="0"/>
                <a:cs typeface="Arial" panose="020B0604020202020204" pitchFamily="34" charset="0"/>
              </a:rPr>
              <a:t>thông</a:t>
            </a:r>
            <a:r>
              <a:rPr lang="en-US" sz="1800" dirty="0">
                <a:solidFill>
                  <a:srgbClr val="002060"/>
                </a:solidFill>
                <a:latin typeface="Arial" panose="020B0604020202020204" pitchFamily="34" charset="0"/>
                <a:cs typeface="Arial" panose="020B0604020202020204" pitchFamily="34" charset="0"/>
              </a:rPr>
              <a:t> tin, </a:t>
            </a:r>
            <a:r>
              <a:rPr lang="en-US" sz="1800" dirty="0" err="1">
                <a:solidFill>
                  <a:srgbClr val="002060"/>
                </a:solidFill>
                <a:latin typeface="Arial" panose="020B0604020202020204" pitchFamily="34" charset="0"/>
                <a:cs typeface="Arial" panose="020B0604020202020204" pitchFamily="34" charset="0"/>
              </a:rPr>
              <a:t>quảng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cáo</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thuốc</a:t>
            </a:r>
            <a:r>
              <a:rPr lang="en-US" sz="1800" dirty="0">
                <a:solidFill>
                  <a:srgbClr val="002060"/>
                </a:solidFill>
                <a:latin typeface="Arial" panose="020B0604020202020204" pitchFamily="34" charset="0"/>
                <a:cs typeface="Arial" panose="020B0604020202020204" pitchFamily="34" charset="0"/>
              </a:rPr>
              <a:t>.</a:t>
            </a:r>
          </a:p>
          <a:p>
            <a:pPr marL="342900" indent="-342900" algn="just">
              <a:lnSpc>
                <a:spcPct val="100000"/>
              </a:lnSpc>
              <a:buFont typeface="Wingdings" panose="05000000000000000000" pitchFamily="2" charset="2"/>
              <a:buChar char="v"/>
              <a:defRPr/>
            </a:pPr>
            <a:r>
              <a:rPr lang="en-US" sz="1800" dirty="0" err="1">
                <a:solidFill>
                  <a:srgbClr val="002060"/>
                </a:solidFill>
                <a:latin typeface="Arial" panose="020B0604020202020204" pitchFamily="34" charset="0"/>
                <a:cs typeface="Arial" panose="020B0604020202020204" pitchFamily="34" charset="0"/>
              </a:rPr>
              <a:t>Quản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lý</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số</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lượng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giấy</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đăng</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ký</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hành</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thuốc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nguyên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liệu</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làm</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thuốc</a:t>
            </a:r>
            <a:endParaRPr lang="en-US" sz="1800" dirty="0">
              <a:solidFill>
                <a:srgbClr val="002060"/>
              </a:solidFill>
              <a:latin typeface="Arial" panose="020B0604020202020204" pitchFamily="34" charset="0"/>
              <a:cs typeface="Arial" panose="020B0604020202020204" pitchFamily="34" charset="0"/>
            </a:endParaRPr>
          </a:p>
          <a:p>
            <a:pPr marL="342900" indent="-342900" algn="just">
              <a:lnSpc>
                <a:spcPct val="100000"/>
              </a:lnSpc>
              <a:buFont typeface="Wingdings" panose="05000000000000000000" pitchFamily="2" charset="2"/>
              <a:buChar char="v"/>
              <a:defRPr/>
            </a:pPr>
            <a:r>
              <a:rPr lang="en-US" sz="1800" dirty="0" err="1">
                <a:solidFill>
                  <a:srgbClr val="002060"/>
                </a:solidFill>
                <a:latin typeface="Arial" panose="020B0604020202020204" pitchFamily="34" charset="0"/>
                <a:cs typeface="Arial" panose="020B0604020202020204" pitchFamily="34" charset="0"/>
              </a:rPr>
              <a:t>Các</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biện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pháp</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quản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lý</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giá</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thuốc</a:t>
            </a:r>
            <a:r>
              <a:rPr lang="en-US" sz="1800" dirty="0">
                <a:solidFill>
                  <a:srgbClr val="002060"/>
                </a:solidFill>
                <a:latin typeface="Arial" panose="020B0604020202020204" pitchFamily="34" charset="0"/>
                <a:cs typeface="Arial" panose="020B0604020202020204" pitchFamily="34" charset="0"/>
              </a:rPr>
              <a:t>.</a:t>
            </a:r>
          </a:p>
          <a:p>
            <a:pPr marL="0" indent="0" algn="just">
              <a:spcBef>
                <a:spcPts val="600"/>
              </a:spcBef>
              <a:buNone/>
            </a:pPr>
            <a:endParaRPr lang="vi-VN" sz="1400" dirty="0">
              <a:solidFill>
                <a:srgbClr val="002060"/>
              </a:solidFill>
              <a:latin typeface="Arial" panose="020B0604020202020204" pitchFamily="34" charset="0"/>
              <a:cs typeface="Arial" panose="020B0604020202020204" pitchFamily="34" charset="0"/>
            </a:endParaRPr>
          </a:p>
        </p:txBody>
      </p:sp>
      <p:cxnSp>
        <p:nvCxnSpPr>
          <p:cNvPr id="3" name="Google Shape;305;p54">
            <a:extLst>
              <a:ext uri="{FF2B5EF4-FFF2-40B4-BE49-F238E27FC236}">
                <a16:creationId xmlns:a16="http://schemas.microsoft.com/office/drawing/2014/main" xmlns="" id="{8E1514C6-1478-BA8C-B2E5-6F557E202197}"/>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93"/>
            <a:ext cx="734675" cy="684452"/>
          </a:xfrm>
          <a:prstGeom prst="rect">
            <a:avLst/>
          </a:prstGeom>
        </p:spPr>
      </p:pic>
    </p:spTree>
    <p:extLst>
      <p:ext uri="{BB962C8B-B14F-4D97-AF65-F5344CB8AC3E}">
        <p14:creationId xmlns:p14="http://schemas.microsoft.com/office/powerpoint/2010/main" val="731124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D1E990A8-5DA5-FB30-EE94-83F11D7475B1}"/>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15DF2E8-95C7-F2C4-58B5-AA98A79CFF83}"/>
              </a:ext>
            </a:extLst>
          </p:cNvPr>
          <p:cNvSpPr txBox="1">
            <a:spLocks noGrp="1"/>
          </p:cNvSpPr>
          <p:nvPr>
            <p:ph type="title"/>
          </p:nvPr>
        </p:nvSpPr>
        <p:spPr>
          <a:xfrm>
            <a:off x="782818" y="114828"/>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smtClean="0">
                <a:solidFill>
                  <a:srgbClr val="0070C0"/>
                </a:solidFill>
                <a:latin typeface="+mn-lt"/>
                <a:ea typeface="Segoe UI Black" panose="020B0A02040204020203" pitchFamily="34" charset="0"/>
              </a:rPr>
              <a:t>NỘI DUNG CƠ BẢN NGHỊ ĐỊNH</a:t>
            </a:r>
            <a:endParaRPr lang="en-US" sz="2000" dirty="0">
              <a:solidFill>
                <a:srgbClr val="0070C0"/>
              </a:solidFill>
              <a:latin typeface="+mn-lt"/>
              <a:ea typeface="Segoe UI Black" panose="020B0A02040204020203" pitchFamily="34" charset="0"/>
            </a:endParaRPr>
          </a:p>
        </p:txBody>
      </p:sp>
      <p:sp>
        <p:nvSpPr>
          <p:cNvPr id="8" name="Text 5">
            <a:extLst>
              <a:ext uri="{FF2B5EF4-FFF2-40B4-BE49-F238E27FC236}">
                <a16:creationId xmlns:a16="http://schemas.microsoft.com/office/drawing/2014/main" xmlns="" id="{4039EBC3-686E-4430-3E28-72ADA3A3FEF9}"/>
              </a:ext>
            </a:extLst>
          </p:cNvPr>
          <p:cNvSpPr/>
          <p:nvPr/>
        </p:nvSpPr>
        <p:spPr>
          <a:xfrm>
            <a:off x="418557" y="769898"/>
            <a:ext cx="7237610" cy="403866"/>
          </a:xfrm>
          <a:prstGeom prst="rect">
            <a:avLst/>
          </a:prstGeom>
          <a:noFill/>
          <a:ln/>
        </p:spPr>
        <p:txBody>
          <a:bodyPr wrap="square" lIns="0" tIns="0" rIns="0" bIns="0" rtlCol="0" anchor="t"/>
          <a:lstStyle/>
          <a:p>
            <a:pPr>
              <a:defRPr/>
            </a:pPr>
            <a:r>
              <a:rPr lang="en-US" sz="1600" b="1" dirty="0" smtClean="0">
                <a:solidFill>
                  <a:srgbClr val="002060"/>
                </a:solidFill>
                <a:latin typeface="Arial" panose="020B0604020202020204" pitchFamily="34" charset="0"/>
                <a:cs typeface="Arial" panose="020B0604020202020204" pitchFamily="34" charset="0"/>
              </a:rPr>
              <a:t>2. </a:t>
            </a:r>
            <a:r>
              <a:rPr lang="en-US" sz="1600" b="1" dirty="0" err="1">
                <a:solidFill>
                  <a:srgbClr val="002060"/>
                </a:solidFill>
                <a:latin typeface="Arial" panose="020B0604020202020204" pitchFamily="34" charset="0"/>
                <a:cs typeface="Arial" panose="020B0604020202020204" pitchFamily="34" charset="0"/>
              </a:rPr>
              <a:t>Quy</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định</a:t>
            </a:r>
            <a:r>
              <a:rPr lang="en-US" sz="1600" b="1" dirty="0">
                <a:solidFill>
                  <a:srgbClr val="002060"/>
                </a:solidFill>
                <a:latin typeface="Arial" panose="020B0604020202020204" pitchFamily="34" charset="0"/>
                <a:cs typeface="Arial" panose="020B0604020202020204" pitchFamily="34" charset="0"/>
              </a:rPr>
              <a:t> 04 </a:t>
            </a:r>
            <a:r>
              <a:rPr lang="en-US" sz="1600" b="1" dirty="0" err="1">
                <a:solidFill>
                  <a:srgbClr val="002060"/>
                </a:solidFill>
                <a:latin typeface="Arial" panose="020B0604020202020204" pitchFamily="34" charset="0"/>
                <a:cs typeface="Arial" panose="020B0604020202020204" pitchFamily="34" charset="0"/>
              </a:rPr>
              <a:t>nội</a:t>
            </a:r>
            <a:r>
              <a:rPr lang="en-US" sz="1600" b="1" dirty="0">
                <a:solidFill>
                  <a:srgbClr val="002060"/>
                </a:solidFill>
                <a:latin typeface="Arial" panose="020B0604020202020204" pitchFamily="34" charset="0"/>
                <a:cs typeface="Arial" panose="020B0604020202020204" pitchFamily="34" charset="0"/>
              </a:rPr>
              <a:t> dung </a:t>
            </a:r>
            <a:r>
              <a:rPr lang="en-US" sz="1600" b="1" dirty="0" err="1">
                <a:solidFill>
                  <a:srgbClr val="002060"/>
                </a:solidFill>
                <a:latin typeface="Arial" panose="020B0604020202020204" pitchFamily="34" charset="0"/>
                <a:cs typeface="Arial" panose="020B0604020202020204" pitchFamily="34" charset="0"/>
              </a:rPr>
              <a:t>về</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biện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pháp</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thi</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hành</a:t>
            </a:r>
            <a:r>
              <a:rPr lang="en-US" sz="1600" b="1"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bao</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gồm</a:t>
            </a:r>
            <a:r>
              <a:rPr lang="en-US" sz="1600" b="1" dirty="0">
                <a:solidFill>
                  <a:srgbClr val="002060"/>
                </a:solidFill>
                <a:latin typeface="Arial" panose="020B0604020202020204" pitchFamily="34" charset="0"/>
                <a:cs typeface="Arial" panose="020B0604020202020204" pitchFamily="34" charset="0"/>
              </a:rPr>
              <a:t>:</a:t>
            </a:r>
            <a:r>
              <a:rPr lang="en-US" sz="1600" dirty="0" smtClean="0">
                <a:solidFill>
                  <a:srgbClr val="002060"/>
                </a:solidFill>
                <a:latin typeface="Arial" panose="020B0604020202020204" pitchFamily="34" charset="0"/>
                <a:cs typeface="Arial" panose="020B0604020202020204" pitchFamily="34" charset="0"/>
              </a:rPr>
              <a:t>              </a:t>
            </a:r>
            <a:endParaRPr lang="en-US" sz="1600" dirty="0">
              <a:solidFill>
                <a:srgbClr val="002060"/>
              </a:solidFill>
              <a:latin typeface="Arial" panose="020B0604020202020204" pitchFamily="34" charset="0"/>
              <a:cs typeface="Arial" panose="020B0604020202020204" pitchFamily="34" charset="0"/>
            </a:endParaRPr>
          </a:p>
          <a:p>
            <a:pPr marL="0" indent="0" algn="ctr">
              <a:lnSpc>
                <a:spcPts val="2750"/>
              </a:lnSpc>
              <a:buNone/>
            </a:pPr>
            <a:r>
              <a:rPr lang="vi-VN" sz="1200" b="1" dirty="0" smtClean="0">
                <a:solidFill>
                  <a:srgbClr val="0070C0"/>
                </a:solidFill>
                <a:latin typeface="+mn-lt"/>
                <a:ea typeface="Alexandria" pitchFamily="34" charset="-122"/>
                <a:cs typeface="Times New Roman" panose="02020603050405020304" pitchFamily="18" charset="0"/>
              </a:rPr>
              <a:t> </a:t>
            </a:r>
            <a:endParaRPr lang="en-US" sz="1200" b="1" dirty="0">
              <a:solidFill>
                <a:srgbClr val="0070C0"/>
              </a:solidFill>
              <a:latin typeface="+mn-lt"/>
              <a:cs typeface="Times New Roman" panose="02020603050405020304" pitchFamily="18" charset="0"/>
            </a:endParaRPr>
          </a:p>
        </p:txBody>
      </p:sp>
      <p:sp>
        <p:nvSpPr>
          <p:cNvPr id="2" name="Google Shape;303;p54">
            <a:extLst>
              <a:ext uri="{FF2B5EF4-FFF2-40B4-BE49-F238E27FC236}">
                <a16:creationId xmlns:a16="http://schemas.microsoft.com/office/drawing/2014/main" xmlns="" id="{F99C3AB4-1E50-9013-AC82-088199A23752}"/>
              </a:ext>
            </a:extLst>
          </p:cNvPr>
          <p:cNvSpPr txBox="1">
            <a:spLocks noGrp="1"/>
          </p:cNvSpPr>
          <p:nvPr>
            <p:ph type="body" idx="1"/>
          </p:nvPr>
        </p:nvSpPr>
        <p:spPr>
          <a:xfrm>
            <a:off x="502391" y="1262670"/>
            <a:ext cx="8139218" cy="3601938"/>
          </a:xfrm>
          <a:prstGeom prst="rect">
            <a:avLst/>
          </a:prstGeom>
        </p:spPr>
        <p:txBody>
          <a:bodyPr spcFirstLastPara="1" wrap="square" lIns="91425" tIns="91425" rIns="91425" bIns="91425" anchor="t" anchorCtr="0">
            <a:noAutofit/>
          </a:bodyPr>
          <a:lstStyle/>
          <a:p>
            <a:pPr marL="342900" indent="-342900" algn="just">
              <a:lnSpc>
                <a:spcPct val="100000"/>
              </a:lnSpc>
              <a:buFont typeface="Wingdings" panose="05000000000000000000" pitchFamily="2" charset="2"/>
              <a:buChar char="v"/>
              <a:defRPr/>
            </a:pPr>
            <a:r>
              <a:rPr lang="vi-VN" sz="1600" dirty="0">
                <a:solidFill>
                  <a:srgbClr val="002060"/>
                </a:solidFill>
                <a:latin typeface="Arial" panose="020B0604020202020204" pitchFamily="34" charset="0"/>
                <a:cs typeface="Arial" panose="020B0604020202020204" pitchFamily="34" charset="0"/>
              </a:rPr>
              <a:t>Quản lý hoạt động </a:t>
            </a:r>
            <a:r>
              <a:rPr lang="en-US" sz="1600" dirty="0">
                <a:solidFill>
                  <a:srgbClr val="002060"/>
                </a:solidFill>
                <a:latin typeface="Arial" panose="020B0604020202020204" pitchFamily="34" charset="0"/>
                <a:cs typeface="Arial" panose="020B0604020202020204" pitchFamily="34" charset="0"/>
              </a:rPr>
              <a:t>NK </a:t>
            </a:r>
            <a:r>
              <a:rPr lang="vi-VN" sz="1600" dirty="0">
                <a:solidFill>
                  <a:srgbClr val="002060"/>
                </a:solidFill>
                <a:latin typeface="Arial" panose="020B0604020202020204" pitchFamily="34" charset="0"/>
                <a:cs typeface="Arial" panose="020B0604020202020204" pitchFamily="34" charset="0"/>
              </a:rPr>
              <a:t>thuốc chưa có </a:t>
            </a:r>
            <a:r>
              <a:rPr lang="en-US" sz="1600" dirty="0">
                <a:solidFill>
                  <a:srgbClr val="002060"/>
                </a:solidFill>
                <a:latin typeface="Arial" panose="020B0604020202020204" pitchFamily="34" charset="0"/>
                <a:cs typeface="Arial" panose="020B0604020202020204" pitchFamily="34" charset="0"/>
              </a:rPr>
              <a:t>G</a:t>
            </a:r>
            <a:r>
              <a:rPr lang="vi-VN" sz="1600" dirty="0">
                <a:solidFill>
                  <a:srgbClr val="002060"/>
                </a:solidFill>
                <a:latin typeface="Arial" panose="020B0604020202020204" pitchFamily="34" charset="0"/>
                <a:cs typeface="Arial" panose="020B0604020202020204" pitchFamily="34" charset="0"/>
              </a:rPr>
              <a:t>iấy </a:t>
            </a:r>
            <a:r>
              <a:rPr lang="en-US" sz="1600" dirty="0">
                <a:solidFill>
                  <a:srgbClr val="002060"/>
                </a:solidFill>
                <a:latin typeface="Arial" panose="020B0604020202020204" pitchFamily="34" charset="0"/>
                <a:cs typeface="Arial" panose="020B0604020202020204" pitchFamily="34" charset="0"/>
              </a:rPr>
              <a:t>ĐKLH </a:t>
            </a:r>
            <a:r>
              <a:rPr lang="vi-VN" sz="1600" dirty="0">
                <a:solidFill>
                  <a:srgbClr val="002060"/>
                </a:solidFill>
                <a:latin typeface="Arial" panose="020B0604020202020204" pitchFamily="34" charset="0"/>
                <a:cs typeface="Arial" panose="020B0604020202020204" pitchFamily="34" charset="0"/>
              </a:rPr>
              <a:t>tại </a:t>
            </a:r>
            <a:r>
              <a:rPr lang="en-GB" sz="1600" dirty="0">
                <a:solidFill>
                  <a:srgbClr val="002060"/>
                </a:solidFill>
                <a:latin typeface="Arial" panose="020B0604020202020204" pitchFamily="34" charset="0"/>
                <a:cs typeface="Arial" panose="020B0604020202020204" pitchFamily="34" charset="0"/>
              </a:rPr>
              <a:t>VN</a:t>
            </a:r>
            <a:r>
              <a:rPr lang="vi-VN" sz="1600" dirty="0">
                <a:solidFill>
                  <a:srgbClr val="002060"/>
                </a:solidFill>
                <a:latin typeface="Arial" panose="020B0604020202020204" pitchFamily="34" charset="0"/>
                <a:cs typeface="Arial" panose="020B0604020202020204" pitchFamily="34" charset="0"/>
              </a:rPr>
              <a:t>; </a:t>
            </a:r>
            <a:endParaRPr lang="en-US" sz="1600" dirty="0">
              <a:solidFill>
                <a:srgbClr val="002060"/>
              </a:solidFill>
              <a:latin typeface="Arial" panose="020B0604020202020204" pitchFamily="34" charset="0"/>
              <a:cs typeface="Arial" panose="020B0604020202020204" pitchFamily="34" charset="0"/>
            </a:endParaRPr>
          </a:p>
          <a:p>
            <a:pPr marL="342900" indent="-342900" algn="just">
              <a:lnSpc>
                <a:spcPct val="100000"/>
              </a:lnSpc>
              <a:buFont typeface="Wingdings" panose="05000000000000000000" pitchFamily="2" charset="2"/>
              <a:buChar char="v"/>
              <a:defRPr/>
            </a:pPr>
            <a:r>
              <a:rPr lang="en-GB" sz="1600" dirty="0">
                <a:solidFill>
                  <a:srgbClr val="002060"/>
                </a:solidFill>
                <a:latin typeface="Arial" panose="020B0604020202020204" pitchFamily="34" charset="0"/>
                <a:cs typeface="Arial" panose="020B0604020202020204" pitchFamily="34" charset="0"/>
              </a:rPr>
              <a:t>H</a:t>
            </a:r>
            <a:r>
              <a:rPr lang="vi-VN" sz="1600" dirty="0">
                <a:solidFill>
                  <a:srgbClr val="002060"/>
                </a:solidFill>
                <a:latin typeface="Arial" panose="020B0604020202020204" pitchFamily="34" charset="0"/>
                <a:cs typeface="Arial" panose="020B0604020202020204" pitchFamily="34" charset="0"/>
              </a:rPr>
              <a:t>ạn dùng còn lại của thuốc, </a:t>
            </a:r>
            <a:r>
              <a:rPr lang="en-GB" sz="1600" dirty="0">
                <a:solidFill>
                  <a:srgbClr val="002060"/>
                </a:solidFill>
                <a:latin typeface="Arial" panose="020B0604020202020204" pitchFamily="34" charset="0"/>
                <a:cs typeface="Arial" panose="020B0604020202020204" pitchFamily="34" charset="0"/>
              </a:rPr>
              <a:t>NLLT</a:t>
            </a:r>
            <a:r>
              <a:rPr lang="vi-VN" sz="1600" dirty="0">
                <a:solidFill>
                  <a:srgbClr val="002060"/>
                </a:solidFill>
                <a:latin typeface="Arial" panose="020B0604020202020204" pitchFamily="34" charset="0"/>
                <a:cs typeface="Arial" panose="020B0604020202020204" pitchFamily="34" charset="0"/>
              </a:rPr>
              <a:t> nhập khẩu tại thời điểm thông quan; </a:t>
            </a:r>
            <a:endParaRPr lang="en-US" sz="1600" dirty="0">
              <a:solidFill>
                <a:srgbClr val="002060"/>
              </a:solidFill>
              <a:latin typeface="Arial" panose="020B0604020202020204" pitchFamily="34" charset="0"/>
              <a:cs typeface="Arial" panose="020B0604020202020204" pitchFamily="34" charset="0"/>
            </a:endParaRPr>
          </a:p>
          <a:p>
            <a:pPr marL="342900" indent="-342900" algn="just">
              <a:lnSpc>
                <a:spcPct val="100000"/>
              </a:lnSpc>
              <a:buFont typeface="Wingdings" panose="05000000000000000000" pitchFamily="2" charset="2"/>
              <a:buChar char="v"/>
              <a:defRPr/>
            </a:pPr>
            <a:r>
              <a:rPr lang="en-US" sz="1600" dirty="0" err="1">
                <a:solidFill>
                  <a:srgbClr val="002060"/>
                </a:solidFill>
                <a:latin typeface="Arial" panose="020B0604020202020204" pitchFamily="34" charset="0"/>
                <a:cs typeface="Arial" panose="020B0604020202020204" pitchFamily="34" charset="0"/>
              </a:rPr>
              <a:t>Quy</a:t>
            </a:r>
            <a:r>
              <a:rPr lang="pt-BR" sz="1600" dirty="0">
                <a:solidFill>
                  <a:srgbClr val="002060"/>
                </a:solidFill>
                <a:latin typeface="Arial" panose="020B0604020202020204" pitchFamily="34" charset="0"/>
                <a:cs typeface="Arial" panose="020B0604020202020204" pitchFamily="34" charset="0"/>
              </a:rPr>
              <a:t> định về cửa khẩu nhập khẩu; yêu cầu đối với cơ sở cung cấp thuốc, nguyên liệu làm thuốc nhập khẩu; ngừng tiếp nhận hồ sơ đề nghị cấp phép, ngừng cấp phép nhập khẩu thuốc, nguyên liệu làm thuốc; ngừng nhập khẩu thuốc, nguyên liệu làm thuốc; quy định về báo cáo xuất, nhập khẩu thuốc, nguyên liệu làm thuốc; </a:t>
            </a:r>
            <a:r>
              <a:rPr lang="vi-VN" sz="1600" dirty="0">
                <a:solidFill>
                  <a:srgbClr val="002060"/>
                </a:solidFill>
                <a:latin typeface="Arial" panose="020B0604020202020204" pitchFamily="34" charset="0"/>
                <a:cs typeface="Arial" panose="020B0604020202020204" pitchFamily="34" charset="0"/>
              </a:rPr>
              <a:t>q</a:t>
            </a:r>
            <a:r>
              <a:rPr lang="pt-BR" sz="1600" dirty="0">
                <a:solidFill>
                  <a:srgbClr val="002060"/>
                </a:solidFill>
                <a:latin typeface="Arial" panose="020B0604020202020204" pitchFamily="34" charset="0"/>
                <a:cs typeface="Arial" panose="020B0604020202020204" pitchFamily="34" charset="0"/>
              </a:rPr>
              <a:t>uy định ngừng nhận hồ sơ cấp, gia hạn </a:t>
            </a:r>
            <a:r>
              <a:rPr lang="vi-VN" sz="1600" dirty="0">
                <a:solidFill>
                  <a:srgbClr val="002060"/>
                </a:solidFill>
                <a:latin typeface="Arial" panose="020B0604020202020204" pitchFamily="34" charset="0"/>
                <a:cs typeface="Arial" panose="020B0604020202020204" pitchFamily="34" charset="0"/>
              </a:rPr>
              <a:t>g</a:t>
            </a:r>
            <a:r>
              <a:rPr lang="pt-BR" sz="1600" dirty="0">
                <a:solidFill>
                  <a:srgbClr val="002060"/>
                </a:solidFill>
                <a:latin typeface="Arial" panose="020B0604020202020204" pitchFamily="34" charset="0"/>
                <a:cs typeface="Arial" panose="020B0604020202020204" pitchFamily="34" charset="0"/>
              </a:rPr>
              <a:t>iấy đăng ký lưu hành thuốc, nguyên liệu làm thuốc; ngừng tiếp nhận hồ sơ mới và ngừng giải quyết hồ sơ đã nộp của cơ sở đề nghị xác nhận nội dung quảng cáo thuốc;</a:t>
            </a:r>
            <a:endParaRPr lang="en-GB" sz="1600" dirty="0">
              <a:solidFill>
                <a:srgbClr val="002060"/>
              </a:solidFill>
              <a:latin typeface="Arial" panose="020B0604020202020204" pitchFamily="34" charset="0"/>
              <a:cs typeface="Arial" panose="020B0604020202020204" pitchFamily="34" charset="0"/>
            </a:endParaRPr>
          </a:p>
          <a:p>
            <a:pPr marL="342900" indent="-342900" algn="just">
              <a:lnSpc>
                <a:spcPct val="100000"/>
              </a:lnSpc>
              <a:buFont typeface="Wingdings" panose="05000000000000000000" pitchFamily="2" charset="2"/>
              <a:buChar char="v"/>
              <a:defRPr/>
            </a:pPr>
            <a:r>
              <a:rPr lang="pt-BR" sz="1600" dirty="0">
                <a:solidFill>
                  <a:srgbClr val="002060"/>
                </a:solidFill>
                <a:latin typeface="Arial" panose="020B0604020202020204" pitchFamily="34" charset="0"/>
                <a:cs typeface="Arial" panose="020B0604020202020204" pitchFamily="34" charset="0"/>
              </a:rPr>
              <a:t>Quy định đối với giấy tờ chuyên ngành phải nộp khi thông quan xuất khẩu, nhập khẩu thuốc, nguyên liệu làm thuốc.</a:t>
            </a:r>
            <a:endParaRPr lang="en-GB" sz="1600" dirty="0">
              <a:solidFill>
                <a:srgbClr val="002060"/>
              </a:solidFill>
              <a:latin typeface="Arial" panose="020B0604020202020204" pitchFamily="34" charset="0"/>
              <a:cs typeface="Arial" panose="020B0604020202020204" pitchFamily="34" charset="0"/>
            </a:endParaRPr>
          </a:p>
          <a:p>
            <a:pPr marL="0" indent="0" algn="just">
              <a:spcBef>
                <a:spcPts val="600"/>
              </a:spcBef>
              <a:buNone/>
            </a:pPr>
            <a:endParaRPr lang="vi-VN" sz="1400" dirty="0">
              <a:solidFill>
                <a:srgbClr val="002060"/>
              </a:solidFill>
              <a:latin typeface="Arial" panose="020B0604020202020204" pitchFamily="34" charset="0"/>
              <a:cs typeface="Arial" panose="020B0604020202020204" pitchFamily="34" charset="0"/>
            </a:endParaRPr>
          </a:p>
        </p:txBody>
      </p:sp>
      <p:cxnSp>
        <p:nvCxnSpPr>
          <p:cNvPr id="3" name="Google Shape;305;p54">
            <a:extLst>
              <a:ext uri="{FF2B5EF4-FFF2-40B4-BE49-F238E27FC236}">
                <a16:creationId xmlns:a16="http://schemas.microsoft.com/office/drawing/2014/main" xmlns="" id="{8E1514C6-1478-BA8C-B2E5-6F557E202197}"/>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9" y="40993"/>
            <a:ext cx="734675" cy="684452"/>
          </a:xfrm>
          <a:prstGeom prst="rect">
            <a:avLst/>
          </a:prstGeom>
        </p:spPr>
      </p:pic>
    </p:spTree>
    <p:extLst>
      <p:ext uri="{BB962C8B-B14F-4D97-AF65-F5344CB8AC3E}">
        <p14:creationId xmlns:p14="http://schemas.microsoft.com/office/powerpoint/2010/main" val="133832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E316C782-A785-F698-0F91-78FC580AB7B0}"/>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D8C53BCE-AC76-7A07-A0B4-B7C1EDA69BEA}"/>
              </a:ext>
            </a:extLst>
          </p:cNvPr>
          <p:cNvSpPr txBox="1">
            <a:spLocks noGrp="1"/>
          </p:cNvSpPr>
          <p:nvPr>
            <p:ph type="title"/>
          </p:nvPr>
        </p:nvSpPr>
        <p:spPr>
          <a:xfrm>
            <a:off x="751000" y="70089"/>
            <a:ext cx="8330083" cy="4765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24" name="Text 5">
            <a:extLst>
              <a:ext uri="{FF2B5EF4-FFF2-40B4-BE49-F238E27FC236}">
                <a16:creationId xmlns:a16="http://schemas.microsoft.com/office/drawing/2014/main" xmlns="" id="{D66205A1-C15E-4A44-9999-3A4E86DAE2EE}"/>
              </a:ext>
            </a:extLst>
          </p:cNvPr>
          <p:cNvSpPr/>
          <p:nvPr/>
        </p:nvSpPr>
        <p:spPr>
          <a:xfrm>
            <a:off x="1688123" y="889575"/>
            <a:ext cx="6644916" cy="612358"/>
          </a:xfrm>
          <a:prstGeom prst="rect">
            <a:avLst/>
          </a:prstGeom>
          <a:noFill/>
          <a:ln/>
        </p:spPr>
        <p:txBody>
          <a:bodyPr wrap="square" lIns="0" tIns="0" rIns="0" bIns="0" rtlCol="0" anchor="t"/>
          <a:lstStyle/>
          <a:p>
            <a:pPr>
              <a:lnSpc>
                <a:spcPts val="2750"/>
              </a:lnSpc>
            </a:pPr>
            <a:r>
              <a:rPr lang="en-US" b="1" dirty="0" err="1">
                <a:solidFill>
                  <a:srgbClr val="002060"/>
                </a:solidFill>
                <a:latin typeface="Arial" panose="020B0604020202020204" pitchFamily="34" charset="0"/>
                <a:cs typeface="Arial" panose="020B0604020202020204" pitchFamily="34" charset="0"/>
              </a:rPr>
              <a:t>Hướng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dẫn</a:t>
            </a:r>
            <a:r>
              <a:rPr lang="en-US" b="1" dirty="0">
                <a:solidFill>
                  <a:srgbClr val="002060"/>
                </a:solidFill>
                <a:latin typeface="Arial" panose="020B0604020202020204" pitchFamily="34" charset="0"/>
                <a:cs typeface="Arial" panose="020B0604020202020204" pitchFamily="34" charset="0"/>
              </a:rPr>
              <a:t> chi </a:t>
            </a:r>
            <a:r>
              <a:rPr lang="en-US" b="1" dirty="0" err="1">
                <a:solidFill>
                  <a:srgbClr val="002060"/>
                </a:solidFill>
                <a:latin typeface="Arial" panose="020B0604020202020204" pitchFamily="34" charset="0"/>
                <a:cs typeface="Arial" panose="020B0604020202020204" pitchFamily="34" charset="0"/>
              </a:rPr>
              <a:t>tiết</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các</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nội</a:t>
            </a:r>
            <a:r>
              <a:rPr lang="en-US" b="1" dirty="0">
                <a:solidFill>
                  <a:srgbClr val="002060"/>
                </a:solidFill>
                <a:latin typeface="Arial" panose="020B0604020202020204" pitchFamily="34" charset="0"/>
                <a:cs typeface="Arial" panose="020B0604020202020204" pitchFamily="34" charset="0"/>
              </a:rPr>
              <a:t> dung </a:t>
            </a:r>
            <a:r>
              <a:rPr lang="en-US" b="1" dirty="0" err="1">
                <a:solidFill>
                  <a:srgbClr val="002060"/>
                </a:solidFill>
                <a:latin typeface="Arial" panose="020B0604020202020204" pitchFamily="34" charset="0"/>
                <a:cs typeface="Arial" panose="020B0604020202020204" pitchFamily="34" charset="0"/>
              </a:rPr>
              <a:t>tại</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Luật</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44/2024/QH15 </a:t>
            </a:r>
            <a:r>
              <a:rPr lang="en-US" b="1" dirty="0" err="1">
                <a:solidFill>
                  <a:srgbClr val="002060"/>
                </a:solidFill>
                <a:latin typeface="Arial" panose="020B0604020202020204" pitchFamily="34" charset="0"/>
                <a:cs typeface="Arial" panose="020B0604020202020204" pitchFamily="34" charset="0"/>
              </a:rPr>
              <a:t>giao</a:t>
            </a:r>
            <a:r>
              <a:rPr lang="en-US" b="1" dirty="0">
                <a:solidFill>
                  <a:srgbClr val="002060"/>
                </a:solidFill>
                <a:latin typeface="Arial" panose="020B0604020202020204" pitchFamily="34" charset="0"/>
                <a:cs typeface="Arial" panose="020B0604020202020204" pitchFamily="34" charset="0"/>
              </a:rPr>
              <a:t> CP </a:t>
            </a:r>
            <a:r>
              <a:rPr lang="en-US" b="1" dirty="0" err="1">
                <a:solidFill>
                  <a:srgbClr val="002060"/>
                </a:solidFill>
                <a:latin typeface="Arial" panose="020B0604020202020204" pitchFamily="34" charset="0"/>
                <a:cs typeface="Arial" panose="020B0604020202020204" pitchFamily="34" charset="0"/>
              </a:rPr>
              <a:t>quy</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định</a:t>
            </a:r>
            <a:r>
              <a:rPr lang="en-US" b="1" dirty="0">
                <a:solidFill>
                  <a:srgbClr val="002060"/>
                </a:solidFill>
                <a:latin typeface="Arial" panose="020B0604020202020204" pitchFamily="34" charset="0"/>
                <a:cs typeface="Arial" panose="020B0604020202020204" pitchFamily="34" charset="0"/>
              </a:rPr>
              <a:t>:</a:t>
            </a:r>
          </a:p>
        </p:txBody>
      </p:sp>
      <p:pic>
        <p:nvPicPr>
          <p:cNvPr id="25" name="Image 3" descr="preencoded.png">
            <a:extLst>
              <a:ext uri="{FF2B5EF4-FFF2-40B4-BE49-F238E27FC236}">
                <a16:creationId xmlns:a16="http://schemas.microsoft.com/office/drawing/2014/main" xmlns="" id="{034E7827-25FA-BCA3-3A27-8649007BDB89}"/>
              </a:ext>
            </a:extLst>
          </p:cNvPr>
          <p:cNvPicPr>
            <a:picLocks noChangeAspect="1"/>
          </p:cNvPicPr>
          <p:nvPr/>
        </p:nvPicPr>
        <p:blipFill>
          <a:blip r:embed="rId3"/>
          <a:stretch>
            <a:fillRect/>
          </a:stretch>
        </p:blipFill>
        <p:spPr>
          <a:xfrm>
            <a:off x="326867" y="792477"/>
            <a:ext cx="1295055" cy="641312"/>
          </a:xfrm>
          <a:prstGeom prst="rect">
            <a:avLst/>
          </a:prstGeom>
        </p:spPr>
      </p:pic>
      <p:pic>
        <p:nvPicPr>
          <p:cNvPr id="5"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408872" y="1906182"/>
            <a:ext cx="1404557" cy="505919"/>
          </a:xfrm>
          <a:prstGeom prst="rect">
            <a:avLst/>
          </a:prstGeom>
        </p:spPr>
      </p:pic>
      <p:sp>
        <p:nvSpPr>
          <p:cNvPr id="6" name="Text 2">
            <a:extLst>
              <a:ext uri="{FF2B5EF4-FFF2-40B4-BE49-F238E27FC236}">
                <a16:creationId xmlns:a16="http://schemas.microsoft.com/office/drawing/2014/main" xmlns="" id="{10DDF75B-C580-D549-9B9E-58DADDCFCF39}"/>
              </a:ext>
            </a:extLst>
          </p:cNvPr>
          <p:cNvSpPr/>
          <p:nvPr/>
        </p:nvSpPr>
        <p:spPr>
          <a:xfrm>
            <a:off x="183814" y="2536323"/>
            <a:ext cx="1822529" cy="2002019"/>
          </a:xfrm>
          <a:prstGeom prst="rect">
            <a:avLst/>
          </a:prstGeom>
          <a:noFill/>
          <a:ln/>
        </p:spPr>
        <p:txBody>
          <a:bodyPr wrap="square" lIns="0" tIns="0" rIns="0" bIns="0" rtlCol="0" anchor="t"/>
          <a:lstStyle/>
          <a:p>
            <a:pPr marL="457200" lvl="1">
              <a:spcBef>
                <a:spcPts val="600"/>
              </a:spcBef>
              <a:spcAft>
                <a:spcPts val="600"/>
              </a:spcAft>
            </a:pPr>
            <a:r>
              <a:rPr lang="en-GB" sz="1050" dirty="0">
                <a:solidFill>
                  <a:srgbClr val="002060"/>
                </a:solidFill>
                <a:latin typeface="Arial" panose="020B0604020202020204" pitchFamily="34" charset="0"/>
                <a:cs typeface="Arial" panose="020B0604020202020204" pitchFamily="34" charset="0"/>
              </a:rPr>
              <a:t>Q</a:t>
            </a:r>
            <a:r>
              <a:rPr lang="vi-VN" sz="1050" dirty="0" smtClean="0">
                <a:solidFill>
                  <a:srgbClr val="002060"/>
                </a:solidFill>
                <a:latin typeface="Arial" panose="020B0604020202020204" pitchFamily="34" charset="0"/>
                <a:cs typeface="Arial" panose="020B0604020202020204" pitchFamily="34" charset="0"/>
              </a:rPr>
              <a:t>uy </a:t>
            </a:r>
            <a:r>
              <a:rPr lang="vi-VN" sz="1050" dirty="0">
                <a:solidFill>
                  <a:srgbClr val="002060"/>
                </a:solidFill>
                <a:latin typeface="Arial" panose="020B0604020202020204" pitchFamily="34" charset="0"/>
                <a:cs typeface="Arial" panose="020B0604020202020204" pitchFamily="34" charset="0"/>
              </a:rPr>
              <a:t>định </a:t>
            </a:r>
            <a:r>
              <a:rPr lang="en-GB" sz="1050" dirty="0">
                <a:solidFill>
                  <a:srgbClr val="002060"/>
                </a:solidFill>
                <a:latin typeface="Arial" panose="020B0604020202020204" pitchFamily="34" charset="0"/>
                <a:cs typeface="Arial" panose="020B0604020202020204" pitchFamily="34" charset="0"/>
              </a:rPr>
              <a:t>NK</a:t>
            </a:r>
            <a:r>
              <a:rPr lang="vi-VN" sz="1050" dirty="0">
                <a:solidFill>
                  <a:srgbClr val="002060"/>
                </a:solidFill>
                <a:latin typeface="Arial" panose="020B0604020202020204" pitchFamily="34" charset="0"/>
                <a:cs typeface="Arial" panose="020B0604020202020204" pitchFamily="34" charset="0"/>
              </a:rPr>
              <a:t> thuốc theo đề cương nghiên cứu thử thuốc trên </a:t>
            </a:r>
            <a:r>
              <a:rPr lang="en-GB" sz="1050" dirty="0">
                <a:solidFill>
                  <a:srgbClr val="002060"/>
                </a:solidFill>
                <a:latin typeface="Arial" panose="020B0604020202020204" pitchFamily="34" charset="0"/>
                <a:cs typeface="Arial" panose="020B0604020202020204" pitchFamily="34" charset="0"/>
              </a:rPr>
              <a:t>LS</a:t>
            </a:r>
            <a:r>
              <a:rPr lang="vi-VN" sz="1050" dirty="0">
                <a:solidFill>
                  <a:srgbClr val="002060"/>
                </a:solidFill>
                <a:latin typeface="Arial" panose="020B0604020202020204" pitchFamily="34" charset="0"/>
                <a:cs typeface="Arial" panose="020B0604020202020204" pitchFamily="34" charset="0"/>
              </a:rPr>
              <a:t>; nhập khẩu thuốc đáp ứng nhu cầu phòng, điều trị bệnh </a:t>
            </a:r>
            <a:r>
              <a:rPr lang="en-GB" sz="1050" dirty="0">
                <a:solidFill>
                  <a:srgbClr val="002060"/>
                </a:solidFill>
                <a:latin typeface="Arial" panose="020B0604020202020204" pitchFamily="34" charset="0"/>
                <a:cs typeface="Arial" panose="020B0604020202020204" pitchFamily="34" charset="0"/>
              </a:rPr>
              <a:t>TN </a:t>
            </a:r>
            <a:r>
              <a:rPr lang="vi-VN" sz="1050" dirty="0">
                <a:solidFill>
                  <a:srgbClr val="002060"/>
                </a:solidFill>
                <a:latin typeface="Arial" panose="020B0604020202020204" pitchFamily="34" charset="0"/>
                <a:cs typeface="Arial" panose="020B0604020202020204" pitchFamily="34" charset="0"/>
              </a:rPr>
              <a:t>thuộc nhóm A đã được công bố dịch theo quy định của pháp luật về phòng, chống bệnh </a:t>
            </a:r>
            <a:r>
              <a:rPr lang="en-GB" sz="1050" dirty="0">
                <a:solidFill>
                  <a:srgbClr val="002060"/>
                </a:solidFill>
                <a:latin typeface="Arial" panose="020B0604020202020204" pitchFamily="34" charset="0"/>
                <a:cs typeface="Arial" panose="020B0604020202020204" pitchFamily="34" charset="0"/>
              </a:rPr>
              <a:t>TN </a:t>
            </a:r>
            <a:r>
              <a:rPr lang="en-US" sz="1050" dirty="0" err="1">
                <a:solidFill>
                  <a:srgbClr val="002060"/>
                </a:solidFill>
                <a:latin typeface="Arial" panose="020B0604020202020204" pitchFamily="34" charset="0"/>
                <a:cs typeface="Arial" panose="020B0604020202020204" pitchFamily="34" charset="0"/>
              </a:rPr>
              <a:t>và</a:t>
            </a:r>
            <a:r>
              <a:rPr lang="en-US" sz="1050" dirty="0">
                <a:solidFill>
                  <a:srgbClr val="002060"/>
                </a:solidFill>
                <a:latin typeface="Arial" panose="020B0604020202020204" pitchFamily="34" charset="0"/>
                <a:cs typeface="Arial" panose="020B0604020202020204" pitchFamily="34" charset="0"/>
              </a:rPr>
              <a:t> </a:t>
            </a:r>
            <a:r>
              <a:rPr lang="vi-VN" sz="1050" dirty="0">
                <a:solidFill>
                  <a:srgbClr val="002060"/>
                </a:solidFill>
                <a:latin typeface="Arial" panose="020B0604020202020204" pitchFamily="34" charset="0"/>
                <a:cs typeface="Arial" panose="020B0604020202020204" pitchFamily="34" charset="0"/>
              </a:rPr>
              <a:t>chuyển đổi mục đích sử dụng</a:t>
            </a:r>
            <a:r>
              <a:rPr lang="en-US" sz="1050" dirty="0">
                <a:solidFill>
                  <a:srgbClr val="002060"/>
                </a:solidFill>
                <a:latin typeface="Arial" panose="020B0604020202020204" pitchFamily="34" charset="0"/>
                <a:cs typeface="Arial" panose="020B0604020202020204" pitchFamily="34" charset="0"/>
              </a:rPr>
              <a:t>.</a:t>
            </a:r>
            <a:endParaRPr lang="vi-VN" sz="1050" dirty="0">
              <a:solidFill>
                <a:srgbClr val="002060"/>
              </a:solidFill>
              <a:latin typeface="Arial" panose="020B060402020202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C97ED646-845F-9AAC-39F6-7A51FD078291}"/>
              </a:ext>
            </a:extLst>
          </p:cNvPr>
          <p:cNvCxnSpPr>
            <a:cxnSpLocks/>
          </p:cNvCxnSpPr>
          <p:nvPr/>
        </p:nvCxnSpPr>
        <p:spPr>
          <a:xfrm>
            <a:off x="640865" y="605158"/>
            <a:ext cx="8109343" cy="0"/>
          </a:xfrm>
          <a:prstGeom prst="straightConnector1">
            <a:avLst/>
          </a:prstGeom>
          <a:noFill/>
          <a:ln w="19050" cap="flat" cmpd="sng">
            <a:solidFill>
              <a:schemeClr val="accent3"/>
            </a:solidFill>
            <a:prstDash val="solid"/>
            <a:round/>
            <a:headEnd type="none" w="med" len="med"/>
            <a:tailEnd type="none" w="med" len="med"/>
          </a:ln>
        </p:spPr>
      </p:cxnSp>
      <p:sp>
        <p:nvSpPr>
          <p:cNvPr id="20" name="Text 2">
            <a:extLst>
              <a:ext uri="{FF2B5EF4-FFF2-40B4-BE49-F238E27FC236}">
                <a16:creationId xmlns:a16="http://schemas.microsoft.com/office/drawing/2014/main" xmlns="" id="{10DDF75B-C580-D549-9B9E-58DADDCFCF39}"/>
              </a:ext>
            </a:extLst>
          </p:cNvPr>
          <p:cNvSpPr/>
          <p:nvPr/>
        </p:nvSpPr>
        <p:spPr>
          <a:xfrm>
            <a:off x="2169151" y="2536323"/>
            <a:ext cx="1822529" cy="2002019"/>
          </a:xfrm>
          <a:prstGeom prst="rect">
            <a:avLst/>
          </a:prstGeom>
          <a:noFill/>
          <a:ln/>
        </p:spPr>
        <p:txBody>
          <a:bodyPr wrap="square" lIns="0" tIns="0" rIns="0" bIns="0" rtlCol="0" anchor="t"/>
          <a:lstStyle/>
          <a:p>
            <a:pPr marL="457200" algn="just">
              <a:spcBef>
                <a:spcPts val="600"/>
              </a:spcBef>
              <a:spcAft>
                <a:spcPts val="600"/>
              </a:spcAft>
            </a:pPr>
            <a:r>
              <a:rPr lang="en-US" sz="1050" dirty="0">
                <a:solidFill>
                  <a:srgbClr val="002060"/>
                </a:solidFill>
                <a:latin typeface="Arial" panose="020B0604020202020204" pitchFamily="34" charset="0"/>
                <a:cs typeface="Arial" panose="020B0604020202020204" pitchFamily="34" charset="0"/>
              </a:rPr>
              <a:t>Q</a:t>
            </a:r>
            <a:r>
              <a:rPr lang="vi-VN" sz="1050" dirty="0">
                <a:solidFill>
                  <a:srgbClr val="002060"/>
                </a:solidFill>
                <a:latin typeface="Arial" panose="020B0604020202020204" pitchFamily="34" charset="0"/>
                <a:cs typeface="Arial" panose="020B0604020202020204" pitchFamily="34" charset="0"/>
              </a:rPr>
              <a:t>uy định về việc điều chuyển thuốc nhập khẩu đáp ứng nhu cầu điều trị đặc biệt giữa các cơ sở </a:t>
            </a:r>
            <a:r>
              <a:rPr lang="en-GB" sz="1050" dirty="0">
                <a:solidFill>
                  <a:srgbClr val="002060"/>
                </a:solidFill>
                <a:latin typeface="Arial" panose="020B0604020202020204" pitchFamily="34" charset="0"/>
                <a:cs typeface="Arial" panose="020B0604020202020204" pitchFamily="34" charset="0"/>
              </a:rPr>
              <a:t>KCB </a:t>
            </a:r>
            <a:r>
              <a:rPr lang="vi-VN" sz="1050" dirty="0">
                <a:solidFill>
                  <a:srgbClr val="002060"/>
                </a:solidFill>
                <a:latin typeface="Arial" panose="020B0604020202020204" pitchFamily="34" charset="0"/>
                <a:cs typeface="Arial" panose="020B0604020202020204" pitchFamily="34" charset="0"/>
              </a:rPr>
              <a:t>với nhau và giữa cơ sở nhập khẩu với cơ sở </a:t>
            </a:r>
            <a:r>
              <a:rPr lang="en-GB" sz="1050" dirty="0">
                <a:solidFill>
                  <a:srgbClr val="002060"/>
                </a:solidFill>
                <a:latin typeface="Arial" panose="020B0604020202020204" pitchFamily="34" charset="0"/>
                <a:cs typeface="Arial" panose="020B0604020202020204" pitchFamily="34" charset="0"/>
              </a:rPr>
              <a:t>KCB</a:t>
            </a:r>
            <a:r>
              <a:rPr lang="vi-VN" sz="1050" dirty="0">
                <a:solidFill>
                  <a:srgbClr val="002060"/>
                </a:solidFill>
                <a:latin typeface="Arial" panose="020B0604020202020204" pitchFamily="34" charset="0"/>
                <a:cs typeface="Arial" panose="020B0604020202020204" pitchFamily="34" charset="0"/>
              </a:rPr>
              <a:t> khác.</a:t>
            </a:r>
          </a:p>
        </p:txBody>
      </p:sp>
      <p:sp>
        <p:nvSpPr>
          <p:cNvPr id="21" name="Text 2">
            <a:extLst>
              <a:ext uri="{FF2B5EF4-FFF2-40B4-BE49-F238E27FC236}">
                <a16:creationId xmlns:a16="http://schemas.microsoft.com/office/drawing/2014/main" xmlns="" id="{10DDF75B-C580-D549-9B9E-58DADDCFCF39}"/>
              </a:ext>
            </a:extLst>
          </p:cNvPr>
          <p:cNvSpPr/>
          <p:nvPr/>
        </p:nvSpPr>
        <p:spPr>
          <a:xfrm>
            <a:off x="4395848" y="2536322"/>
            <a:ext cx="1822529" cy="2002019"/>
          </a:xfrm>
          <a:prstGeom prst="rect">
            <a:avLst/>
          </a:prstGeom>
          <a:noFill/>
          <a:ln/>
        </p:spPr>
        <p:txBody>
          <a:bodyPr wrap="square" lIns="0" tIns="0" rIns="0" bIns="0" rtlCol="0" anchor="t"/>
          <a:lstStyle/>
          <a:p>
            <a:pPr marL="457200" lvl="1" algn="just">
              <a:spcBef>
                <a:spcPts val="600"/>
              </a:spcBef>
              <a:spcAft>
                <a:spcPts val="600"/>
              </a:spcAft>
            </a:pPr>
            <a:r>
              <a:rPr lang="en-US" sz="1050" dirty="0">
                <a:solidFill>
                  <a:srgbClr val="002060"/>
                </a:solidFill>
                <a:latin typeface="Arial" panose="020B0604020202020204" pitchFamily="34" charset="0"/>
                <a:cs typeface="Arial" panose="020B0604020202020204" pitchFamily="34" charset="0"/>
              </a:rPr>
              <a:t>Q</a:t>
            </a:r>
            <a:r>
              <a:rPr lang="vi-VN" sz="1050" dirty="0">
                <a:solidFill>
                  <a:srgbClr val="002060"/>
                </a:solidFill>
                <a:latin typeface="Arial" panose="020B0604020202020204" pitchFamily="34" charset="0"/>
                <a:cs typeface="Arial" panose="020B0604020202020204" pitchFamily="34" charset="0"/>
              </a:rPr>
              <a:t>uy định chi tiết kinh doanh thuốc theo phương thức </a:t>
            </a:r>
            <a:r>
              <a:rPr lang="en-GB" sz="1050" dirty="0">
                <a:solidFill>
                  <a:srgbClr val="002060"/>
                </a:solidFill>
                <a:latin typeface="Arial" panose="020B0604020202020204" pitchFamily="34" charset="0"/>
                <a:cs typeface="Arial" panose="020B0604020202020204" pitchFamily="34" charset="0"/>
              </a:rPr>
              <a:t>TMĐT</a:t>
            </a:r>
            <a:r>
              <a:rPr lang="vi-VN" sz="1050" dirty="0">
                <a:solidFill>
                  <a:srgbClr val="002060"/>
                </a:solidFill>
                <a:latin typeface="Arial" panose="020B0604020202020204" pitchFamily="34" charset="0"/>
                <a:cs typeface="Arial" panose="020B0604020202020204" pitchFamily="34" charset="0"/>
              </a:rPr>
              <a:t>, bao gồm quy định về việc đăng tải thông tin khi thực hiện kinh doanh dược theo phương thức </a:t>
            </a:r>
            <a:r>
              <a:rPr lang="en-GB" sz="1050" dirty="0">
                <a:solidFill>
                  <a:srgbClr val="002060"/>
                </a:solidFill>
                <a:latin typeface="Arial" panose="020B0604020202020204" pitchFamily="34" charset="0"/>
                <a:cs typeface="Arial" panose="020B0604020202020204" pitchFamily="34" charset="0"/>
              </a:rPr>
              <a:t>TMĐT</a:t>
            </a:r>
            <a:r>
              <a:rPr lang="vi-VN" sz="1050" dirty="0">
                <a:solidFill>
                  <a:srgbClr val="002060"/>
                </a:solidFill>
                <a:latin typeface="Arial" panose="020B0604020202020204" pitchFamily="34" charset="0"/>
                <a:cs typeface="Arial" panose="020B0604020202020204" pitchFamily="34" charset="0"/>
              </a:rPr>
              <a:t> và quy định về xác minh thông tin của khách hàng khi thực hiện kinh doanh dược theo phương thức </a:t>
            </a:r>
            <a:r>
              <a:rPr lang="en-GB" sz="1050" dirty="0">
                <a:solidFill>
                  <a:srgbClr val="002060"/>
                </a:solidFill>
                <a:latin typeface="Arial" panose="020B0604020202020204" pitchFamily="34" charset="0"/>
                <a:cs typeface="Arial" panose="020B0604020202020204" pitchFamily="34" charset="0"/>
              </a:rPr>
              <a:t>TMĐT</a:t>
            </a:r>
            <a:r>
              <a:rPr lang="vi-VN" sz="1050" dirty="0">
                <a:solidFill>
                  <a:srgbClr val="002060"/>
                </a:solidFill>
                <a:latin typeface="Arial" panose="020B0604020202020204" pitchFamily="34" charset="0"/>
                <a:cs typeface="Arial" panose="020B0604020202020204" pitchFamily="34" charset="0"/>
              </a:rPr>
              <a:t>.</a:t>
            </a:r>
            <a:r>
              <a:rPr lang="en-US" sz="1050" dirty="0">
                <a:solidFill>
                  <a:srgbClr val="002060"/>
                </a:solidFill>
                <a:latin typeface="Arial" panose="020B0604020202020204" pitchFamily="34" charset="0"/>
                <a:cs typeface="Arial" panose="020B0604020202020204" pitchFamily="34" charset="0"/>
              </a:rPr>
              <a:t> </a:t>
            </a:r>
          </a:p>
        </p:txBody>
      </p:sp>
      <p:sp>
        <p:nvSpPr>
          <p:cNvPr id="22" name="Text 2">
            <a:extLst>
              <a:ext uri="{FF2B5EF4-FFF2-40B4-BE49-F238E27FC236}">
                <a16:creationId xmlns:a16="http://schemas.microsoft.com/office/drawing/2014/main" xmlns="" id="{10DDF75B-C580-D549-9B9E-58DADDCFCF39}"/>
              </a:ext>
            </a:extLst>
          </p:cNvPr>
          <p:cNvSpPr/>
          <p:nvPr/>
        </p:nvSpPr>
        <p:spPr>
          <a:xfrm>
            <a:off x="6662351" y="2536321"/>
            <a:ext cx="1822529" cy="2002019"/>
          </a:xfrm>
          <a:prstGeom prst="rect">
            <a:avLst/>
          </a:prstGeom>
          <a:noFill/>
          <a:ln/>
        </p:spPr>
        <p:txBody>
          <a:bodyPr wrap="square" lIns="0" tIns="0" rIns="0" bIns="0" rtlCol="0" anchor="t"/>
          <a:lstStyle/>
          <a:p>
            <a:pPr marL="457200" lvl="1" algn="just">
              <a:spcBef>
                <a:spcPts val="600"/>
              </a:spcBef>
              <a:spcAft>
                <a:spcPts val="600"/>
              </a:spcAft>
            </a:pPr>
            <a:r>
              <a:rPr lang="en-US" sz="1050" dirty="0" err="1" smtClean="0">
                <a:solidFill>
                  <a:srgbClr val="002060"/>
                </a:solidFill>
                <a:latin typeface="Arial" panose="020B0604020202020204" pitchFamily="34" charset="0"/>
                <a:cs typeface="Arial" panose="020B0604020202020204" pitchFamily="34" charset="0"/>
              </a:rPr>
              <a:t>Quy</a:t>
            </a:r>
            <a:r>
              <a:rPr lang="en-US" sz="1050" dirty="0" smtClean="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định</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về</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ưu</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tiên</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thời</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gian</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cấp</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phép</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nhập</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khẩu</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đối</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với</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thuốc</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mới</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thuốc</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hiếm</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vắc</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xin</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đã</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được</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Tổ</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chức</a:t>
            </a:r>
            <a:r>
              <a:rPr lang="en-US" sz="1050" dirty="0">
                <a:solidFill>
                  <a:srgbClr val="002060"/>
                </a:solidFill>
                <a:latin typeface="Arial" panose="020B0604020202020204" pitchFamily="34" charset="0"/>
                <a:cs typeface="Arial" panose="020B0604020202020204" pitchFamily="34" charset="0"/>
              </a:rPr>
              <a:t> Y </a:t>
            </a:r>
            <a:r>
              <a:rPr lang="en-US" sz="1050" dirty="0" err="1">
                <a:solidFill>
                  <a:srgbClr val="002060"/>
                </a:solidFill>
                <a:latin typeface="Arial" panose="020B0604020202020204" pitchFamily="34" charset="0"/>
                <a:cs typeface="Arial" panose="020B0604020202020204" pitchFamily="34" charset="0"/>
              </a:rPr>
              <a:t>tế</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thế</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giới</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tiền</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thẩm</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định</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thuốc</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công</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nghệ</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cao</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thuốc</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đã</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thử</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lâm</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sàng</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tại</a:t>
            </a:r>
            <a:r>
              <a:rPr lang="en-US" sz="1050" dirty="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Việt</a:t>
            </a:r>
            <a:r>
              <a:rPr lang="en-US" sz="1050" dirty="0">
                <a:solidFill>
                  <a:srgbClr val="002060"/>
                </a:solidFill>
                <a:latin typeface="Arial" panose="020B0604020202020204" pitchFamily="34" charset="0"/>
                <a:cs typeface="Arial" panose="020B0604020202020204" pitchFamily="34" charset="0"/>
              </a:rPr>
              <a:t> Nam. </a:t>
            </a:r>
            <a:endParaRPr lang="vi-VN" sz="1050" dirty="0">
              <a:solidFill>
                <a:srgbClr val="002060"/>
              </a:solidFill>
              <a:latin typeface="Arial" panose="020B0604020202020204" pitchFamily="34" charset="0"/>
              <a:cs typeface="Arial" panose="020B0604020202020204" pitchFamily="34" charset="0"/>
            </a:endParaRPr>
          </a:p>
        </p:txBody>
      </p:sp>
      <p:pic>
        <p:nvPicPr>
          <p:cNvPr id="26"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2611346" y="1922734"/>
            <a:ext cx="1404557" cy="505919"/>
          </a:xfrm>
          <a:prstGeom prst="rect">
            <a:avLst/>
          </a:prstGeom>
        </p:spPr>
      </p:pic>
      <p:pic>
        <p:nvPicPr>
          <p:cNvPr id="27"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4845834" y="1922734"/>
            <a:ext cx="1404557" cy="505919"/>
          </a:xfrm>
          <a:prstGeom prst="rect">
            <a:avLst/>
          </a:prstGeom>
        </p:spPr>
      </p:pic>
      <p:pic>
        <p:nvPicPr>
          <p:cNvPr id="28"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7080323" y="1922733"/>
            <a:ext cx="1404557" cy="50591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4" y="14366"/>
            <a:ext cx="734675" cy="684452"/>
          </a:xfrm>
          <a:prstGeom prst="rect">
            <a:avLst/>
          </a:prstGeom>
        </p:spPr>
      </p:pic>
    </p:spTree>
    <p:extLst>
      <p:ext uri="{BB962C8B-B14F-4D97-AF65-F5344CB8AC3E}">
        <p14:creationId xmlns:p14="http://schemas.microsoft.com/office/powerpoint/2010/main" val="4002047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E316C782-A785-F698-0F91-78FC580AB7B0}"/>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D8C53BCE-AC76-7A07-A0B4-B7C1EDA69BEA}"/>
              </a:ext>
            </a:extLst>
          </p:cNvPr>
          <p:cNvSpPr txBox="1">
            <a:spLocks noGrp="1"/>
          </p:cNvSpPr>
          <p:nvPr>
            <p:ph type="title"/>
          </p:nvPr>
        </p:nvSpPr>
        <p:spPr>
          <a:xfrm>
            <a:off x="751000" y="70089"/>
            <a:ext cx="8330083" cy="4765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24" name="Text 5">
            <a:extLst>
              <a:ext uri="{FF2B5EF4-FFF2-40B4-BE49-F238E27FC236}">
                <a16:creationId xmlns:a16="http://schemas.microsoft.com/office/drawing/2014/main" xmlns="" id="{D66205A1-C15E-4A44-9999-3A4E86DAE2EE}"/>
              </a:ext>
            </a:extLst>
          </p:cNvPr>
          <p:cNvSpPr/>
          <p:nvPr/>
        </p:nvSpPr>
        <p:spPr>
          <a:xfrm>
            <a:off x="1688123" y="897849"/>
            <a:ext cx="6644916" cy="604083"/>
          </a:xfrm>
          <a:prstGeom prst="rect">
            <a:avLst/>
          </a:prstGeom>
          <a:noFill/>
          <a:ln/>
        </p:spPr>
        <p:txBody>
          <a:bodyPr wrap="square" lIns="0" tIns="0" rIns="0" bIns="0" rtlCol="0" anchor="t"/>
          <a:lstStyle/>
          <a:p>
            <a:pPr>
              <a:lnSpc>
                <a:spcPts val="2750"/>
              </a:lnSpc>
            </a:pPr>
            <a:r>
              <a:rPr lang="en-US" b="1" dirty="0" err="1">
                <a:solidFill>
                  <a:srgbClr val="002060"/>
                </a:solidFill>
                <a:latin typeface="Arial" panose="020B0604020202020204" pitchFamily="34" charset="0"/>
                <a:cs typeface="Arial" panose="020B0604020202020204" pitchFamily="34" charset="0"/>
              </a:rPr>
              <a:t>Hướng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dẫn</a:t>
            </a:r>
            <a:r>
              <a:rPr lang="en-US" b="1" dirty="0">
                <a:solidFill>
                  <a:srgbClr val="002060"/>
                </a:solidFill>
                <a:latin typeface="Arial" panose="020B0604020202020204" pitchFamily="34" charset="0"/>
                <a:cs typeface="Arial" panose="020B0604020202020204" pitchFamily="34" charset="0"/>
              </a:rPr>
              <a:t> chi </a:t>
            </a:r>
            <a:r>
              <a:rPr lang="en-US" b="1" dirty="0" err="1">
                <a:solidFill>
                  <a:srgbClr val="002060"/>
                </a:solidFill>
                <a:latin typeface="Arial" panose="020B0604020202020204" pitchFamily="34" charset="0"/>
                <a:cs typeface="Arial" panose="020B0604020202020204" pitchFamily="34" charset="0"/>
              </a:rPr>
              <a:t>tiết</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các</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nội</a:t>
            </a:r>
            <a:r>
              <a:rPr lang="en-US" b="1" dirty="0">
                <a:solidFill>
                  <a:srgbClr val="002060"/>
                </a:solidFill>
                <a:latin typeface="Arial" panose="020B0604020202020204" pitchFamily="34" charset="0"/>
                <a:cs typeface="Arial" panose="020B0604020202020204" pitchFamily="34" charset="0"/>
              </a:rPr>
              <a:t> dung </a:t>
            </a:r>
            <a:r>
              <a:rPr lang="en-US" b="1" dirty="0" err="1">
                <a:solidFill>
                  <a:srgbClr val="002060"/>
                </a:solidFill>
                <a:latin typeface="Arial" panose="020B0604020202020204" pitchFamily="34" charset="0"/>
                <a:cs typeface="Arial" panose="020B0604020202020204" pitchFamily="34" charset="0"/>
              </a:rPr>
              <a:t>tại</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Luật</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44/2024/QH15 </a:t>
            </a:r>
            <a:r>
              <a:rPr lang="en-US" b="1" dirty="0" err="1">
                <a:solidFill>
                  <a:srgbClr val="002060"/>
                </a:solidFill>
                <a:latin typeface="Arial" panose="020B0604020202020204" pitchFamily="34" charset="0"/>
                <a:cs typeface="Arial" panose="020B0604020202020204" pitchFamily="34" charset="0"/>
              </a:rPr>
              <a:t>giao</a:t>
            </a:r>
            <a:r>
              <a:rPr lang="en-US" b="1" dirty="0">
                <a:solidFill>
                  <a:srgbClr val="002060"/>
                </a:solidFill>
                <a:latin typeface="Arial" panose="020B0604020202020204" pitchFamily="34" charset="0"/>
                <a:cs typeface="Arial" panose="020B0604020202020204" pitchFamily="34" charset="0"/>
              </a:rPr>
              <a:t> CP </a:t>
            </a:r>
            <a:r>
              <a:rPr lang="en-US" b="1" dirty="0" err="1">
                <a:solidFill>
                  <a:srgbClr val="002060"/>
                </a:solidFill>
                <a:latin typeface="Arial" panose="020B0604020202020204" pitchFamily="34" charset="0"/>
                <a:cs typeface="Arial" panose="020B0604020202020204" pitchFamily="34" charset="0"/>
              </a:rPr>
              <a:t>quy</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định</a:t>
            </a:r>
            <a:r>
              <a:rPr lang="en-US" b="1" dirty="0">
                <a:solidFill>
                  <a:srgbClr val="002060"/>
                </a:solidFill>
                <a:latin typeface="Arial" panose="020B0604020202020204" pitchFamily="34" charset="0"/>
                <a:cs typeface="Arial" panose="020B0604020202020204" pitchFamily="34" charset="0"/>
              </a:rPr>
              <a:t>:</a:t>
            </a:r>
          </a:p>
        </p:txBody>
      </p:sp>
      <p:pic>
        <p:nvPicPr>
          <p:cNvPr id="25" name="Image 3" descr="preencoded.png">
            <a:extLst>
              <a:ext uri="{FF2B5EF4-FFF2-40B4-BE49-F238E27FC236}">
                <a16:creationId xmlns:a16="http://schemas.microsoft.com/office/drawing/2014/main" xmlns="" id="{034E7827-25FA-BCA3-3A27-8649007BDB89}"/>
              </a:ext>
            </a:extLst>
          </p:cNvPr>
          <p:cNvPicPr>
            <a:picLocks noChangeAspect="1"/>
          </p:cNvPicPr>
          <p:nvPr/>
        </p:nvPicPr>
        <p:blipFill>
          <a:blip r:embed="rId3"/>
          <a:stretch>
            <a:fillRect/>
          </a:stretch>
        </p:blipFill>
        <p:spPr>
          <a:xfrm>
            <a:off x="326867" y="792477"/>
            <a:ext cx="1295055" cy="641312"/>
          </a:xfrm>
          <a:prstGeom prst="rect">
            <a:avLst/>
          </a:prstGeom>
        </p:spPr>
      </p:pic>
      <p:pic>
        <p:nvPicPr>
          <p:cNvPr id="5"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640865" y="1621107"/>
            <a:ext cx="1404557" cy="505919"/>
          </a:xfrm>
          <a:prstGeom prst="rect">
            <a:avLst/>
          </a:prstGeom>
        </p:spPr>
      </p:pic>
      <p:sp>
        <p:nvSpPr>
          <p:cNvPr id="6" name="Text 2">
            <a:extLst>
              <a:ext uri="{FF2B5EF4-FFF2-40B4-BE49-F238E27FC236}">
                <a16:creationId xmlns:a16="http://schemas.microsoft.com/office/drawing/2014/main" xmlns="" id="{10DDF75B-C580-D549-9B9E-58DADDCFCF39}"/>
              </a:ext>
            </a:extLst>
          </p:cNvPr>
          <p:cNvSpPr/>
          <p:nvPr/>
        </p:nvSpPr>
        <p:spPr>
          <a:xfrm>
            <a:off x="-193811" y="2260469"/>
            <a:ext cx="2762126" cy="2578358"/>
          </a:xfrm>
          <a:prstGeom prst="rect">
            <a:avLst/>
          </a:prstGeom>
          <a:noFill/>
          <a:ln/>
        </p:spPr>
        <p:txBody>
          <a:bodyPr wrap="square" lIns="0" tIns="0" rIns="0" bIns="0" rtlCol="0" anchor="t"/>
          <a:lstStyle/>
          <a:p>
            <a:pPr marL="457200" lvl="1" algn="just">
              <a:spcBef>
                <a:spcPts val="600"/>
              </a:spcBef>
              <a:spcAft>
                <a:spcPts val="600"/>
              </a:spcAft>
            </a:pPr>
            <a:r>
              <a:rPr lang="en-US" sz="1050" dirty="0">
                <a:solidFill>
                  <a:srgbClr val="002060"/>
                </a:solidFill>
                <a:latin typeface="Arial" panose="020B0604020202020204" pitchFamily="34" charset="0"/>
                <a:cs typeface="Arial" panose="020B0604020202020204" pitchFamily="34" charset="0"/>
              </a:rPr>
              <a:t>Q</a:t>
            </a:r>
            <a:r>
              <a:rPr lang="vi-VN" sz="1050" dirty="0">
                <a:solidFill>
                  <a:srgbClr val="002060"/>
                </a:solidFill>
                <a:latin typeface="Arial" panose="020B0604020202020204" pitchFamily="34" charset="0"/>
                <a:cs typeface="Arial" panose="020B0604020202020204" pitchFamily="34" charset="0"/>
              </a:rPr>
              <a:t>uy định kiểm soát số lượng </a:t>
            </a:r>
            <a:r>
              <a:rPr lang="en-GB" sz="1050" dirty="0">
                <a:solidFill>
                  <a:srgbClr val="002060"/>
                </a:solidFill>
                <a:latin typeface="Arial" panose="020B0604020202020204" pitchFamily="34" charset="0"/>
                <a:cs typeface="Arial" panose="020B0604020202020204" pitchFamily="34" charset="0"/>
              </a:rPr>
              <a:t>GĐKLH </a:t>
            </a:r>
            <a:r>
              <a:rPr lang="vi-VN" sz="1050" dirty="0">
                <a:solidFill>
                  <a:srgbClr val="002060"/>
                </a:solidFill>
                <a:latin typeface="Arial" panose="020B0604020202020204" pitchFamily="34" charset="0"/>
                <a:cs typeface="Arial" panose="020B0604020202020204" pitchFamily="34" charset="0"/>
              </a:rPr>
              <a:t>theo hướng chỉ cấp 02 </a:t>
            </a:r>
            <a:r>
              <a:rPr lang="en-GB" sz="1050" dirty="0">
                <a:solidFill>
                  <a:srgbClr val="002060"/>
                </a:solidFill>
                <a:latin typeface="Arial" panose="020B0604020202020204" pitchFamily="34" charset="0"/>
                <a:cs typeface="Arial" panose="020B0604020202020204" pitchFamily="34" charset="0"/>
              </a:rPr>
              <a:t>GĐKLH </a:t>
            </a:r>
            <a:r>
              <a:rPr lang="vi-VN" sz="1050" dirty="0">
                <a:solidFill>
                  <a:srgbClr val="002060"/>
                </a:solidFill>
                <a:latin typeface="Arial" panose="020B0604020202020204" pitchFamily="34" charset="0"/>
                <a:cs typeface="Arial" panose="020B0604020202020204" pitchFamily="34" charset="0"/>
              </a:rPr>
              <a:t>đối với thuốc có cùng </a:t>
            </a:r>
            <a:r>
              <a:rPr lang="en-GB" sz="1050" dirty="0" smtClean="0">
                <a:solidFill>
                  <a:srgbClr val="002060"/>
                </a:solidFill>
                <a:latin typeface="Arial" panose="020B0604020202020204" pitchFamily="34" charset="0"/>
                <a:cs typeface="Arial" panose="020B0604020202020204" pitchFamily="34" charset="0"/>
              </a:rPr>
              <a:t>DC </a:t>
            </a:r>
            <a:r>
              <a:rPr lang="vi-VN" sz="1050" dirty="0" smtClean="0">
                <a:solidFill>
                  <a:srgbClr val="002060"/>
                </a:solidFill>
                <a:latin typeface="Arial" panose="020B0604020202020204" pitchFamily="34" charset="0"/>
                <a:cs typeface="Arial" panose="020B0604020202020204" pitchFamily="34" charset="0"/>
              </a:rPr>
              <a:t>hoặc </a:t>
            </a:r>
            <a:r>
              <a:rPr lang="vi-VN" sz="1050" dirty="0">
                <a:solidFill>
                  <a:srgbClr val="002060"/>
                </a:solidFill>
                <a:latin typeface="Arial" panose="020B0604020202020204" pitchFamily="34" charset="0"/>
                <a:cs typeface="Arial" panose="020B0604020202020204" pitchFamily="34" charset="0"/>
              </a:rPr>
              <a:t>thành phần </a:t>
            </a:r>
            <a:r>
              <a:rPr lang="en-GB" sz="1050" dirty="0" smtClean="0">
                <a:solidFill>
                  <a:srgbClr val="002060"/>
                </a:solidFill>
                <a:latin typeface="Arial" panose="020B0604020202020204" pitchFamily="34" charset="0"/>
                <a:cs typeface="Arial" panose="020B0604020202020204" pitchFamily="34" charset="0"/>
              </a:rPr>
              <a:t>DL</a:t>
            </a:r>
            <a:r>
              <a:rPr lang="vi-VN" sz="1050" dirty="0" smtClean="0">
                <a:solidFill>
                  <a:srgbClr val="002060"/>
                </a:solidFill>
                <a:latin typeface="Arial" panose="020B0604020202020204" pitchFamily="34" charset="0"/>
                <a:cs typeface="Arial" panose="020B0604020202020204" pitchFamily="34" charset="0"/>
              </a:rPr>
              <a:t>, </a:t>
            </a:r>
            <a:r>
              <a:rPr lang="vi-VN" sz="1050" dirty="0">
                <a:solidFill>
                  <a:srgbClr val="002060"/>
                </a:solidFill>
                <a:latin typeface="Arial" panose="020B0604020202020204" pitchFamily="34" charset="0"/>
                <a:cs typeface="Arial" panose="020B0604020202020204" pitchFamily="34" charset="0"/>
              </a:rPr>
              <a:t>cùng dạng </a:t>
            </a:r>
            <a:r>
              <a:rPr lang="en-GB" sz="1050" dirty="0" smtClean="0">
                <a:solidFill>
                  <a:srgbClr val="002060"/>
                </a:solidFill>
                <a:latin typeface="Arial" panose="020B0604020202020204" pitchFamily="34" charset="0"/>
                <a:cs typeface="Arial" panose="020B0604020202020204" pitchFamily="34" charset="0"/>
              </a:rPr>
              <a:t>BC</a:t>
            </a:r>
            <a:r>
              <a:rPr lang="vi-VN" sz="1050" dirty="0" smtClean="0">
                <a:solidFill>
                  <a:srgbClr val="002060"/>
                </a:solidFill>
                <a:latin typeface="Arial" panose="020B0604020202020204" pitchFamily="34" charset="0"/>
                <a:cs typeface="Arial" panose="020B0604020202020204" pitchFamily="34" charset="0"/>
              </a:rPr>
              <a:t>, </a:t>
            </a:r>
            <a:r>
              <a:rPr lang="vi-VN" sz="1050" dirty="0">
                <a:solidFill>
                  <a:srgbClr val="002060"/>
                </a:solidFill>
                <a:latin typeface="Arial" panose="020B0604020202020204" pitchFamily="34" charset="0"/>
                <a:cs typeface="Arial" panose="020B0604020202020204" pitchFamily="34" charset="0"/>
              </a:rPr>
              <a:t>cùng đường dùng, cùng hàm lượng hoặc nồng độ trong một đơn vị phân liều </a:t>
            </a:r>
            <a:r>
              <a:rPr lang="en-GB" sz="1050" dirty="0" smtClean="0">
                <a:solidFill>
                  <a:srgbClr val="002060"/>
                </a:solidFill>
                <a:latin typeface="Arial" panose="020B0604020202020204" pitchFamily="34" charset="0"/>
                <a:cs typeface="Arial" panose="020B0604020202020204" pitchFamily="34" charset="0"/>
              </a:rPr>
              <a:t>SX </a:t>
            </a:r>
            <a:r>
              <a:rPr lang="vi-VN" sz="1050" dirty="0" smtClean="0">
                <a:solidFill>
                  <a:srgbClr val="002060"/>
                </a:solidFill>
                <a:latin typeface="Arial" panose="020B0604020202020204" pitchFamily="34" charset="0"/>
                <a:cs typeface="Arial" panose="020B0604020202020204" pitchFamily="34" charset="0"/>
              </a:rPr>
              <a:t>tại </a:t>
            </a:r>
            <a:r>
              <a:rPr lang="vi-VN" sz="1050" dirty="0">
                <a:solidFill>
                  <a:srgbClr val="002060"/>
                </a:solidFill>
                <a:latin typeface="Arial" panose="020B0604020202020204" pitchFamily="34" charset="0"/>
                <a:cs typeface="Arial" panose="020B0604020202020204" pitchFamily="34" charset="0"/>
              </a:rPr>
              <a:t>một địa điểm </a:t>
            </a:r>
            <a:r>
              <a:rPr lang="en-GB" sz="1050" dirty="0" smtClean="0">
                <a:solidFill>
                  <a:srgbClr val="002060"/>
                </a:solidFill>
                <a:latin typeface="Arial" panose="020B0604020202020204" pitchFamily="34" charset="0"/>
                <a:cs typeface="Arial" panose="020B0604020202020204" pitchFamily="34" charset="0"/>
              </a:rPr>
              <a:t>SX </a:t>
            </a:r>
            <a:r>
              <a:rPr lang="vi-VN" sz="1050" dirty="0" smtClean="0">
                <a:solidFill>
                  <a:srgbClr val="002060"/>
                </a:solidFill>
                <a:latin typeface="Arial" panose="020B0604020202020204" pitchFamily="34" charset="0"/>
                <a:cs typeface="Arial" panose="020B0604020202020204" pitchFamily="34" charset="0"/>
              </a:rPr>
              <a:t>của </a:t>
            </a:r>
            <a:r>
              <a:rPr lang="vi-VN" sz="1050" dirty="0">
                <a:solidFill>
                  <a:srgbClr val="002060"/>
                </a:solidFill>
                <a:latin typeface="Arial" panose="020B0604020202020204" pitchFamily="34" charset="0"/>
                <a:cs typeface="Arial" panose="020B0604020202020204" pitchFamily="34" charset="0"/>
              </a:rPr>
              <a:t>một </a:t>
            </a:r>
            <a:r>
              <a:rPr lang="en-GB" sz="1050" dirty="0" smtClean="0">
                <a:solidFill>
                  <a:srgbClr val="002060"/>
                </a:solidFill>
                <a:latin typeface="Arial" panose="020B0604020202020204" pitchFamily="34" charset="0"/>
                <a:cs typeface="Arial" panose="020B0604020202020204" pitchFamily="34" charset="0"/>
              </a:rPr>
              <a:t>CSSX</a:t>
            </a:r>
            <a:r>
              <a:rPr lang="en-US" sz="1050" dirty="0" smtClean="0">
                <a:solidFill>
                  <a:srgbClr val="002060"/>
                </a:solidFill>
                <a:latin typeface="Arial" panose="020B0604020202020204" pitchFamily="34" charset="0"/>
                <a:cs typeface="Arial" panose="020B0604020202020204" pitchFamily="34" charset="0"/>
              </a:rPr>
              <a:t>, </a:t>
            </a:r>
            <a:r>
              <a:rPr lang="en-US" sz="1050" dirty="0" err="1">
                <a:solidFill>
                  <a:srgbClr val="002060"/>
                </a:solidFill>
                <a:latin typeface="Arial" panose="020B0604020202020204" pitchFamily="34" charset="0"/>
                <a:cs typeface="Arial" panose="020B0604020202020204" pitchFamily="34" charset="0"/>
              </a:rPr>
              <a:t>trừ</a:t>
            </a:r>
            <a:r>
              <a:rPr lang="en-US" sz="1050" dirty="0">
                <a:solidFill>
                  <a:srgbClr val="002060"/>
                </a:solidFill>
                <a:latin typeface="Arial" panose="020B0604020202020204" pitchFamily="34" charset="0"/>
                <a:cs typeface="Arial" panose="020B0604020202020204" pitchFamily="34" charset="0"/>
              </a:rPr>
              <a:t> </a:t>
            </a:r>
            <a:r>
              <a:rPr lang="vi-VN" sz="1050" dirty="0">
                <a:solidFill>
                  <a:srgbClr val="002060"/>
                </a:solidFill>
                <a:latin typeface="Arial" panose="020B0604020202020204" pitchFamily="34" charset="0"/>
                <a:cs typeface="Arial" panose="020B0604020202020204" pitchFamily="34" charset="0"/>
              </a:rPr>
              <a:t>thuốc chỉ để </a:t>
            </a:r>
            <a:r>
              <a:rPr lang="en-GB" sz="1050" dirty="0" smtClean="0">
                <a:solidFill>
                  <a:srgbClr val="002060"/>
                </a:solidFill>
                <a:latin typeface="Arial" panose="020B0604020202020204" pitchFamily="34" charset="0"/>
                <a:cs typeface="Arial" panose="020B0604020202020204" pitchFamily="34" charset="0"/>
              </a:rPr>
              <a:t>XK</a:t>
            </a:r>
            <a:r>
              <a:rPr lang="vi-VN" sz="1050" dirty="0" smtClean="0">
                <a:solidFill>
                  <a:srgbClr val="002060"/>
                </a:solidFill>
                <a:latin typeface="Arial" panose="020B0604020202020204" pitchFamily="34" charset="0"/>
                <a:cs typeface="Arial" panose="020B0604020202020204" pitchFamily="34" charset="0"/>
              </a:rPr>
              <a:t>, </a:t>
            </a:r>
            <a:r>
              <a:rPr lang="vi-VN" sz="1050" dirty="0">
                <a:solidFill>
                  <a:srgbClr val="002060"/>
                </a:solidFill>
                <a:latin typeface="Arial" panose="020B0604020202020204" pitchFamily="34" charset="0"/>
                <a:cs typeface="Arial" panose="020B0604020202020204" pitchFamily="34" charset="0"/>
              </a:rPr>
              <a:t>không lưu hành tại </a:t>
            </a:r>
            <a:r>
              <a:rPr lang="en-GB" sz="1050" dirty="0">
                <a:solidFill>
                  <a:srgbClr val="002060"/>
                </a:solidFill>
                <a:latin typeface="Arial" panose="020B0604020202020204" pitchFamily="34" charset="0"/>
                <a:cs typeface="Arial" panose="020B0604020202020204" pitchFamily="34" charset="0"/>
              </a:rPr>
              <a:t>VN</a:t>
            </a:r>
            <a:r>
              <a:rPr lang="en-US" sz="1050" dirty="0">
                <a:solidFill>
                  <a:srgbClr val="002060"/>
                </a:solidFill>
                <a:latin typeface="Arial" panose="020B0604020202020204" pitchFamily="34" charset="0"/>
                <a:cs typeface="Arial" panose="020B0604020202020204" pitchFamily="34" charset="0"/>
              </a:rPr>
              <a:t>,</a:t>
            </a:r>
            <a:r>
              <a:rPr lang="vi-VN" sz="1050" dirty="0">
                <a:solidFill>
                  <a:srgbClr val="002060"/>
                </a:solidFill>
                <a:latin typeface="Arial" panose="020B0604020202020204" pitchFamily="34" charset="0"/>
                <a:cs typeface="Arial" panose="020B0604020202020204" pitchFamily="34" charset="0"/>
              </a:rPr>
              <a:t> thuốc </a:t>
            </a:r>
            <a:r>
              <a:rPr lang="en-GB" sz="1050" dirty="0">
                <a:solidFill>
                  <a:srgbClr val="002060"/>
                </a:solidFill>
                <a:latin typeface="Arial" panose="020B0604020202020204" pitchFamily="34" charset="0"/>
                <a:cs typeface="Arial" panose="020B0604020202020204" pitchFamily="34" charset="0"/>
              </a:rPr>
              <a:t>CGCN</a:t>
            </a:r>
            <a:r>
              <a:rPr lang="en-US" sz="1050" dirty="0">
                <a:solidFill>
                  <a:srgbClr val="002060"/>
                </a:solidFill>
                <a:latin typeface="Arial" panose="020B0604020202020204" pitchFamily="34" charset="0"/>
                <a:cs typeface="Arial" panose="020B0604020202020204" pitchFamily="34" charset="0"/>
              </a:rPr>
              <a:t>,</a:t>
            </a:r>
            <a:r>
              <a:rPr lang="vi-VN" sz="1050" dirty="0">
                <a:solidFill>
                  <a:srgbClr val="002060"/>
                </a:solidFill>
                <a:latin typeface="Arial" panose="020B0604020202020204" pitchFamily="34" charset="0"/>
                <a:cs typeface="Arial" panose="020B0604020202020204" pitchFamily="34" charset="0"/>
              </a:rPr>
              <a:t> thuốc </a:t>
            </a:r>
            <a:r>
              <a:rPr lang="en-GB" sz="1050" dirty="0">
                <a:solidFill>
                  <a:srgbClr val="002060"/>
                </a:solidFill>
                <a:latin typeface="Arial" panose="020B0604020202020204" pitchFamily="34" charset="0"/>
                <a:cs typeface="Arial" panose="020B0604020202020204" pitchFamily="34" charset="0"/>
              </a:rPr>
              <a:t>GC, </a:t>
            </a:r>
            <a:r>
              <a:rPr lang="en-GB" sz="1050" dirty="0" err="1">
                <a:solidFill>
                  <a:srgbClr val="002060"/>
                </a:solidFill>
                <a:latin typeface="Arial" panose="020B0604020202020204" pitchFamily="34" charset="0"/>
                <a:cs typeface="Arial" panose="020B0604020202020204" pitchFamily="34" charset="0"/>
              </a:rPr>
              <a:t>thuốc</a:t>
            </a:r>
            <a:r>
              <a:rPr lang="en-GB" sz="1050" dirty="0">
                <a:solidFill>
                  <a:srgbClr val="002060"/>
                </a:solidFill>
                <a:latin typeface="Arial" panose="020B0604020202020204" pitchFamily="34" charset="0"/>
                <a:cs typeface="Arial" panose="020B0604020202020204" pitchFamily="34" charset="0"/>
              </a:rPr>
              <a:t> KĐ: (1) </a:t>
            </a:r>
            <a:r>
              <a:rPr lang="it-IT" sz="1050" dirty="0">
                <a:solidFill>
                  <a:srgbClr val="002060"/>
                </a:solidFill>
                <a:latin typeface="Arial" panose="020B0604020202020204" pitchFamily="34" charset="0"/>
                <a:cs typeface="Arial" panose="020B0604020202020204" pitchFamily="34" charset="0"/>
              </a:rPr>
              <a:t>Dùng cho trẻ em có dạng dung dịch; siro; bột, cốm pha hỗn dịch; bột, cốm pha dung dịch sử dụng các tá dược mùi, vị khác nhau; (2) Dạng viên ngậm sử dụng các tá dược mùi, vị khác nhau.</a:t>
            </a:r>
            <a:endParaRPr lang="vi-VN" sz="1050" dirty="0">
              <a:solidFill>
                <a:srgbClr val="002060"/>
              </a:solidFill>
              <a:latin typeface="Arial" panose="020B060402020202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C97ED646-845F-9AAC-39F6-7A51FD078291}"/>
              </a:ext>
            </a:extLst>
          </p:cNvPr>
          <p:cNvCxnSpPr>
            <a:cxnSpLocks/>
          </p:cNvCxnSpPr>
          <p:nvPr/>
        </p:nvCxnSpPr>
        <p:spPr>
          <a:xfrm>
            <a:off x="640865" y="605158"/>
            <a:ext cx="8109343" cy="0"/>
          </a:xfrm>
          <a:prstGeom prst="straightConnector1">
            <a:avLst/>
          </a:prstGeom>
          <a:noFill/>
          <a:ln w="19050" cap="flat" cmpd="sng">
            <a:solidFill>
              <a:schemeClr val="accent3"/>
            </a:solidFill>
            <a:prstDash val="solid"/>
            <a:round/>
            <a:headEnd type="none" w="med" len="med"/>
            <a:tailEnd type="none" w="med" len="med"/>
          </a:ln>
        </p:spPr>
      </p:cxnSp>
      <p:sp>
        <p:nvSpPr>
          <p:cNvPr id="20" name="Text 2">
            <a:extLst>
              <a:ext uri="{FF2B5EF4-FFF2-40B4-BE49-F238E27FC236}">
                <a16:creationId xmlns:a16="http://schemas.microsoft.com/office/drawing/2014/main" xmlns="" id="{10DDF75B-C580-D549-9B9E-58DADDCFCF39}"/>
              </a:ext>
            </a:extLst>
          </p:cNvPr>
          <p:cNvSpPr/>
          <p:nvPr/>
        </p:nvSpPr>
        <p:spPr>
          <a:xfrm>
            <a:off x="3166774" y="2283082"/>
            <a:ext cx="1822529" cy="2002018"/>
          </a:xfrm>
          <a:prstGeom prst="rect">
            <a:avLst/>
          </a:prstGeom>
          <a:noFill/>
          <a:ln/>
        </p:spPr>
        <p:txBody>
          <a:bodyPr wrap="square" lIns="0" tIns="0" rIns="0" bIns="0" rtlCol="0" anchor="t"/>
          <a:lstStyle/>
          <a:p>
            <a:pPr marL="457200" lvl="1" algn="just">
              <a:spcBef>
                <a:spcPts val="600"/>
              </a:spcBef>
              <a:spcAft>
                <a:spcPts val="600"/>
              </a:spcAft>
            </a:pPr>
            <a:r>
              <a:rPr lang="en-US" sz="1100" dirty="0">
                <a:solidFill>
                  <a:srgbClr val="002060"/>
                </a:solidFill>
                <a:latin typeface="Arial" panose="020B0604020202020204" pitchFamily="34" charset="0"/>
                <a:cs typeface="Arial" panose="020B0604020202020204" pitchFamily="34" charset="0"/>
              </a:rPr>
              <a:t>Q</a:t>
            </a:r>
            <a:r>
              <a:rPr lang="vi-VN" sz="1100" dirty="0">
                <a:solidFill>
                  <a:srgbClr val="002060"/>
                </a:solidFill>
                <a:latin typeface="Arial" panose="020B0604020202020204" pitchFamily="34" charset="0"/>
                <a:cs typeface="Arial" panose="020B0604020202020204" pitchFamily="34" charset="0"/>
              </a:rPr>
              <a:t>uy định trách nhiệm của </a:t>
            </a:r>
            <a:r>
              <a:rPr lang="en-GB" sz="1100" dirty="0">
                <a:solidFill>
                  <a:srgbClr val="002060"/>
                </a:solidFill>
                <a:latin typeface="Arial" panose="020B0604020202020204" pitchFamily="34" charset="0"/>
                <a:cs typeface="Arial" panose="020B0604020202020204" pitchFamily="34" charset="0"/>
              </a:rPr>
              <a:t>BCA </a:t>
            </a:r>
            <a:r>
              <a:rPr lang="vi-VN" sz="1100" dirty="0">
                <a:solidFill>
                  <a:srgbClr val="002060"/>
                </a:solidFill>
                <a:latin typeface="Arial" panose="020B0604020202020204" pitchFamily="34" charset="0"/>
                <a:cs typeface="Arial" panose="020B0604020202020204" pitchFamily="34" charset="0"/>
              </a:rPr>
              <a:t>trong việc cập nhật, chia sẻ cơ sở dữ liệu về </a:t>
            </a:r>
            <a:r>
              <a:rPr lang="en-GB" sz="1100" dirty="0">
                <a:solidFill>
                  <a:srgbClr val="002060"/>
                </a:solidFill>
                <a:latin typeface="Arial" panose="020B0604020202020204" pitchFamily="34" charset="0"/>
                <a:cs typeface="Arial" panose="020B0604020202020204" pitchFamily="34" charset="0"/>
              </a:rPr>
              <a:t>LLTP </a:t>
            </a:r>
            <a:r>
              <a:rPr lang="vi-VN" sz="1100" dirty="0">
                <a:solidFill>
                  <a:srgbClr val="002060"/>
                </a:solidFill>
                <a:latin typeface="Arial" panose="020B0604020202020204" pitchFamily="34" charset="0"/>
                <a:cs typeface="Arial" panose="020B0604020202020204" pitchFamily="34" charset="0"/>
              </a:rPr>
              <a:t>cho cơ quan tiếp nhận hồ sơ đề nghị cấp </a:t>
            </a:r>
            <a:r>
              <a:rPr lang="en-GB" sz="1100" dirty="0" smtClean="0">
                <a:solidFill>
                  <a:srgbClr val="002060"/>
                </a:solidFill>
                <a:latin typeface="Arial" panose="020B0604020202020204" pitchFamily="34" charset="0"/>
                <a:cs typeface="Arial" panose="020B0604020202020204" pitchFamily="34" charset="0"/>
              </a:rPr>
              <a:t>CCHND</a:t>
            </a:r>
            <a:endParaRPr lang="vi-VN" sz="1100" dirty="0">
              <a:solidFill>
                <a:srgbClr val="002060"/>
              </a:solidFill>
              <a:latin typeface="Arial" panose="020B0604020202020204" pitchFamily="34" charset="0"/>
              <a:cs typeface="Arial" panose="020B0604020202020204" pitchFamily="34" charset="0"/>
            </a:endParaRPr>
          </a:p>
        </p:txBody>
      </p:sp>
      <p:sp>
        <p:nvSpPr>
          <p:cNvPr id="21" name="Text 2">
            <a:extLst>
              <a:ext uri="{FF2B5EF4-FFF2-40B4-BE49-F238E27FC236}">
                <a16:creationId xmlns:a16="http://schemas.microsoft.com/office/drawing/2014/main" xmlns="" id="{10DDF75B-C580-D549-9B9E-58DADDCFCF39}"/>
              </a:ext>
            </a:extLst>
          </p:cNvPr>
          <p:cNvSpPr/>
          <p:nvPr/>
        </p:nvSpPr>
        <p:spPr>
          <a:xfrm>
            <a:off x="6110655" y="2246198"/>
            <a:ext cx="1822529" cy="2002019"/>
          </a:xfrm>
          <a:prstGeom prst="rect">
            <a:avLst/>
          </a:prstGeom>
          <a:noFill/>
          <a:ln/>
        </p:spPr>
        <p:txBody>
          <a:bodyPr wrap="square" lIns="0" tIns="0" rIns="0" bIns="0" rtlCol="0" anchor="t"/>
          <a:lstStyle/>
          <a:p>
            <a:pPr marL="457200" lvl="1" algn="just">
              <a:spcBef>
                <a:spcPts val="600"/>
              </a:spcBef>
              <a:spcAft>
                <a:spcPts val="600"/>
              </a:spcAft>
            </a:pPr>
            <a:r>
              <a:rPr lang="en-US" sz="1050" dirty="0">
                <a:solidFill>
                  <a:srgbClr val="002060"/>
                </a:solidFill>
                <a:latin typeface="Arial" panose="020B0604020202020204" pitchFamily="34" charset="0"/>
                <a:cs typeface="Arial" panose="020B0604020202020204" pitchFamily="34" charset="0"/>
              </a:rPr>
              <a:t>Q</a:t>
            </a:r>
            <a:r>
              <a:rPr lang="vi-VN" sz="1050" dirty="0">
                <a:solidFill>
                  <a:srgbClr val="002060"/>
                </a:solidFill>
                <a:latin typeface="Arial" panose="020B0604020202020204" pitchFamily="34" charset="0"/>
                <a:cs typeface="Arial" panose="020B0604020202020204" pitchFamily="34" charset="0"/>
              </a:rPr>
              <a:t>uy định trách nhiệm của </a:t>
            </a:r>
            <a:r>
              <a:rPr lang="en-GB" sz="1050" dirty="0">
                <a:solidFill>
                  <a:srgbClr val="002060"/>
                </a:solidFill>
                <a:latin typeface="Arial" panose="020B0604020202020204" pitchFamily="34" charset="0"/>
                <a:cs typeface="Arial" panose="020B0604020202020204" pitchFamily="34" charset="0"/>
              </a:rPr>
              <a:t>BTC</a:t>
            </a:r>
            <a:r>
              <a:rPr lang="vi-VN" sz="1050" dirty="0">
                <a:solidFill>
                  <a:srgbClr val="002060"/>
                </a:solidFill>
                <a:latin typeface="Arial" panose="020B0604020202020204" pitchFamily="34" charset="0"/>
                <a:cs typeface="Arial" panose="020B0604020202020204" pitchFamily="34" charset="0"/>
              </a:rPr>
              <a:t> định kỳ chia sẻ thông tin với </a:t>
            </a:r>
            <a:r>
              <a:rPr lang="en-GB" sz="1050" dirty="0">
                <a:solidFill>
                  <a:srgbClr val="002060"/>
                </a:solidFill>
                <a:latin typeface="Arial" panose="020B0604020202020204" pitchFamily="34" charset="0"/>
                <a:cs typeface="Arial" panose="020B0604020202020204" pitchFamily="34" charset="0"/>
              </a:rPr>
              <a:t>BYT </a:t>
            </a:r>
            <a:r>
              <a:rPr lang="vi-VN" sz="1050" dirty="0">
                <a:solidFill>
                  <a:srgbClr val="002060"/>
                </a:solidFill>
                <a:latin typeface="Arial" panose="020B0604020202020204" pitchFamily="34" charset="0"/>
                <a:cs typeface="Arial" panose="020B0604020202020204" pitchFamily="34" charset="0"/>
              </a:rPr>
              <a:t>về số liệu các thuốc phải </a:t>
            </a:r>
            <a:r>
              <a:rPr lang="en-GB" sz="1050" dirty="0">
                <a:solidFill>
                  <a:srgbClr val="002060"/>
                </a:solidFill>
                <a:latin typeface="Arial" panose="020B0604020202020204" pitchFamily="34" charset="0"/>
                <a:cs typeface="Arial" panose="020B0604020202020204" pitchFamily="34" charset="0"/>
              </a:rPr>
              <a:t>KSĐB </a:t>
            </a:r>
            <a:r>
              <a:rPr lang="vi-VN" sz="1050" dirty="0">
                <a:solidFill>
                  <a:srgbClr val="002060"/>
                </a:solidFill>
                <a:latin typeface="Arial" panose="020B0604020202020204" pitchFamily="34" charset="0"/>
                <a:cs typeface="Arial" panose="020B0604020202020204" pitchFamily="34" charset="0"/>
              </a:rPr>
              <a:t>đã thông quan </a:t>
            </a:r>
            <a:r>
              <a:rPr lang="en-GB" sz="1050" dirty="0">
                <a:solidFill>
                  <a:srgbClr val="002060"/>
                </a:solidFill>
                <a:latin typeface="Arial" panose="020B0604020202020204" pitchFamily="34" charset="0"/>
                <a:cs typeface="Arial" panose="020B0604020202020204" pitchFamily="34" charset="0"/>
              </a:rPr>
              <a:t>XNK</a:t>
            </a:r>
            <a:r>
              <a:rPr lang="vi-VN" sz="1050" dirty="0">
                <a:solidFill>
                  <a:srgbClr val="002060"/>
                </a:solidFill>
                <a:latin typeface="Arial" panose="020B0604020202020204" pitchFamily="34" charset="0"/>
                <a:cs typeface="Arial" panose="020B0604020202020204" pitchFamily="34" charset="0"/>
              </a:rPr>
              <a:t>.</a:t>
            </a:r>
            <a:endParaRPr lang="en-US" sz="1050" dirty="0">
              <a:solidFill>
                <a:srgbClr val="002060"/>
              </a:solidFill>
              <a:latin typeface="Arial" panose="020B0604020202020204" pitchFamily="34" charset="0"/>
              <a:cs typeface="Arial" panose="020B0604020202020204" pitchFamily="34" charset="0"/>
            </a:endParaRPr>
          </a:p>
        </p:txBody>
      </p:sp>
      <p:pic>
        <p:nvPicPr>
          <p:cNvPr id="26"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3584746" y="1639548"/>
            <a:ext cx="1404557" cy="505919"/>
          </a:xfrm>
          <a:prstGeom prst="rect">
            <a:avLst/>
          </a:prstGeom>
        </p:spPr>
      </p:pic>
      <p:pic>
        <p:nvPicPr>
          <p:cNvPr id="27"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6528627" y="1621106"/>
            <a:ext cx="1404557" cy="50591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66"/>
            <a:ext cx="734675" cy="684452"/>
          </a:xfrm>
          <a:prstGeom prst="rect">
            <a:avLst/>
          </a:prstGeom>
        </p:spPr>
      </p:pic>
    </p:spTree>
    <p:extLst>
      <p:ext uri="{BB962C8B-B14F-4D97-AF65-F5344CB8AC3E}">
        <p14:creationId xmlns:p14="http://schemas.microsoft.com/office/powerpoint/2010/main" val="774311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E316C782-A785-F698-0F91-78FC580AB7B0}"/>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D8C53BCE-AC76-7A07-A0B4-B7C1EDA69BEA}"/>
              </a:ext>
            </a:extLst>
          </p:cNvPr>
          <p:cNvSpPr txBox="1">
            <a:spLocks noGrp="1"/>
          </p:cNvSpPr>
          <p:nvPr>
            <p:ph type="title"/>
          </p:nvPr>
        </p:nvSpPr>
        <p:spPr>
          <a:xfrm>
            <a:off x="751000" y="70089"/>
            <a:ext cx="8330083" cy="4765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24" name="Text 5">
            <a:extLst>
              <a:ext uri="{FF2B5EF4-FFF2-40B4-BE49-F238E27FC236}">
                <a16:creationId xmlns:a16="http://schemas.microsoft.com/office/drawing/2014/main" xmlns="" id="{D66205A1-C15E-4A44-9999-3A4E86DAE2EE}"/>
              </a:ext>
            </a:extLst>
          </p:cNvPr>
          <p:cNvSpPr/>
          <p:nvPr/>
        </p:nvSpPr>
        <p:spPr>
          <a:xfrm>
            <a:off x="1688123" y="889575"/>
            <a:ext cx="6644916" cy="612358"/>
          </a:xfrm>
          <a:prstGeom prst="rect">
            <a:avLst/>
          </a:prstGeom>
          <a:noFill/>
          <a:ln/>
        </p:spPr>
        <p:txBody>
          <a:bodyPr wrap="square" lIns="0" tIns="0" rIns="0" bIns="0" rtlCol="0" anchor="t"/>
          <a:lstStyle/>
          <a:p>
            <a:pPr>
              <a:lnSpc>
                <a:spcPts val="2750"/>
              </a:lnSpc>
            </a:pPr>
            <a:r>
              <a:rPr lang="en-US" b="1" dirty="0" err="1">
                <a:solidFill>
                  <a:srgbClr val="002060"/>
                </a:solidFill>
                <a:latin typeface="Arial" panose="020B0604020202020204" pitchFamily="34" charset="0"/>
                <a:cs typeface="Arial" panose="020B0604020202020204" pitchFamily="34" charset="0"/>
              </a:rPr>
              <a:t>Hướng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dẫn</a:t>
            </a:r>
            <a:r>
              <a:rPr lang="en-US" b="1" dirty="0">
                <a:solidFill>
                  <a:srgbClr val="002060"/>
                </a:solidFill>
                <a:latin typeface="Arial" panose="020B0604020202020204" pitchFamily="34" charset="0"/>
                <a:cs typeface="Arial" panose="020B0604020202020204" pitchFamily="34" charset="0"/>
              </a:rPr>
              <a:t> chi </a:t>
            </a:r>
            <a:r>
              <a:rPr lang="en-US" b="1" dirty="0" err="1">
                <a:solidFill>
                  <a:srgbClr val="002060"/>
                </a:solidFill>
                <a:latin typeface="Arial" panose="020B0604020202020204" pitchFamily="34" charset="0"/>
                <a:cs typeface="Arial" panose="020B0604020202020204" pitchFamily="34" charset="0"/>
              </a:rPr>
              <a:t>tiết</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các</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nội</a:t>
            </a:r>
            <a:r>
              <a:rPr lang="en-US" b="1" dirty="0">
                <a:solidFill>
                  <a:srgbClr val="002060"/>
                </a:solidFill>
                <a:latin typeface="Arial" panose="020B0604020202020204" pitchFamily="34" charset="0"/>
                <a:cs typeface="Arial" panose="020B0604020202020204" pitchFamily="34" charset="0"/>
              </a:rPr>
              <a:t> dung </a:t>
            </a:r>
            <a:r>
              <a:rPr lang="en-US" b="1" dirty="0" err="1">
                <a:solidFill>
                  <a:srgbClr val="002060"/>
                </a:solidFill>
                <a:latin typeface="Arial" panose="020B0604020202020204" pitchFamily="34" charset="0"/>
                <a:cs typeface="Arial" panose="020B0604020202020204" pitchFamily="34" charset="0"/>
              </a:rPr>
              <a:t>tại</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Luật</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44/2024/QH15 </a:t>
            </a:r>
            <a:r>
              <a:rPr lang="en-US" b="1" dirty="0" err="1">
                <a:solidFill>
                  <a:srgbClr val="002060"/>
                </a:solidFill>
                <a:latin typeface="Arial" panose="020B0604020202020204" pitchFamily="34" charset="0"/>
                <a:cs typeface="Arial" panose="020B0604020202020204" pitchFamily="34" charset="0"/>
              </a:rPr>
              <a:t>giao</a:t>
            </a:r>
            <a:r>
              <a:rPr lang="en-US" b="1" dirty="0">
                <a:solidFill>
                  <a:srgbClr val="002060"/>
                </a:solidFill>
                <a:latin typeface="Arial" panose="020B0604020202020204" pitchFamily="34" charset="0"/>
                <a:cs typeface="Arial" panose="020B0604020202020204" pitchFamily="34" charset="0"/>
              </a:rPr>
              <a:t> CP </a:t>
            </a:r>
            <a:r>
              <a:rPr lang="en-US" b="1" dirty="0" err="1">
                <a:solidFill>
                  <a:srgbClr val="002060"/>
                </a:solidFill>
                <a:latin typeface="Arial" panose="020B0604020202020204" pitchFamily="34" charset="0"/>
                <a:cs typeface="Arial" panose="020B0604020202020204" pitchFamily="34" charset="0"/>
              </a:rPr>
              <a:t>quy</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định</a:t>
            </a:r>
            <a:r>
              <a:rPr lang="en-US" b="1" dirty="0">
                <a:solidFill>
                  <a:srgbClr val="002060"/>
                </a:solidFill>
                <a:latin typeface="Arial" panose="020B0604020202020204" pitchFamily="34" charset="0"/>
                <a:cs typeface="Arial" panose="020B0604020202020204" pitchFamily="34" charset="0"/>
              </a:rPr>
              <a:t>:</a:t>
            </a:r>
          </a:p>
        </p:txBody>
      </p:sp>
      <p:pic>
        <p:nvPicPr>
          <p:cNvPr id="25" name="Image 3" descr="preencoded.png">
            <a:extLst>
              <a:ext uri="{FF2B5EF4-FFF2-40B4-BE49-F238E27FC236}">
                <a16:creationId xmlns:a16="http://schemas.microsoft.com/office/drawing/2014/main" xmlns="" id="{034E7827-25FA-BCA3-3A27-8649007BDB89}"/>
              </a:ext>
            </a:extLst>
          </p:cNvPr>
          <p:cNvPicPr>
            <a:picLocks noChangeAspect="1"/>
          </p:cNvPicPr>
          <p:nvPr/>
        </p:nvPicPr>
        <p:blipFill>
          <a:blip r:embed="rId3"/>
          <a:stretch>
            <a:fillRect/>
          </a:stretch>
        </p:blipFill>
        <p:spPr>
          <a:xfrm>
            <a:off x="326867" y="792477"/>
            <a:ext cx="1295055" cy="641312"/>
          </a:xfrm>
          <a:prstGeom prst="rect">
            <a:avLst/>
          </a:prstGeom>
        </p:spPr>
      </p:pic>
      <p:pic>
        <p:nvPicPr>
          <p:cNvPr id="5"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408872" y="1906182"/>
            <a:ext cx="1404557" cy="505919"/>
          </a:xfrm>
          <a:prstGeom prst="rect">
            <a:avLst/>
          </a:prstGeom>
        </p:spPr>
      </p:pic>
      <p:sp>
        <p:nvSpPr>
          <p:cNvPr id="6" name="Text 2">
            <a:extLst>
              <a:ext uri="{FF2B5EF4-FFF2-40B4-BE49-F238E27FC236}">
                <a16:creationId xmlns:a16="http://schemas.microsoft.com/office/drawing/2014/main" xmlns="" id="{10DDF75B-C580-D549-9B9E-58DADDCFCF39}"/>
              </a:ext>
            </a:extLst>
          </p:cNvPr>
          <p:cNvSpPr/>
          <p:nvPr/>
        </p:nvSpPr>
        <p:spPr>
          <a:xfrm>
            <a:off x="183814" y="2536323"/>
            <a:ext cx="1822529" cy="2002019"/>
          </a:xfrm>
          <a:prstGeom prst="rect">
            <a:avLst/>
          </a:prstGeom>
          <a:noFill/>
          <a:ln/>
        </p:spPr>
        <p:txBody>
          <a:bodyPr wrap="square" lIns="0" tIns="0" rIns="0" bIns="0" rtlCol="0" anchor="t"/>
          <a:lstStyle/>
          <a:p>
            <a:pPr marL="457200" lvl="1">
              <a:spcBef>
                <a:spcPts val="600"/>
              </a:spcBef>
              <a:spcAft>
                <a:spcPts val="600"/>
              </a:spcAft>
            </a:pPr>
            <a:r>
              <a:rPr lang="en-GB" sz="1050" dirty="0" err="1" smtClean="0">
                <a:solidFill>
                  <a:srgbClr val="002060"/>
                </a:solidFill>
                <a:latin typeface="Arial" panose="020B0604020202020204" pitchFamily="34" charset="0"/>
                <a:cs typeface="Arial" panose="020B0604020202020204" pitchFamily="34" charset="0"/>
              </a:rPr>
              <a:t>Quy</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định</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về</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quản</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lý</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giá</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thuốc</a:t>
            </a:r>
            <a:endParaRPr lang="vi-VN" sz="1050" dirty="0">
              <a:solidFill>
                <a:srgbClr val="002060"/>
              </a:solidFill>
              <a:latin typeface="Arial" panose="020B060402020202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C97ED646-845F-9AAC-39F6-7A51FD078291}"/>
              </a:ext>
            </a:extLst>
          </p:cNvPr>
          <p:cNvCxnSpPr>
            <a:cxnSpLocks/>
          </p:cNvCxnSpPr>
          <p:nvPr/>
        </p:nvCxnSpPr>
        <p:spPr>
          <a:xfrm>
            <a:off x="640865" y="605158"/>
            <a:ext cx="8109343" cy="0"/>
          </a:xfrm>
          <a:prstGeom prst="straightConnector1">
            <a:avLst/>
          </a:prstGeom>
          <a:noFill/>
          <a:ln w="19050" cap="flat" cmpd="sng">
            <a:solidFill>
              <a:schemeClr val="accent3"/>
            </a:solidFill>
            <a:prstDash val="solid"/>
            <a:round/>
            <a:headEnd type="none" w="med" len="med"/>
            <a:tailEnd type="none" w="med" len="med"/>
          </a:ln>
        </p:spPr>
      </p:cxnSp>
      <p:sp>
        <p:nvSpPr>
          <p:cNvPr id="20" name="Text 2">
            <a:extLst>
              <a:ext uri="{FF2B5EF4-FFF2-40B4-BE49-F238E27FC236}">
                <a16:creationId xmlns:a16="http://schemas.microsoft.com/office/drawing/2014/main" xmlns="" id="{10DDF75B-C580-D549-9B9E-58DADDCFCF39}"/>
              </a:ext>
            </a:extLst>
          </p:cNvPr>
          <p:cNvSpPr/>
          <p:nvPr/>
        </p:nvSpPr>
        <p:spPr>
          <a:xfrm>
            <a:off x="2169151" y="2536323"/>
            <a:ext cx="1822529" cy="2002019"/>
          </a:xfrm>
          <a:prstGeom prst="rect">
            <a:avLst/>
          </a:prstGeom>
          <a:noFill/>
          <a:ln/>
        </p:spPr>
        <p:txBody>
          <a:bodyPr wrap="square" lIns="0" tIns="0" rIns="0" bIns="0" rtlCol="0" anchor="t"/>
          <a:lstStyle/>
          <a:p>
            <a:pPr marL="457200" algn="just">
              <a:spcBef>
                <a:spcPts val="600"/>
              </a:spcBef>
              <a:spcAft>
                <a:spcPts val="600"/>
              </a:spcAft>
            </a:pPr>
            <a:r>
              <a:rPr lang="en-US" sz="1050" dirty="0">
                <a:solidFill>
                  <a:srgbClr val="002060"/>
                </a:solidFill>
                <a:latin typeface="Arial" panose="020B0604020202020204" pitchFamily="34" charset="0"/>
                <a:cs typeface="Arial" panose="020B0604020202020204" pitchFamily="34" charset="0"/>
              </a:rPr>
              <a:t>Q</a:t>
            </a:r>
            <a:r>
              <a:rPr lang="vi-VN" sz="1050" dirty="0">
                <a:solidFill>
                  <a:srgbClr val="002060"/>
                </a:solidFill>
                <a:latin typeface="Arial" panose="020B0604020202020204" pitchFamily="34" charset="0"/>
                <a:cs typeface="Arial" panose="020B0604020202020204" pitchFamily="34" charset="0"/>
              </a:rPr>
              <a:t>uy định về </a:t>
            </a:r>
            <a:r>
              <a:rPr lang="en-GB" sz="1050" dirty="0" err="1" smtClean="0">
                <a:solidFill>
                  <a:srgbClr val="002060"/>
                </a:solidFill>
                <a:latin typeface="Arial" panose="020B0604020202020204" pitchFamily="34" charset="0"/>
                <a:cs typeface="Arial" panose="020B0604020202020204" pitchFamily="34" charset="0"/>
              </a:rPr>
              <a:t>chính</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sách</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giữ</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giá</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giảm</a:t>
            </a:r>
            <a:r>
              <a:rPr lang="en-GB" sz="1050" dirty="0" smtClean="0">
                <a:solidFill>
                  <a:srgbClr val="002060"/>
                </a:solidFill>
                <a:latin typeface="Arial" panose="020B0604020202020204" pitchFamily="34" charset="0"/>
                <a:cs typeface="Arial" panose="020B0604020202020204" pitchFamily="34" charset="0"/>
              </a:rPr>
              <a:t> </a:t>
            </a:r>
            <a:r>
              <a:rPr lang="en-GB" sz="1050" dirty="0" err="1" smtClean="0">
                <a:solidFill>
                  <a:srgbClr val="002060"/>
                </a:solidFill>
                <a:latin typeface="Arial" panose="020B0604020202020204" pitchFamily="34" charset="0"/>
                <a:cs typeface="Arial" panose="020B0604020202020204" pitchFamily="34" charset="0"/>
              </a:rPr>
              <a:t>giá</a:t>
            </a:r>
            <a:endParaRPr lang="vi-VN" sz="1050" dirty="0">
              <a:solidFill>
                <a:srgbClr val="002060"/>
              </a:solidFill>
              <a:latin typeface="Arial" panose="020B0604020202020204" pitchFamily="34" charset="0"/>
              <a:cs typeface="Arial" panose="020B0604020202020204" pitchFamily="34" charset="0"/>
            </a:endParaRPr>
          </a:p>
        </p:txBody>
      </p:sp>
      <p:sp>
        <p:nvSpPr>
          <p:cNvPr id="21" name="Text 2">
            <a:extLst>
              <a:ext uri="{FF2B5EF4-FFF2-40B4-BE49-F238E27FC236}">
                <a16:creationId xmlns:a16="http://schemas.microsoft.com/office/drawing/2014/main" xmlns="" id="{10DDF75B-C580-D549-9B9E-58DADDCFCF39}"/>
              </a:ext>
            </a:extLst>
          </p:cNvPr>
          <p:cNvSpPr/>
          <p:nvPr/>
        </p:nvSpPr>
        <p:spPr>
          <a:xfrm>
            <a:off x="4395848" y="2536322"/>
            <a:ext cx="1822529" cy="2002019"/>
          </a:xfrm>
          <a:prstGeom prst="rect">
            <a:avLst/>
          </a:prstGeom>
          <a:noFill/>
          <a:ln/>
        </p:spPr>
        <p:txBody>
          <a:bodyPr wrap="square" lIns="0" tIns="0" rIns="0" bIns="0" rtlCol="0" anchor="t"/>
          <a:lstStyle/>
          <a:p>
            <a:pPr marL="457200" lvl="1" algn="just">
              <a:spcBef>
                <a:spcPts val="600"/>
              </a:spcBef>
              <a:spcAft>
                <a:spcPts val="600"/>
              </a:spcAft>
            </a:pPr>
            <a:r>
              <a:rPr lang="en-US" sz="1050" dirty="0" err="1">
                <a:solidFill>
                  <a:srgbClr val="002060"/>
                </a:solidFill>
                <a:latin typeface="Arial" panose="020B0604020202020204" pitchFamily="34" charset="0"/>
                <a:cs typeface="Arial" panose="020B0604020202020204" pitchFamily="34" charset="0"/>
              </a:rPr>
              <a:t>Bổ</a:t>
            </a:r>
            <a:r>
              <a:rPr lang="en-US" sz="1050" dirty="0">
                <a:solidFill>
                  <a:srgbClr val="002060"/>
                </a:solidFill>
                <a:latin typeface="Arial" panose="020B0604020202020204" pitchFamily="34" charset="0"/>
                <a:cs typeface="Arial" panose="020B0604020202020204" pitchFamily="34" charset="0"/>
              </a:rPr>
              <a:t> sung </a:t>
            </a:r>
            <a:r>
              <a:rPr lang="vi-VN" sz="1050" dirty="0">
                <a:solidFill>
                  <a:srgbClr val="002060"/>
                </a:solidFill>
                <a:latin typeface="Arial" panose="020B0604020202020204" pitchFamily="34" charset="0"/>
                <a:cs typeface="Arial" panose="020B0604020202020204" pitchFamily="34" charset="0"/>
              </a:rPr>
              <a:t>các dự án đầu tư trong phát triển </a:t>
            </a:r>
            <a:r>
              <a:rPr lang="en-GB" sz="1050" dirty="0">
                <a:solidFill>
                  <a:srgbClr val="002060"/>
                </a:solidFill>
                <a:latin typeface="Arial" panose="020B0604020202020204" pitchFamily="34" charset="0"/>
                <a:cs typeface="Arial" panose="020B0604020202020204" pitchFamily="34" charset="0"/>
              </a:rPr>
              <a:t>CND </a:t>
            </a:r>
            <a:r>
              <a:rPr lang="vi-VN" sz="1050" dirty="0">
                <a:solidFill>
                  <a:srgbClr val="002060"/>
                </a:solidFill>
                <a:latin typeface="Arial" panose="020B0604020202020204" pitchFamily="34" charset="0"/>
                <a:cs typeface="Arial" panose="020B0604020202020204" pitchFamily="34" charset="0"/>
              </a:rPr>
              <a:t>vào Mục IV. Phần A. Ngành, nghề đặc biệt ưu đãi đầu tư của Phụ lục II  Danh mục ngành, nghề ưu đãi đầu tư ban hành kèm theo Nghị định số 31/2021/NĐ-CP</a:t>
            </a:r>
            <a:endParaRPr lang="en-US" sz="1050" dirty="0">
              <a:solidFill>
                <a:srgbClr val="002060"/>
              </a:solidFill>
              <a:latin typeface="Arial" panose="020B0604020202020204" pitchFamily="34" charset="0"/>
              <a:cs typeface="Arial" panose="020B0604020202020204" pitchFamily="34" charset="0"/>
            </a:endParaRPr>
          </a:p>
        </p:txBody>
      </p:sp>
      <p:sp>
        <p:nvSpPr>
          <p:cNvPr id="22" name="Text 2">
            <a:extLst>
              <a:ext uri="{FF2B5EF4-FFF2-40B4-BE49-F238E27FC236}">
                <a16:creationId xmlns:a16="http://schemas.microsoft.com/office/drawing/2014/main" xmlns="" id="{10DDF75B-C580-D549-9B9E-58DADDCFCF39}"/>
              </a:ext>
            </a:extLst>
          </p:cNvPr>
          <p:cNvSpPr/>
          <p:nvPr/>
        </p:nvSpPr>
        <p:spPr>
          <a:xfrm>
            <a:off x="6662351" y="2536321"/>
            <a:ext cx="1822529" cy="2002019"/>
          </a:xfrm>
          <a:prstGeom prst="rect">
            <a:avLst/>
          </a:prstGeom>
          <a:noFill/>
          <a:ln/>
        </p:spPr>
        <p:txBody>
          <a:bodyPr wrap="square" lIns="0" tIns="0" rIns="0" bIns="0" rtlCol="0" anchor="t"/>
          <a:lstStyle/>
          <a:p>
            <a:pPr marL="457200" lvl="1" algn="just">
              <a:spcBef>
                <a:spcPts val="600"/>
              </a:spcBef>
              <a:spcAft>
                <a:spcPts val="600"/>
              </a:spcAft>
            </a:pPr>
            <a:r>
              <a:rPr lang="en-US" sz="1050" dirty="0" err="1" smtClean="0">
                <a:solidFill>
                  <a:srgbClr val="002060"/>
                </a:solidFill>
                <a:latin typeface="Arial" panose="020B0604020202020204" pitchFamily="34" charset="0"/>
                <a:cs typeface="Arial" panose="020B0604020202020204" pitchFamily="34" charset="0"/>
              </a:rPr>
              <a:t>Quy</a:t>
            </a:r>
            <a:r>
              <a:rPr lang="en-US" sz="1050" dirty="0" smtClean="0">
                <a:solidFill>
                  <a:srgbClr val="002060"/>
                </a:solidFill>
                <a:latin typeface="Arial" panose="020B0604020202020204" pitchFamily="34" charset="0"/>
                <a:cs typeface="Arial" panose="020B0604020202020204" pitchFamily="34" charset="0"/>
              </a:rPr>
              <a:t> </a:t>
            </a:r>
            <a:r>
              <a:rPr lang="en-US" sz="1050" dirty="0" err="1" smtClean="0">
                <a:solidFill>
                  <a:srgbClr val="002060"/>
                </a:solidFill>
                <a:latin typeface="Arial" panose="020B0604020202020204" pitchFamily="34" charset="0"/>
                <a:cs typeface="Arial" panose="020B0604020202020204" pitchFamily="34" charset="0"/>
              </a:rPr>
              <a:t>định</a:t>
            </a:r>
            <a:r>
              <a:rPr lang="en-US" sz="1050" dirty="0" smtClean="0">
                <a:solidFill>
                  <a:srgbClr val="002060"/>
                </a:solidFill>
                <a:latin typeface="Arial" panose="020B0604020202020204" pitchFamily="34" charset="0"/>
                <a:cs typeface="Arial" panose="020B0604020202020204" pitchFamily="34" charset="0"/>
              </a:rPr>
              <a:t> chi </a:t>
            </a:r>
            <a:r>
              <a:rPr lang="en-US" sz="1050" dirty="0" err="1" smtClean="0">
                <a:solidFill>
                  <a:srgbClr val="002060"/>
                </a:solidFill>
                <a:latin typeface="Arial" panose="020B0604020202020204" pitchFamily="34" charset="0"/>
                <a:cs typeface="Arial" panose="020B0604020202020204" pitchFamily="34" charset="0"/>
              </a:rPr>
              <a:t>tiết</a:t>
            </a:r>
            <a:r>
              <a:rPr lang="en-US" sz="1050" dirty="0" smtClean="0">
                <a:solidFill>
                  <a:srgbClr val="002060"/>
                </a:solidFill>
                <a:latin typeface="Arial" panose="020B0604020202020204" pitchFamily="34" charset="0"/>
                <a:cs typeface="Arial" panose="020B0604020202020204" pitchFamily="34" charset="0"/>
              </a:rPr>
              <a:t> </a:t>
            </a:r>
            <a:r>
              <a:rPr lang="en-US" sz="1050" dirty="0" err="1" smtClean="0">
                <a:solidFill>
                  <a:srgbClr val="002060"/>
                </a:solidFill>
                <a:latin typeface="Arial" panose="020B0604020202020204" pitchFamily="34" charset="0"/>
                <a:cs typeface="Arial" panose="020B0604020202020204" pitchFamily="34" charset="0"/>
              </a:rPr>
              <a:t>về</a:t>
            </a:r>
            <a:r>
              <a:rPr lang="en-US" sz="1050" dirty="0" smtClean="0">
                <a:solidFill>
                  <a:srgbClr val="002060"/>
                </a:solidFill>
                <a:latin typeface="Arial" panose="020B0604020202020204" pitchFamily="34" charset="0"/>
                <a:cs typeface="Arial" panose="020B0604020202020204" pitchFamily="34" charset="0"/>
              </a:rPr>
              <a:t> </a:t>
            </a:r>
            <a:r>
              <a:rPr lang="en-US" sz="1050" dirty="0" err="1" smtClean="0">
                <a:solidFill>
                  <a:srgbClr val="002060"/>
                </a:solidFill>
                <a:latin typeface="Arial" panose="020B0604020202020204" pitchFamily="34" charset="0"/>
                <a:cs typeface="Arial" panose="020B0604020202020204" pitchFamily="34" charset="0"/>
              </a:rPr>
              <a:t>quảng</a:t>
            </a:r>
            <a:r>
              <a:rPr lang="en-US" sz="1050" dirty="0" smtClean="0">
                <a:solidFill>
                  <a:srgbClr val="002060"/>
                </a:solidFill>
                <a:latin typeface="Arial" panose="020B0604020202020204" pitchFamily="34" charset="0"/>
                <a:cs typeface="Arial" panose="020B0604020202020204" pitchFamily="34" charset="0"/>
              </a:rPr>
              <a:t> </a:t>
            </a:r>
            <a:r>
              <a:rPr lang="en-US" sz="1050" dirty="0" err="1" smtClean="0">
                <a:solidFill>
                  <a:srgbClr val="002060"/>
                </a:solidFill>
                <a:latin typeface="Arial" panose="020B0604020202020204" pitchFamily="34" charset="0"/>
                <a:cs typeface="Arial" panose="020B0604020202020204" pitchFamily="34" charset="0"/>
              </a:rPr>
              <a:t>cáo</a:t>
            </a:r>
            <a:r>
              <a:rPr lang="en-US" sz="1050" dirty="0" smtClean="0">
                <a:solidFill>
                  <a:srgbClr val="002060"/>
                </a:solidFill>
                <a:latin typeface="Arial" panose="020B0604020202020204" pitchFamily="34" charset="0"/>
                <a:cs typeface="Arial" panose="020B0604020202020204" pitchFamily="34" charset="0"/>
              </a:rPr>
              <a:t> </a:t>
            </a:r>
            <a:r>
              <a:rPr lang="en-US" sz="1050" dirty="0" err="1" smtClean="0">
                <a:solidFill>
                  <a:srgbClr val="002060"/>
                </a:solidFill>
                <a:latin typeface="Arial" panose="020B0604020202020204" pitchFamily="34" charset="0"/>
                <a:cs typeface="Arial" panose="020B0604020202020204" pitchFamily="34" charset="0"/>
              </a:rPr>
              <a:t>thuốc</a:t>
            </a:r>
            <a:endParaRPr lang="vi-VN" sz="1050" dirty="0">
              <a:solidFill>
                <a:srgbClr val="002060"/>
              </a:solidFill>
              <a:latin typeface="Arial" panose="020B0604020202020204" pitchFamily="34" charset="0"/>
              <a:cs typeface="Arial" panose="020B0604020202020204" pitchFamily="34" charset="0"/>
            </a:endParaRPr>
          </a:p>
        </p:txBody>
      </p:sp>
      <p:pic>
        <p:nvPicPr>
          <p:cNvPr id="26"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2611346" y="1922734"/>
            <a:ext cx="1404557" cy="505919"/>
          </a:xfrm>
          <a:prstGeom prst="rect">
            <a:avLst/>
          </a:prstGeom>
        </p:spPr>
      </p:pic>
      <p:pic>
        <p:nvPicPr>
          <p:cNvPr id="27"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4845834" y="1922734"/>
            <a:ext cx="1404557" cy="505919"/>
          </a:xfrm>
          <a:prstGeom prst="rect">
            <a:avLst/>
          </a:prstGeom>
        </p:spPr>
      </p:pic>
      <p:pic>
        <p:nvPicPr>
          <p:cNvPr id="28" name="Image 1" descr="preencoded.png">
            <a:extLst>
              <a:ext uri="{FF2B5EF4-FFF2-40B4-BE49-F238E27FC236}">
                <a16:creationId xmlns:a16="http://schemas.microsoft.com/office/drawing/2014/main" xmlns="" id="{ECD94649-E5B4-3413-8ACC-D4B5F2DF7D93}"/>
              </a:ext>
            </a:extLst>
          </p:cNvPr>
          <p:cNvPicPr>
            <a:picLocks noChangeAspect="1"/>
          </p:cNvPicPr>
          <p:nvPr/>
        </p:nvPicPr>
        <p:blipFill>
          <a:blip r:embed="rId4"/>
          <a:stretch>
            <a:fillRect/>
          </a:stretch>
        </p:blipFill>
        <p:spPr>
          <a:xfrm>
            <a:off x="7080323" y="1922733"/>
            <a:ext cx="1404557" cy="50591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34"/>
            <a:ext cx="734675" cy="684452"/>
          </a:xfrm>
          <a:prstGeom prst="rect">
            <a:avLst/>
          </a:prstGeom>
        </p:spPr>
      </p:pic>
    </p:spTree>
    <p:extLst>
      <p:ext uri="{BB962C8B-B14F-4D97-AF65-F5344CB8AC3E}">
        <p14:creationId xmlns:p14="http://schemas.microsoft.com/office/powerpoint/2010/main" val="1920755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DAA6E1B5-A6D1-A987-4AFB-AEFF2FD92F65}"/>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D7518297-993B-082E-099E-9DDA282F7114}"/>
              </a:ext>
            </a:extLst>
          </p:cNvPr>
          <p:cNvSpPr txBox="1">
            <a:spLocks noGrp="1"/>
          </p:cNvSpPr>
          <p:nvPr>
            <p:ph type="title"/>
          </p:nvPr>
        </p:nvSpPr>
        <p:spPr>
          <a:xfrm>
            <a:off x="751000" y="-148478"/>
            <a:ext cx="7844843" cy="738345"/>
          </a:xfrm>
          <a:prstGeom prst="rect">
            <a:avLst/>
          </a:prstGeom>
        </p:spPr>
        <p:txBody>
          <a:bodyPr spcFirstLastPara="1" wrap="square" lIns="91425" tIns="91425" rIns="91425" bIns="91425" anchor="t" anchorCtr="0">
            <a:noAutofit/>
          </a:bodyPr>
          <a:lstStyle/>
          <a:p>
            <a:pPr lvl="0"/>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en-GB" sz="1800" dirty="0">
                <a:solidFill>
                  <a:srgbClr val="0070C0"/>
                </a:solidFill>
                <a:latin typeface="+mn-lt"/>
                <a:ea typeface="Segoe UI Black" panose="020B0A02040204020203" pitchFamily="34" charset="0"/>
              </a:rPr>
              <a:t>NỘI DUNG CƠ BẢN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1A3D5235-761A-D7E9-25D0-2E72A548AFAC}"/>
              </a:ext>
            </a:extLst>
          </p:cNvPr>
          <p:cNvSpPr/>
          <p:nvPr/>
        </p:nvSpPr>
        <p:spPr>
          <a:xfrm>
            <a:off x="1460558" y="736485"/>
            <a:ext cx="7289650" cy="519992"/>
          </a:xfrm>
          <a:prstGeom prst="rect">
            <a:avLst/>
          </a:prstGeom>
          <a:noFill/>
          <a:ln/>
        </p:spPr>
        <p:txBody>
          <a:bodyPr wrap="square" lIns="0" tIns="0" rIns="0" bIns="0" rtlCol="0" anchor="t"/>
          <a:lstStyle/>
          <a:p>
            <a:pPr marL="457200" lvl="1" algn="just">
              <a:spcBef>
                <a:spcPts val="600"/>
              </a:spcBef>
            </a:pPr>
            <a:r>
              <a:rPr lang="en-US" sz="2200" dirty="0">
                <a:solidFill>
                  <a:srgbClr val="002060"/>
                </a:solidFill>
                <a:latin typeface="Arial" panose="020B0604020202020204" pitchFamily="34" charset="0"/>
                <a:cs typeface="Arial" panose="020B0604020202020204" pitchFamily="34" charset="0"/>
              </a:rPr>
              <a:t>Q</a:t>
            </a:r>
            <a:r>
              <a:rPr lang="vi-VN" sz="2200" dirty="0">
                <a:solidFill>
                  <a:srgbClr val="002060"/>
                </a:solidFill>
                <a:latin typeface="Arial" panose="020B0604020202020204" pitchFamily="34" charset="0"/>
                <a:cs typeface="Arial" panose="020B0604020202020204" pitchFamily="34" charset="0"/>
              </a:rPr>
              <a:t>uy định về quản lý giá </a:t>
            </a:r>
            <a:r>
              <a:rPr lang="vi-VN" sz="2200" dirty="0" smtClean="0">
                <a:solidFill>
                  <a:srgbClr val="002060"/>
                </a:solidFill>
                <a:latin typeface="Arial" panose="020B0604020202020204" pitchFamily="34" charset="0"/>
                <a:cs typeface="Arial" panose="020B0604020202020204" pitchFamily="34" charset="0"/>
              </a:rPr>
              <a:t>thuốc</a:t>
            </a:r>
            <a:endParaRPr lang="en-US" b="1" dirty="0">
              <a:solidFill>
                <a:srgbClr val="0070C0"/>
              </a:solidFill>
              <a:latin typeface="+mn-lt"/>
              <a:cs typeface="Times New Roman" panose="02020603050405020304" pitchFamily="18" charset="0"/>
            </a:endParaRPr>
          </a:p>
        </p:txBody>
      </p:sp>
      <p:cxnSp>
        <p:nvCxnSpPr>
          <p:cNvPr id="3" name="Google Shape;305;p54">
            <a:extLst>
              <a:ext uri="{FF2B5EF4-FFF2-40B4-BE49-F238E27FC236}">
                <a16:creationId xmlns:a16="http://schemas.microsoft.com/office/drawing/2014/main" xmlns="" id="{00D8FE60-3509-E552-B540-2ED2900D405B}"/>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graphicFrame>
        <p:nvGraphicFramePr>
          <p:cNvPr id="10" name="Diagram 9">
            <a:extLst>
              <a:ext uri="{FF2B5EF4-FFF2-40B4-BE49-F238E27FC236}">
                <a16:creationId xmlns:a16="http://schemas.microsoft.com/office/drawing/2014/main" xmlns="" id="{367E7182-D3FD-BDBF-2F1A-3C92145D198C}"/>
              </a:ext>
            </a:extLst>
          </p:cNvPr>
          <p:cNvGraphicFramePr/>
          <p:nvPr>
            <p:extLst>
              <p:ext uri="{D42A27DB-BD31-4B8C-83A1-F6EECF244321}">
                <p14:modId xmlns:p14="http://schemas.microsoft.com/office/powerpoint/2010/main" val="3513046595"/>
              </p:ext>
            </p:extLst>
          </p:nvPr>
        </p:nvGraphicFramePr>
        <p:xfrm>
          <a:off x="206878" y="1286780"/>
          <a:ext cx="8767481" cy="385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3" descr="preencoded.png">
            <a:extLst>
              <a:ext uri="{FF2B5EF4-FFF2-40B4-BE49-F238E27FC236}">
                <a16:creationId xmlns:a16="http://schemas.microsoft.com/office/drawing/2014/main" xmlns="" id="{034E7827-25FA-BCA3-3A27-8649007BDB89}"/>
              </a:ext>
            </a:extLst>
          </p:cNvPr>
          <p:cNvPicPr>
            <a:picLocks noChangeAspect="1"/>
          </p:cNvPicPr>
          <p:nvPr/>
        </p:nvPicPr>
        <p:blipFill>
          <a:blip r:embed="rId8"/>
          <a:stretch>
            <a:fillRect/>
          </a:stretch>
        </p:blipFill>
        <p:spPr>
          <a:xfrm>
            <a:off x="66201" y="734053"/>
            <a:ext cx="1295055" cy="49968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25" y="0"/>
            <a:ext cx="734675" cy="684452"/>
          </a:xfrm>
          <a:prstGeom prst="rect">
            <a:avLst/>
          </a:prstGeom>
        </p:spPr>
      </p:pic>
    </p:spTree>
    <p:extLst>
      <p:ext uri="{BB962C8B-B14F-4D97-AF65-F5344CB8AC3E}">
        <p14:creationId xmlns:p14="http://schemas.microsoft.com/office/powerpoint/2010/main" val="250300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2754197" cy="449250"/>
          </a:xfrm>
          <a:prstGeom prst="rect">
            <a:avLst/>
          </a:prstGeom>
          <a:noFill/>
          <a:ln/>
        </p:spPr>
        <p:txBody>
          <a:bodyPr wrap="square" lIns="0" tIns="0" rIns="0" bIns="0" rtlCol="0" anchor="t"/>
          <a:lstStyle/>
          <a:p>
            <a:pPr marL="0" indent="0">
              <a:lnSpc>
                <a:spcPts val="2750"/>
              </a:lnSpc>
              <a:buNone/>
            </a:pPr>
            <a:r>
              <a:rPr lang="en-GB" sz="1800" b="1" dirty="0" err="1" smtClean="0">
                <a:solidFill>
                  <a:srgbClr val="0070C0"/>
                </a:solidFill>
                <a:latin typeface="+mn-lt"/>
                <a:ea typeface="Alexandria" pitchFamily="34" charset="-122"/>
                <a:cs typeface="Times New Roman" panose="02020603050405020304" pitchFamily="18" charset="0"/>
              </a:rPr>
              <a:t>Quản</a:t>
            </a:r>
            <a:r>
              <a:rPr lang="en-GB" sz="1800" b="1" dirty="0" smtClean="0">
                <a:solidFill>
                  <a:srgbClr val="0070C0"/>
                </a:solidFill>
                <a:latin typeface="+mn-lt"/>
                <a:ea typeface="Alexandria" pitchFamily="34" charset="-122"/>
                <a:cs typeface="Times New Roman" panose="02020603050405020304" pitchFamily="18" charset="0"/>
              </a:rPr>
              <a:t> </a:t>
            </a:r>
            <a:r>
              <a:rPr lang="en-GB" sz="1800" b="1" dirty="0" err="1" smtClean="0">
                <a:solidFill>
                  <a:srgbClr val="0070C0"/>
                </a:solidFill>
                <a:latin typeface="+mn-lt"/>
                <a:ea typeface="Alexandria" pitchFamily="34" charset="-122"/>
                <a:cs typeface="Times New Roman" panose="02020603050405020304" pitchFamily="18" charset="0"/>
              </a:rPr>
              <a:t>lý</a:t>
            </a:r>
            <a:r>
              <a:rPr lang="en-GB" sz="1800" b="1" dirty="0" smtClean="0">
                <a:solidFill>
                  <a:srgbClr val="0070C0"/>
                </a:solidFill>
                <a:latin typeface="+mn-lt"/>
                <a:ea typeface="Alexandria" pitchFamily="34" charset="-122"/>
                <a:cs typeface="Times New Roman" panose="02020603050405020304" pitchFamily="18" charset="0"/>
              </a:rPr>
              <a:t> </a:t>
            </a:r>
            <a:r>
              <a:rPr lang="en-GB" sz="1800" b="1" dirty="0" err="1" smtClean="0">
                <a:solidFill>
                  <a:srgbClr val="0070C0"/>
                </a:solidFill>
                <a:latin typeface="+mn-lt"/>
                <a:ea typeface="Alexandria" pitchFamily="34" charset="-122"/>
                <a:cs typeface="Times New Roman" panose="02020603050405020304" pitchFamily="18" charset="0"/>
              </a:rPr>
              <a:t>giá</a:t>
            </a:r>
            <a:r>
              <a:rPr lang="en-GB" sz="1800" b="1" dirty="0" smtClean="0">
                <a:solidFill>
                  <a:srgbClr val="0070C0"/>
                </a:solidFill>
                <a:latin typeface="+mn-lt"/>
                <a:ea typeface="Alexandria" pitchFamily="34" charset="-122"/>
                <a:cs typeface="Times New Roman" panose="02020603050405020304" pitchFamily="18" charset="0"/>
              </a:rPr>
              <a:t> </a:t>
            </a:r>
            <a:r>
              <a:rPr lang="en-GB" sz="1800" b="1" dirty="0" err="1" smtClean="0">
                <a:solidFill>
                  <a:srgbClr val="0070C0"/>
                </a:solidFill>
                <a:latin typeface="+mn-lt"/>
                <a:ea typeface="Alexandria" pitchFamily="34" charset="-122"/>
                <a:cs typeface="Times New Roman" panose="02020603050405020304" pitchFamily="18" charset="0"/>
              </a:rPr>
              <a:t>thuốc</a:t>
            </a:r>
            <a:endParaRPr lang="en-US" sz="1800"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72269" y="1453961"/>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807152" y="2403441"/>
            <a:ext cx="2722183" cy="1777643"/>
          </a:xfrm>
          <a:prstGeom prst="rect">
            <a:avLst/>
          </a:prstGeom>
          <a:noFill/>
          <a:ln/>
        </p:spPr>
        <p:txBody>
          <a:bodyPr wrap="square" lIns="0" tIns="0" rIns="0" bIns="0" rtlCol="0" anchor="t"/>
          <a:lstStyle/>
          <a:p>
            <a:pPr algn="just">
              <a:lnSpc>
                <a:spcPct val="150000"/>
              </a:lnSpc>
            </a:pPr>
            <a:r>
              <a:rPr lang="en-US" sz="1200" dirty="0" smtClean="0">
                <a:solidFill>
                  <a:srgbClr val="004E9A"/>
                </a:solidFill>
                <a:latin typeface="+mn-lt"/>
                <a:ea typeface="Nobile" pitchFamily="34" charset="-122"/>
                <a:cs typeface="Times New Roman" panose="02020603050405020304" pitchFamily="18" charset="0"/>
              </a:rPr>
              <a:t>- 35</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đối</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với</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thuốc</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có</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trị</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giá</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nhỏ</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hơn</a:t>
            </a:r>
            <a:r>
              <a:rPr lang="en-US" sz="1200" dirty="0">
                <a:solidFill>
                  <a:srgbClr val="004E9A"/>
                </a:solidFill>
                <a:latin typeface="+mn-lt"/>
                <a:ea typeface="Nobile" pitchFamily="34" charset="-122"/>
                <a:cs typeface="Times New Roman" panose="02020603050405020304" pitchFamily="18" charset="0"/>
              </a:rPr>
              <a:t> 1.000.000 </a:t>
            </a:r>
            <a:r>
              <a:rPr lang="en-US" sz="1200" dirty="0" err="1">
                <a:solidFill>
                  <a:srgbClr val="004E9A"/>
                </a:solidFill>
                <a:latin typeface="+mn-lt"/>
                <a:ea typeface="Nobile" pitchFamily="34" charset="-122"/>
                <a:cs typeface="Times New Roman" panose="02020603050405020304" pitchFamily="18" charset="0"/>
              </a:rPr>
              <a:t>đồng</a:t>
            </a:r>
            <a:r>
              <a:rPr lang="en-US" sz="1200" dirty="0" smtClean="0">
                <a:solidFill>
                  <a:srgbClr val="004E9A"/>
                </a:solidFill>
                <a:latin typeface="+mn-lt"/>
                <a:ea typeface="Nobile" pitchFamily="34" charset="-122"/>
                <a:cs typeface="Times New Roman" panose="02020603050405020304" pitchFamily="18" charset="0"/>
              </a:rPr>
              <a:t>.</a:t>
            </a:r>
            <a:endParaRPr lang="en-US" sz="1200" dirty="0">
              <a:solidFill>
                <a:srgbClr val="004E9A"/>
              </a:solidFill>
              <a:latin typeface="+mn-lt"/>
              <a:ea typeface="Nobile" pitchFamily="34" charset="-122"/>
              <a:cs typeface="Times New Roman" panose="02020603050405020304" pitchFamily="18" charset="0"/>
            </a:endParaRPr>
          </a:p>
          <a:p>
            <a:pPr algn="just">
              <a:lnSpc>
                <a:spcPct val="150000"/>
              </a:lnSpc>
            </a:pPr>
            <a:r>
              <a:rPr lang="en-US" sz="1200" dirty="0" smtClean="0">
                <a:solidFill>
                  <a:srgbClr val="004E9A"/>
                </a:solidFill>
                <a:latin typeface="+mn-lt"/>
                <a:ea typeface="Nobile" pitchFamily="34" charset="-122"/>
                <a:cs typeface="Times New Roman" panose="02020603050405020304" pitchFamily="18" charset="0"/>
              </a:rPr>
              <a:t>- 15</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đối</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với</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thuốc</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có</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trị</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giá</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từ</a:t>
            </a:r>
            <a:r>
              <a:rPr lang="en-US" sz="1200" dirty="0">
                <a:solidFill>
                  <a:srgbClr val="004E9A"/>
                </a:solidFill>
                <a:latin typeface="+mn-lt"/>
                <a:ea typeface="Nobile" pitchFamily="34" charset="-122"/>
                <a:cs typeface="Times New Roman" panose="02020603050405020304" pitchFamily="18" charset="0"/>
              </a:rPr>
              <a:t> </a:t>
            </a:r>
            <a:r>
              <a:rPr lang="en-US" sz="1200" dirty="0" err="1">
                <a:solidFill>
                  <a:srgbClr val="004E9A"/>
                </a:solidFill>
                <a:latin typeface="+mn-lt"/>
                <a:ea typeface="Nobile" pitchFamily="34" charset="-122"/>
                <a:cs typeface="Times New Roman" panose="02020603050405020304" pitchFamily="18" charset="0"/>
              </a:rPr>
              <a:t>trên</a:t>
            </a:r>
            <a:r>
              <a:rPr lang="en-US" sz="1200" dirty="0">
                <a:solidFill>
                  <a:srgbClr val="004E9A"/>
                </a:solidFill>
                <a:latin typeface="+mn-lt"/>
                <a:ea typeface="Nobile" pitchFamily="34" charset="-122"/>
                <a:cs typeface="Times New Roman" panose="02020603050405020304" pitchFamily="18" charset="0"/>
              </a:rPr>
              <a:t> 1.000.000 </a:t>
            </a:r>
            <a:r>
              <a:rPr lang="en-US" sz="1200" dirty="0" err="1">
                <a:solidFill>
                  <a:srgbClr val="004E9A"/>
                </a:solidFill>
                <a:latin typeface="+mn-lt"/>
                <a:ea typeface="Nobile" pitchFamily="34" charset="-122"/>
                <a:cs typeface="Times New Roman" panose="02020603050405020304" pitchFamily="18" charset="0"/>
              </a:rPr>
              <a:t>đồng</a:t>
            </a:r>
            <a:r>
              <a:rPr lang="en-US" sz="1200" dirty="0">
                <a:solidFill>
                  <a:srgbClr val="004E9A"/>
                </a:solidFill>
                <a:latin typeface="+mn-lt"/>
                <a:ea typeface="Nobile" pitchFamily="34" charset="-122"/>
                <a:cs typeface="Times New Roman" panose="02020603050405020304" pitchFamily="18" charset="0"/>
              </a:rPr>
              <a:t>.</a:t>
            </a:r>
          </a:p>
        </p:txBody>
      </p:sp>
      <p:sp>
        <p:nvSpPr>
          <p:cNvPr id="9" name="Text 5">
            <a:extLst>
              <a:ext uri="{FF2B5EF4-FFF2-40B4-BE49-F238E27FC236}">
                <a16:creationId xmlns:a16="http://schemas.microsoft.com/office/drawing/2014/main" xmlns="" id="{4A1BE536-5BFA-1A85-5689-3E2D979403C3}"/>
              </a:ext>
            </a:extLst>
          </p:cNvPr>
          <p:cNvSpPr/>
          <p:nvPr/>
        </p:nvSpPr>
        <p:spPr>
          <a:xfrm>
            <a:off x="1474735" y="1991681"/>
            <a:ext cx="1599623" cy="451464"/>
          </a:xfrm>
          <a:prstGeom prst="rect">
            <a:avLst/>
          </a:prstGeom>
          <a:noFill/>
          <a:ln/>
        </p:spPr>
        <p:txBody>
          <a:bodyPr wrap="square" lIns="0" tIns="0" rIns="0" bIns="0" rtlCol="0" anchor="t"/>
          <a:lstStyle/>
          <a:p>
            <a:pPr marL="0" indent="0" algn="ctr">
              <a:lnSpc>
                <a:spcPts val="2750"/>
              </a:lnSpc>
              <a:buNone/>
            </a:pPr>
            <a:r>
              <a:rPr lang="en-US" b="1" dirty="0" err="1" smtClean="0">
                <a:solidFill>
                  <a:srgbClr val="004D86"/>
                </a:solidFill>
                <a:latin typeface="+mn-lt"/>
                <a:cs typeface="Times New Roman" panose="02020603050405020304" pitchFamily="18" charset="0"/>
              </a:rPr>
              <a:t>Mức</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chênh</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lệch</a:t>
            </a:r>
            <a:endParaRPr lang="en-US" b="1" dirty="0">
              <a:solidFill>
                <a:srgbClr val="004D86"/>
              </a:solidFill>
              <a:latin typeface="+mn-lt"/>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160399" y="1453960"/>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853354" y="2489792"/>
            <a:ext cx="2018648" cy="1982941"/>
          </a:xfrm>
          <a:prstGeom prst="rect">
            <a:avLst/>
          </a:prstGeom>
          <a:noFill/>
          <a:ln/>
        </p:spPr>
        <p:txBody>
          <a:bodyPr wrap="square" lIns="0" tIns="0" rIns="0" bIns="0" rtlCol="0" anchor="t"/>
          <a:lstStyle/>
          <a:p>
            <a:pPr marL="171450" indent="-171450" algn="just">
              <a:lnSpc>
                <a:spcPct val="150000"/>
              </a:lnSpc>
              <a:buFontTx/>
              <a:buChar char="-"/>
            </a:pPr>
            <a:r>
              <a:rPr lang="en-GB" sz="1200" dirty="0" smtClean="0">
                <a:solidFill>
                  <a:srgbClr val="004E9A"/>
                </a:solidFill>
                <a:latin typeface="+mn-lt"/>
                <a:ea typeface="Nobile" pitchFamily="34" charset="-122"/>
                <a:cs typeface="Times New Roman" panose="02020603050405020304" pitchFamily="18" charset="0"/>
              </a:rPr>
              <a:t>Đối </a:t>
            </a:r>
            <a:r>
              <a:rPr lang="en-GB" sz="1200" dirty="0" err="1" smtClean="0">
                <a:solidFill>
                  <a:srgbClr val="004E9A"/>
                </a:solidFill>
                <a:latin typeface="+mn-lt"/>
                <a:ea typeface="Nobile" pitchFamily="34" charset="-122"/>
                <a:cs typeface="Times New Roman" panose="02020603050405020304" pitchFamily="18" charset="0"/>
              </a:rPr>
              <a:t>tượng</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áp</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dụng</a:t>
            </a:r>
            <a:endParaRPr lang="en-GB" sz="1200" dirty="0" smtClean="0">
              <a:solidFill>
                <a:srgbClr val="004E9A"/>
              </a:solidFill>
              <a:latin typeface="+mn-lt"/>
              <a:ea typeface="Nobile" pitchFamily="34" charset="-122"/>
              <a:cs typeface="Times New Roman" panose="02020603050405020304" pitchFamily="18" charset="0"/>
            </a:endParaRPr>
          </a:p>
          <a:p>
            <a:pPr marL="171450" indent="-171450" algn="just">
              <a:lnSpc>
                <a:spcPct val="150000"/>
              </a:lnSpc>
              <a:buFontTx/>
              <a:buChar char="-"/>
            </a:pPr>
            <a:r>
              <a:rPr lang="en-GB" sz="1200" dirty="0" err="1" smtClean="0">
                <a:solidFill>
                  <a:srgbClr val="004E9A"/>
                </a:solidFill>
                <a:latin typeface="+mn-lt"/>
                <a:ea typeface="Nobile" pitchFamily="34" charset="-122"/>
                <a:cs typeface="Times New Roman" panose="02020603050405020304" pitchFamily="18" charset="0"/>
              </a:rPr>
              <a:t>Phạm</a:t>
            </a:r>
            <a:r>
              <a:rPr lang="en-GB" sz="1200" dirty="0" smtClean="0">
                <a:solidFill>
                  <a:srgbClr val="004E9A"/>
                </a:solidFill>
                <a:latin typeface="+mn-lt"/>
                <a:ea typeface="Nobile" pitchFamily="34" charset="-122"/>
                <a:cs typeface="Times New Roman" panose="02020603050405020304" pitchFamily="18" charset="0"/>
              </a:rPr>
              <a:t> vi </a:t>
            </a:r>
            <a:r>
              <a:rPr lang="en-GB" sz="1200" dirty="0" err="1" smtClean="0">
                <a:solidFill>
                  <a:srgbClr val="004E9A"/>
                </a:solidFill>
                <a:latin typeface="+mn-lt"/>
                <a:ea typeface="Nobile" pitchFamily="34" charset="-122"/>
                <a:cs typeface="Times New Roman" panose="02020603050405020304" pitchFamily="18" charset="0"/>
              </a:rPr>
              <a:t>áp</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dụng</a:t>
            </a:r>
            <a:endParaRPr lang="en-GB" sz="1200" dirty="0" smtClean="0">
              <a:solidFill>
                <a:srgbClr val="004E9A"/>
              </a:solidFill>
              <a:latin typeface="+mn-lt"/>
              <a:ea typeface="Nobile" pitchFamily="34" charset="-122"/>
              <a:cs typeface="Times New Roman" panose="02020603050405020304" pitchFamily="18" charset="0"/>
            </a:endParaRPr>
          </a:p>
          <a:p>
            <a:pPr marL="171450" indent="-171450" algn="just">
              <a:lnSpc>
                <a:spcPct val="150000"/>
              </a:lnSpc>
              <a:buFontTx/>
              <a:buChar char="-"/>
            </a:pPr>
            <a:r>
              <a:rPr lang="en-GB" sz="1200" dirty="0" err="1" smtClean="0">
                <a:solidFill>
                  <a:srgbClr val="004E9A"/>
                </a:solidFill>
                <a:latin typeface="+mn-lt"/>
                <a:ea typeface="Nobile" pitchFamily="34" charset="-122"/>
                <a:cs typeface="Times New Roman" panose="02020603050405020304" pitchFamily="18" charset="0"/>
              </a:rPr>
              <a:t>Nguyên</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tắc</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áp</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dụng</a:t>
            </a:r>
            <a:endParaRPr lang="en-GB" sz="1200" dirty="0" smtClean="0">
              <a:solidFill>
                <a:srgbClr val="004E9A"/>
              </a:solidFill>
              <a:latin typeface="+mn-lt"/>
              <a:ea typeface="Nobile" pitchFamily="34" charset="-122"/>
              <a:cs typeface="Times New Roman" panose="02020603050405020304" pitchFamily="18" charset="0"/>
            </a:endParaRPr>
          </a:p>
          <a:p>
            <a:pPr marL="171450" indent="-171450" algn="just">
              <a:lnSpc>
                <a:spcPct val="150000"/>
              </a:lnSpc>
              <a:buFontTx/>
              <a:buChar char="-"/>
            </a:pPr>
            <a:r>
              <a:rPr lang="en-GB" sz="1200" dirty="0" err="1" smtClean="0">
                <a:solidFill>
                  <a:srgbClr val="004E9A"/>
                </a:solidFill>
                <a:latin typeface="+mn-lt"/>
                <a:ea typeface="Nobile" pitchFamily="34" charset="-122"/>
                <a:cs typeface="Times New Roman" panose="02020603050405020304" pitchFamily="18" charset="0"/>
              </a:rPr>
              <a:t>Thời</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gian</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áp</a:t>
            </a:r>
            <a:r>
              <a:rPr lang="en-GB" sz="1200" dirty="0" smtClean="0">
                <a:solidFill>
                  <a:srgbClr val="004E9A"/>
                </a:solidFill>
                <a:latin typeface="+mn-lt"/>
                <a:ea typeface="Nobile" pitchFamily="34" charset="-122"/>
                <a:cs typeface="Times New Roman" panose="02020603050405020304" pitchFamily="18" charset="0"/>
              </a:rPr>
              <a:t> </a:t>
            </a:r>
            <a:r>
              <a:rPr lang="en-GB" sz="1200" dirty="0" err="1" smtClean="0">
                <a:solidFill>
                  <a:srgbClr val="004E9A"/>
                </a:solidFill>
                <a:latin typeface="+mn-lt"/>
                <a:ea typeface="Nobile" pitchFamily="34" charset="-122"/>
                <a:cs typeface="Times New Roman" panose="02020603050405020304" pitchFamily="18" charset="0"/>
              </a:rPr>
              <a:t>dụng</a:t>
            </a:r>
            <a:endParaRPr lang="en-US" sz="1200" dirty="0">
              <a:solidFill>
                <a:srgbClr val="004E9A"/>
              </a:solidFill>
              <a:latin typeface="+mn-lt"/>
              <a:cs typeface="Times New Roman" panose="02020603050405020304" pitchFamily="18" charset="0"/>
            </a:endParaRPr>
          </a:p>
        </p:txBody>
      </p:sp>
      <p:sp>
        <p:nvSpPr>
          <p:cNvPr id="6" name="Text 5">
            <a:extLst>
              <a:ext uri="{FF2B5EF4-FFF2-40B4-BE49-F238E27FC236}">
                <a16:creationId xmlns:a16="http://schemas.microsoft.com/office/drawing/2014/main" xmlns="" id="{936EEC4F-C2E1-6F7D-194D-E701D95B8066}"/>
              </a:ext>
            </a:extLst>
          </p:cNvPr>
          <p:cNvSpPr/>
          <p:nvPr/>
        </p:nvSpPr>
        <p:spPr>
          <a:xfrm>
            <a:off x="4644292" y="2023293"/>
            <a:ext cx="2689412" cy="451464"/>
          </a:xfrm>
          <a:prstGeom prst="rect">
            <a:avLst/>
          </a:prstGeom>
          <a:noFill/>
          <a:ln/>
        </p:spPr>
        <p:txBody>
          <a:bodyPr wrap="square" lIns="0" tIns="0" rIns="0" bIns="0" rtlCol="0" anchor="t"/>
          <a:lstStyle/>
          <a:p>
            <a:pPr marL="0" indent="0" algn="ctr">
              <a:buNone/>
            </a:pPr>
            <a:r>
              <a:rPr lang="en-US" b="1" dirty="0" err="1" smtClean="0">
                <a:solidFill>
                  <a:srgbClr val="004D86"/>
                </a:solidFill>
                <a:latin typeface="+mn-lt"/>
                <a:cs typeface="Times New Roman" panose="02020603050405020304" pitchFamily="18" charset="0"/>
              </a:rPr>
              <a:t>Chính</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sách</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giữ</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giá</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giảm</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giá</a:t>
            </a:r>
            <a:endParaRPr lang="en-US" b="1" dirty="0">
              <a:solidFill>
                <a:srgbClr val="004D86"/>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0"/>
            <a:ext cx="734675" cy="684452"/>
          </a:xfrm>
          <a:prstGeom prst="rect">
            <a:avLst/>
          </a:prstGeom>
        </p:spPr>
      </p:pic>
    </p:spTree>
    <p:extLst>
      <p:ext uri="{BB962C8B-B14F-4D97-AF65-F5344CB8AC3E}">
        <p14:creationId xmlns:p14="http://schemas.microsoft.com/office/powerpoint/2010/main" val="196159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err="1" smtClean="0">
                <a:solidFill>
                  <a:srgbClr val="002060"/>
                </a:solidFill>
                <a:latin typeface="Arial" panose="020B0604020202020204" pitchFamily="34" charset="0"/>
                <a:cs typeface="Arial" panose="020B0604020202020204" pitchFamily="34" charset="0"/>
              </a:rPr>
              <a:t>Chính</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sách</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giữ</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giá</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giảm</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giá</a:t>
            </a:r>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667828" y="1424955"/>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603626" y="2329445"/>
            <a:ext cx="3132587" cy="2294358"/>
          </a:xfrm>
          <a:prstGeom prst="rect">
            <a:avLst/>
          </a:prstGeom>
          <a:noFill/>
          <a:ln/>
        </p:spPr>
        <p:txBody>
          <a:bodyPr wrap="square" lIns="0" tIns="0" rIns="0" bIns="0" rtlCol="0" anchor="t"/>
          <a:lstStyle/>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54001" y="1424955"/>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708538" y="2403441"/>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2865885" y="1898123"/>
            <a:ext cx="1807536" cy="451464"/>
          </a:xfrm>
          <a:prstGeom prst="rect">
            <a:avLst/>
          </a:prstGeom>
          <a:noFill/>
          <a:ln/>
        </p:spPr>
        <p:txBody>
          <a:bodyPr wrap="square" lIns="0" tIns="0" rIns="0" bIns="0" rtlCol="0" anchor="t"/>
          <a:lstStyle/>
          <a:p>
            <a:pPr marL="0" indent="0" algn="ctr">
              <a:lnSpc>
                <a:spcPts val="2750"/>
              </a:lnSpc>
              <a:buNone/>
            </a:pPr>
            <a:r>
              <a:rPr lang="en-US" b="1" dirty="0" err="1" smtClean="0">
                <a:solidFill>
                  <a:srgbClr val="004D86"/>
                </a:solidFill>
                <a:latin typeface="+mn-lt"/>
                <a:cs typeface="Times New Roman" panose="02020603050405020304" pitchFamily="18" charset="0"/>
              </a:rPr>
              <a:t>Phạm</a:t>
            </a:r>
            <a:r>
              <a:rPr lang="en-US" b="1" dirty="0" smtClean="0">
                <a:solidFill>
                  <a:srgbClr val="004D86"/>
                </a:solidFill>
                <a:latin typeface="+mn-lt"/>
                <a:cs typeface="Times New Roman" panose="02020603050405020304" pitchFamily="18" charset="0"/>
              </a:rPr>
              <a:t> vi </a:t>
            </a:r>
            <a:r>
              <a:rPr lang="en-US" b="1" dirty="0" err="1" smtClean="0">
                <a:solidFill>
                  <a:srgbClr val="004D86"/>
                </a:solidFill>
                <a:latin typeface="+mn-lt"/>
                <a:cs typeface="Times New Roman" panose="02020603050405020304" pitchFamily="18" charset="0"/>
              </a:rPr>
              <a:t>áp</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dụng</a:t>
            </a:r>
            <a:endParaRPr lang="en-US" b="1" dirty="0">
              <a:solidFill>
                <a:srgbClr val="004D86"/>
              </a:solidFill>
              <a:latin typeface="+mn-lt"/>
              <a:cs typeface="Times New Roman" panose="02020603050405020304" pitchFamily="18"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163671" y="1938198"/>
            <a:ext cx="2921115" cy="451464"/>
          </a:xfrm>
          <a:prstGeom prst="rect">
            <a:avLst/>
          </a:prstGeom>
          <a:noFill/>
          <a:ln/>
        </p:spPr>
        <p:txBody>
          <a:bodyPr wrap="square" lIns="0" tIns="0" rIns="0" bIns="0" rtlCol="0" anchor="t"/>
          <a:lstStyle/>
          <a:p>
            <a:pPr marL="0" indent="0" algn="ctr">
              <a:lnSpc>
                <a:spcPts val="2750"/>
              </a:lnSpc>
              <a:buNone/>
            </a:pPr>
            <a:r>
              <a:rPr lang="en-US" b="1" dirty="0" err="1" smtClean="0">
                <a:solidFill>
                  <a:srgbClr val="004D86"/>
                </a:solidFill>
                <a:latin typeface="+mn-lt"/>
                <a:cs typeface="Times New Roman" panose="02020603050405020304" pitchFamily="18" charset="0"/>
              </a:rPr>
              <a:t>Nguyên</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tắc</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áp</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dụng</a:t>
            </a:r>
            <a:endParaRPr lang="en-US" b="1" dirty="0">
              <a:solidFill>
                <a:srgbClr val="004D86"/>
              </a:solidFill>
              <a:latin typeface="+mn-lt"/>
              <a:cs typeface="Times New Roman" panose="02020603050405020304" pitchFamily="18"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71497" y="2250831"/>
            <a:ext cx="3132587" cy="2552873"/>
          </a:xfrm>
          <a:prstGeom prst="rect">
            <a:avLst/>
          </a:prstGeom>
          <a:noFill/>
          <a:ln/>
        </p:spPr>
        <p:txBody>
          <a:bodyPr wrap="square" lIns="0" tIns="0" rIns="0" bIns="0" rtlCol="0" anchor="t"/>
          <a:lstStyle/>
          <a:p>
            <a:pPr lvl="2" algn="just">
              <a:lnSpc>
                <a:spcPct val="150000"/>
              </a:lnSpc>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268941" y="2255021"/>
            <a:ext cx="2077054" cy="1877437"/>
          </a:xfrm>
          <a:prstGeom prst="rect">
            <a:avLst/>
          </a:prstGeom>
        </p:spPr>
        <p:txBody>
          <a:bodyPr wrap="square">
            <a:spAutoFit/>
          </a:bodyPr>
          <a:lstStyle/>
          <a:p>
            <a:pPr lvl="0" algn="just"/>
            <a:r>
              <a:rPr lang="en-US" sz="1200" dirty="0" err="1">
                <a:solidFill>
                  <a:srgbClr val="00356A"/>
                </a:solidFill>
              </a:rPr>
              <a:t>Thuốc</a:t>
            </a:r>
            <a:r>
              <a:rPr lang="en-US" sz="1200" dirty="0">
                <a:solidFill>
                  <a:srgbClr val="00356A"/>
                </a:solidFill>
              </a:rPr>
              <a:t> </a:t>
            </a:r>
            <a:r>
              <a:rPr lang="en-US" sz="1200" dirty="0" err="1">
                <a:solidFill>
                  <a:srgbClr val="00356A"/>
                </a:solidFill>
              </a:rPr>
              <a:t>được</a:t>
            </a:r>
            <a:r>
              <a:rPr lang="en-US" sz="1200" dirty="0">
                <a:solidFill>
                  <a:srgbClr val="00356A"/>
                </a:solidFill>
              </a:rPr>
              <a:t> </a:t>
            </a:r>
            <a:r>
              <a:rPr lang="en-US" sz="1200" dirty="0" err="1">
                <a:solidFill>
                  <a:srgbClr val="00356A"/>
                </a:solidFill>
              </a:rPr>
              <a:t>chuyển</a:t>
            </a:r>
            <a:r>
              <a:rPr lang="en-US" sz="1200" dirty="0">
                <a:solidFill>
                  <a:srgbClr val="00356A"/>
                </a:solidFill>
              </a:rPr>
              <a:t> </a:t>
            </a:r>
            <a:r>
              <a:rPr lang="en-US" sz="1200" dirty="0" err="1">
                <a:solidFill>
                  <a:srgbClr val="00356A"/>
                </a:solidFill>
              </a:rPr>
              <a:t>giao</a:t>
            </a:r>
            <a:r>
              <a:rPr lang="en-US" sz="1200" dirty="0">
                <a:solidFill>
                  <a:srgbClr val="00356A"/>
                </a:solidFill>
              </a:rPr>
              <a:t> </a:t>
            </a:r>
            <a:r>
              <a:rPr lang="en-US" sz="1200" dirty="0" err="1">
                <a:solidFill>
                  <a:srgbClr val="00356A"/>
                </a:solidFill>
              </a:rPr>
              <a:t>công</a:t>
            </a:r>
            <a:r>
              <a:rPr lang="en-US" sz="1200" dirty="0">
                <a:solidFill>
                  <a:srgbClr val="00356A"/>
                </a:solidFill>
              </a:rPr>
              <a:t> </a:t>
            </a:r>
            <a:r>
              <a:rPr lang="en-US" sz="1200" dirty="0" err="1">
                <a:solidFill>
                  <a:srgbClr val="00356A"/>
                </a:solidFill>
              </a:rPr>
              <a:t>nghệ</a:t>
            </a:r>
            <a:r>
              <a:rPr lang="en-US" sz="1200" dirty="0">
                <a:solidFill>
                  <a:srgbClr val="00356A"/>
                </a:solidFill>
              </a:rPr>
              <a:t> </a:t>
            </a:r>
            <a:r>
              <a:rPr lang="en-US" sz="1200" dirty="0" err="1">
                <a:solidFill>
                  <a:srgbClr val="00356A"/>
                </a:solidFill>
              </a:rPr>
              <a:t>sản</a:t>
            </a:r>
            <a:r>
              <a:rPr lang="en-US" sz="1200" dirty="0">
                <a:solidFill>
                  <a:srgbClr val="00356A"/>
                </a:solidFill>
              </a:rPr>
              <a:t> </a:t>
            </a:r>
            <a:r>
              <a:rPr lang="en-US" sz="1200" dirty="0" err="1">
                <a:solidFill>
                  <a:srgbClr val="00356A"/>
                </a:solidFill>
              </a:rPr>
              <a:t>xuất</a:t>
            </a:r>
            <a:r>
              <a:rPr lang="en-US" sz="1200" dirty="0">
                <a:solidFill>
                  <a:srgbClr val="00356A"/>
                </a:solidFill>
              </a:rPr>
              <a:t> </a:t>
            </a:r>
            <a:r>
              <a:rPr lang="en-US" sz="1200" dirty="0" err="1">
                <a:solidFill>
                  <a:srgbClr val="00356A"/>
                </a:solidFill>
              </a:rPr>
              <a:t>tại</a:t>
            </a:r>
            <a:r>
              <a:rPr lang="en-US" sz="1200" dirty="0">
                <a:solidFill>
                  <a:srgbClr val="00356A"/>
                </a:solidFill>
              </a:rPr>
              <a:t> </a:t>
            </a:r>
            <a:r>
              <a:rPr lang="en-US" sz="1200" dirty="0" smtClean="0">
                <a:solidFill>
                  <a:srgbClr val="00356A"/>
                </a:solidFill>
              </a:rPr>
              <a:t>VN:</a:t>
            </a:r>
          </a:p>
          <a:p>
            <a:pPr lvl="0" algn="just">
              <a:buSzPct val="110000"/>
              <a:buFont typeface="Wingdings" panose="05000000000000000000" pitchFamily="2" charset="2"/>
              <a:buNone/>
            </a:pP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smtClean="0">
                <a:solidFill>
                  <a:srgbClr val="002060"/>
                </a:solidFill>
                <a:latin typeface="Arial" panose="020B0604020202020204" pitchFamily="34" charset="0"/>
                <a:cs typeface="Arial" panose="020B0604020202020204" pitchFamily="34" charset="0"/>
              </a:rPr>
              <a:t>Thuốc</a:t>
            </a: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mới</a:t>
            </a:r>
            <a:r>
              <a:rPr lang="en-US" sz="1200" kern="1200" dirty="0">
                <a:solidFill>
                  <a:srgbClr val="002060"/>
                </a:solidFill>
                <a:latin typeface="Arial" panose="020B0604020202020204" pitchFamily="34" charset="0"/>
                <a:cs typeface="Arial" panose="020B0604020202020204" pitchFamily="34" charset="0"/>
              </a:rPr>
              <a:t>. </a:t>
            </a:r>
            <a:endParaRPr lang="en-US" sz="1200" kern="1200" dirty="0"/>
          </a:p>
          <a:p>
            <a:pPr lvl="0" algn="just">
              <a:buSzPct val="110000"/>
              <a:buFont typeface="Wingdings" panose="05000000000000000000" pitchFamily="2" charset="2"/>
              <a:buNone/>
            </a:pP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smtClean="0">
                <a:solidFill>
                  <a:srgbClr val="002060"/>
                </a:solidFill>
                <a:latin typeface="Arial" panose="020B0604020202020204" pitchFamily="34" charset="0"/>
                <a:cs typeface="Arial" panose="020B0604020202020204" pitchFamily="34" charset="0"/>
              </a:rPr>
              <a:t>Thuốc</a:t>
            </a: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biệt</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dược</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gốc</a:t>
            </a:r>
            <a:r>
              <a:rPr lang="en-US" sz="1200" kern="1200" dirty="0">
                <a:solidFill>
                  <a:srgbClr val="002060"/>
                </a:solidFill>
                <a:latin typeface="Arial" panose="020B0604020202020204" pitchFamily="34" charset="0"/>
                <a:cs typeface="Arial" panose="020B0604020202020204" pitchFamily="34" charset="0"/>
              </a:rPr>
              <a:t>.</a:t>
            </a:r>
            <a:endParaRPr lang="en-US" sz="1200" kern="1200" dirty="0"/>
          </a:p>
          <a:p>
            <a:pPr lvl="0" algn="just">
              <a:buSzPct val="110000"/>
              <a:buFont typeface="Wingdings" panose="05000000000000000000" pitchFamily="2" charset="2"/>
              <a:buNone/>
            </a:pP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smtClean="0">
                <a:solidFill>
                  <a:srgbClr val="002060"/>
                </a:solidFill>
                <a:latin typeface="Arial" panose="020B0604020202020204" pitchFamily="34" charset="0"/>
                <a:cs typeface="Arial" panose="020B0604020202020204" pitchFamily="34" charset="0"/>
              </a:rPr>
              <a:t>Thuốc</a:t>
            </a: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công</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nghệ</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cao</a:t>
            </a:r>
            <a:r>
              <a:rPr lang="en-US" sz="1200" kern="1200" dirty="0">
                <a:solidFill>
                  <a:srgbClr val="002060"/>
                </a:solidFill>
                <a:latin typeface="Arial" panose="020B0604020202020204" pitchFamily="34" charset="0"/>
                <a:cs typeface="Arial" panose="020B0604020202020204" pitchFamily="34" charset="0"/>
              </a:rPr>
              <a:t>,</a:t>
            </a:r>
            <a:endParaRPr lang="en-US" sz="1200" kern="1200" dirty="0"/>
          </a:p>
          <a:p>
            <a:pPr lvl="0" algn="just">
              <a:buSzPct val="110000"/>
              <a:buFont typeface="Wingdings" panose="05000000000000000000" pitchFamily="2" charset="2"/>
              <a:buNone/>
            </a:pP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smtClean="0">
                <a:solidFill>
                  <a:srgbClr val="002060"/>
                </a:solidFill>
                <a:latin typeface="Arial" panose="020B0604020202020204" pitchFamily="34" charset="0"/>
                <a:cs typeface="Arial" panose="020B0604020202020204" pitchFamily="34" charset="0"/>
              </a:rPr>
              <a:t>Vắc</a:t>
            </a: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xin</a:t>
            </a:r>
            <a:r>
              <a:rPr lang="en-US" sz="1200" kern="1200" dirty="0">
                <a:solidFill>
                  <a:srgbClr val="002060"/>
                </a:solidFill>
                <a:latin typeface="Arial" panose="020B0604020202020204" pitchFamily="34" charset="0"/>
                <a:cs typeface="Arial" panose="020B0604020202020204" pitchFamily="34" charset="0"/>
              </a:rPr>
              <a:t>, </a:t>
            </a:r>
            <a:endParaRPr lang="en-US" sz="1200" kern="1200" dirty="0"/>
          </a:p>
          <a:p>
            <a:pPr lvl="0" algn="just">
              <a:buSzPct val="110000"/>
              <a:buFont typeface="Wingdings" panose="05000000000000000000" pitchFamily="2" charset="2"/>
              <a:buNone/>
            </a:pP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smtClean="0">
                <a:solidFill>
                  <a:srgbClr val="002060"/>
                </a:solidFill>
                <a:latin typeface="Arial" panose="020B0604020202020204" pitchFamily="34" charset="0"/>
                <a:cs typeface="Arial" panose="020B0604020202020204" pitchFamily="34" charset="0"/>
              </a:rPr>
              <a:t>Thuốc</a:t>
            </a:r>
            <a:r>
              <a:rPr lang="en-US" sz="1200" kern="1200" dirty="0" smtClean="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hiếm</a:t>
            </a:r>
            <a:endParaRPr lang="en-US" sz="1200" kern="1200" dirty="0"/>
          </a:p>
          <a:p>
            <a:pPr lvl="0"/>
            <a:endParaRPr lang="en-US" dirty="0" smtClean="0">
              <a:solidFill>
                <a:srgbClr val="00356A"/>
              </a:solidFill>
            </a:endParaRPr>
          </a:p>
          <a:p>
            <a:pPr lvl="0"/>
            <a:endParaRPr lang="en-GB" dirty="0"/>
          </a:p>
        </p:txBody>
      </p:sp>
      <p:pic>
        <p:nvPicPr>
          <p:cNvPr id="18"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3122502" y="1416014"/>
            <a:ext cx="1404557" cy="505919"/>
          </a:xfrm>
          <a:prstGeom prst="rect">
            <a:avLst/>
          </a:prstGeom>
        </p:spPr>
      </p:pic>
      <p:sp>
        <p:nvSpPr>
          <p:cNvPr id="19" name="Rectangle 18"/>
          <p:cNvSpPr/>
          <p:nvPr/>
        </p:nvSpPr>
        <p:spPr>
          <a:xfrm>
            <a:off x="2696676" y="2329445"/>
            <a:ext cx="2077054" cy="1381917"/>
          </a:xfrm>
          <a:prstGeom prst="rect">
            <a:avLst/>
          </a:prstGeom>
        </p:spPr>
        <p:txBody>
          <a:bodyPr wrap="square">
            <a:spAutoFit/>
          </a:bodyPr>
          <a:lstStyle/>
          <a:p>
            <a:pPr marL="114300" lvl="0" algn="just" defTabSz="577850">
              <a:lnSpc>
                <a:spcPct val="90000"/>
              </a:lnSpc>
              <a:spcBef>
                <a:spcPct val="0"/>
              </a:spcBef>
              <a:spcAft>
                <a:spcPct val="15000"/>
              </a:spcAft>
              <a:buSzPct val="110000"/>
            </a:pPr>
            <a:r>
              <a:rPr lang="en-US" sz="1200" kern="1200" dirty="0" err="1">
                <a:solidFill>
                  <a:srgbClr val="002060"/>
                </a:solidFill>
                <a:latin typeface="Arial" panose="020B0604020202020204" pitchFamily="34" charset="0"/>
                <a:cs typeface="Arial" panose="020B0604020202020204" pitchFamily="34" charset="0"/>
              </a:rPr>
              <a:t>Trong</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phương</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án</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đàm</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phán</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giá</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đối</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với</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các</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gói</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thầu</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áp</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dụng</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hình</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thức</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đàm</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phán</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giá</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tại</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cơ</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sở</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khám</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chữa</a:t>
            </a:r>
            <a:r>
              <a:rPr lang="en-US" sz="1200" kern="1200" dirty="0">
                <a:solidFill>
                  <a:srgbClr val="002060"/>
                </a:solidFill>
                <a:latin typeface="Arial" panose="020B0604020202020204" pitchFamily="34" charset="0"/>
                <a:cs typeface="Arial" panose="020B0604020202020204" pitchFamily="34" charset="0"/>
              </a:rPr>
              <a:t> </a:t>
            </a:r>
            <a:r>
              <a:rPr lang="en-US" sz="1200" kern="1200" dirty="0" err="1">
                <a:solidFill>
                  <a:srgbClr val="002060"/>
                </a:solidFill>
                <a:latin typeface="Arial" panose="020B0604020202020204" pitchFamily="34" charset="0"/>
                <a:cs typeface="Arial" panose="020B0604020202020204" pitchFamily="34" charset="0"/>
              </a:rPr>
              <a:t>bệnh</a:t>
            </a:r>
            <a:r>
              <a:rPr lang="en-US" sz="1200" kern="1200" dirty="0">
                <a:solidFill>
                  <a:srgbClr val="002060"/>
                </a:solidFill>
                <a:latin typeface="Arial" panose="020B0604020202020204" pitchFamily="34" charset="0"/>
                <a:cs typeface="Arial" panose="020B0604020202020204" pitchFamily="34" charset="0"/>
              </a:rPr>
              <a:t>.</a:t>
            </a:r>
            <a:endParaRPr lang="en-US" sz="1200" kern="1200" dirty="0"/>
          </a:p>
          <a:p>
            <a:pPr lvl="0"/>
            <a:endParaRPr lang="en-US" dirty="0" smtClean="0">
              <a:solidFill>
                <a:srgbClr val="00356A"/>
              </a:solidFill>
            </a:endParaRPr>
          </a:p>
          <a:p>
            <a:pPr lvl="0"/>
            <a:endParaRPr lang="en-GB" dirty="0"/>
          </a:p>
        </p:txBody>
      </p:sp>
      <p:sp>
        <p:nvSpPr>
          <p:cNvPr id="20" name="Text 5">
            <a:extLst>
              <a:ext uri="{FF2B5EF4-FFF2-40B4-BE49-F238E27FC236}">
                <a16:creationId xmlns:a16="http://schemas.microsoft.com/office/drawing/2014/main" xmlns="" id="{4A1BE536-5BFA-1A85-5689-3E2D979403C3}"/>
              </a:ext>
            </a:extLst>
          </p:cNvPr>
          <p:cNvSpPr/>
          <p:nvPr/>
        </p:nvSpPr>
        <p:spPr>
          <a:xfrm>
            <a:off x="431460" y="1898123"/>
            <a:ext cx="1807536" cy="451464"/>
          </a:xfrm>
          <a:prstGeom prst="rect">
            <a:avLst/>
          </a:prstGeom>
          <a:noFill/>
          <a:ln/>
        </p:spPr>
        <p:txBody>
          <a:bodyPr wrap="square" lIns="0" tIns="0" rIns="0" bIns="0" rtlCol="0" anchor="t"/>
          <a:lstStyle/>
          <a:p>
            <a:pPr marL="0" indent="0" algn="ctr">
              <a:lnSpc>
                <a:spcPts val="2750"/>
              </a:lnSpc>
              <a:buNone/>
            </a:pPr>
            <a:r>
              <a:rPr lang="en-US" b="1" dirty="0" smtClean="0">
                <a:solidFill>
                  <a:srgbClr val="004D86"/>
                </a:solidFill>
                <a:latin typeface="+mn-lt"/>
                <a:cs typeface="Times New Roman" panose="02020603050405020304" pitchFamily="18" charset="0"/>
              </a:rPr>
              <a:t>Đối </a:t>
            </a:r>
            <a:r>
              <a:rPr lang="en-US" b="1" dirty="0" err="1" smtClean="0">
                <a:solidFill>
                  <a:srgbClr val="004D86"/>
                </a:solidFill>
                <a:latin typeface="+mn-lt"/>
                <a:cs typeface="Times New Roman" panose="02020603050405020304" pitchFamily="18" charset="0"/>
              </a:rPr>
              <a:t>tượng</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áp</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dụng</a:t>
            </a:r>
            <a:endParaRPr lang="en-US" b="1" dirty="0">
              <a:solidFill>
                <a:srgbClr val="004D86"/>
              </a:solidFill>
              <a:latin typeface="+mn-lt"/>
              <a:cs typeface="Times New Roman" panose="02020603050405020304" pitchFamily="18" charset="0"/>
            </a:endParaRPr>
          </a:p>
        </p:txBody>
      </p:sp>
      <p:sp>
        <p:nvSpPr>
          <p:cNvPr id="9" name="Rectangle 8"/>
          <p:cNvSpPr/>
          <p:nvPr/>
        </p:nvSpPr>
        <p:spPr>
          <a:xfrm>
            <a:off x="5018855" y="2288957"/>
            <a:ext cx="3823423" cy="2800767"/>
          </a:xfrm>
          <a:prstGeom prst="rect">
            <a:avLst/>
          </a:prstGeom>
        </p:spPr>
        <p:txBody>
          <a:bodyPr wrap="square">
            <a:spAutoFit/>
          </a:bodyPr>
          <a:lstStyle/>
          <a:p>
            <a:pPr lvl="0" algn="just"/>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BDG </a:t>
            </a:r>
            <a:r>
              <a:rPr lang="en-US" sz="1100" dirty="0" err="1">
                <a:solidFill>
                  <a:srgbClr val="002060"/>
                </a:solidFill>
                <a:latin typeface="Arial" panose="020B0604020202020204" pitchFamily="34" charset="0"/>
                <a:cs typeface="Arial" panose="020B0604020202020204" pitchFamily="34" charset="0"/>
              </a:rPr>
              <a:t>không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hoặc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ít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hơn</a:t>
            </a:r>
            <a:r>
              <a:rPr lang="en-US" sz="1100" dirty="0">
                <a:solidFill>
                  <a:srgbClr val="002060"/>
                </a:solidFill>
                <a:latin typeface="Arial" panose="020B0604020202020204" pitchFamily="34" charset="0"/>
                <a:cs typeface="Arial" panose="020B0604020202020204" pitchFamily="34" charset="0"/>
              </a:rPr>
              <a:t> 03 </a:t>
            </a:r>
            <a:r>
              <a:rPr lang="en-US" sz="1100" dirty="0" err="1">
                <a:solidFill>
                  <a:srgbClr val="002060"/>
                </a:solidFill>
                <a:latin typeface="Arial" panose="020B0604020202020204" pitchFamily="34" charset="0"/>
                <a:cs typeface="Arial" panose="020B0604020202020204" pitchFamily="34" charset="0"/>
              </a:rPr>
              <a:t>giấy</a:t>
            </a:r>
            <a:r>
              <a:rPr lang="en-US" sz="1100" dirty="0">
                <a:solidFill>
                  <a:srgbClr val="002060"/>
                </a:solidFill>
                <a:latin typeface="Arial" panose="020B0604020202020204" pitchFamily="34" charset="0"/>
                <a:cs typeface="Arial" panose="020B0604020202020204" pitchFamily="34" charset="0"/>
              </a:rPr>
              <a:t> ĐKLH </a:t>
            </a:r>
            <a:r>
              <a:rPr lang="en-US" sz="1100" dirty="0" err="1">
                <a:solidFill>
                  <a:srgbClr val="002060"/>
                </a:solidFill>
                <a:latin typeface="Arial" panose="020B0604020202020204" pitchFamily="34" charset="0"/>
                <a:cs typeface="Arial" panose="020B0604020202020204" pitchFamily="34" charset="0"/>
              </a:rPr>
              <a:t>còn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hiệu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lực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tại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thời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điểm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xây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dựng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phương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án</a:t>
            </a:r>
            <a:r>
              <a:rPr lang="en-US" sz="1100" dirty="0">
                <a:solidFill>
                  <a:srgbClr val="002060"/>
                </a:solidFill>
                <a:latin typeface="Arial" panose="020B0604020202020204" pitchFamily="34" charset="0"/>
                <a:cs typeface="Arial" panose="020B0604020202020204" pitchFamily="34" charset="0"/>
              </a:rPr>
              <a:t> ĐPG </a:t>
            </a:r>
            <a:r>
              <a:rPr lang="en-US" sz="1100" dirty="0" err="1">
                <a:solidFill>
                  <a:srgbClr val="002060"/>
                </a:solidFill>
                <a:latin typeface="Arial" panose="020B0604020202020204" pitchFamily="34" charset="0"/>
                <a:cs typeface="Arial" panose="020B0604020202020204" pitchFamily="34" charset="0"/>
              </a:rPr>
              <a:t>của</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được</a:t>
            </a:r>
            <a:r>
              <a:rPr lang="en-US" sz="1100" dirty="0">
                <a:solidFill>
                  <a:srgbClr val="002060"/>
                </a:solidFill>
                <a:latin typeface="Arial" panose="020B0604020202020204" pitchFamily="34" charset="0"/>
                <a:cs typeface="Arial" panose="020B0604020202020204" pitchFamily="34" charset="0"/>
              </a:rPr>
              <a:t> SX </a:t>
            </a:r>
            <a:r>
              <a:rPr lang="en-US" sz="1100" dirty="0" err="1">
                <a:solidFill>
                  <a:srgbClr val="002060"/>
                </a:solidFill>
                <a:latin typeface="Arial" panose="020B0604020202020204" pitchFamily="34" charset="0"/>
                <a:cs typeface="Arial" panose="020B0604020202020204" pitchFamily="34" charset="0"/>
              </a:rPr>
              <a:t>tại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các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nước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quan</a:t>
            </a:r>
            <a:r>
              <a:rPr lang="en-US" sz="1100" dirty="0">
                <a:solidFill>
                  <a:srgbClr val="002060"/>
                </a:solidFill>
                <a:latin typeface="Arial" panose="020B0604020202020204" pitchFamily="34" charset="0"/>
                <a:cs typeface="Arial" panose="020B0604020202020204" pitchFamily="34" charset="0"/>
              </a:rPr>
              <a:t> QLD </a:t>
            </a:r>
            <a:r>
              <a:rPr lang="en-US" sz="1100" dirty="0" err="1">
                <a:solidFill>
                  <a:srgbClr val="002060"/>
                </a:solidFill>
                <a:latin typeface="Arial" panose="020B0604020202020204" pitchFamily="34" charset="0"/>
                <a:cs typeface="Arial" panose="020B0604020202020204" pitchFamily="34" charset="0"/>
              </a:rPr>
              <a:t>chặt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chẽ</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cùng</a:t>
            </a:r>
            <a:r>
              <a:rPr lang="en-US" sz="1100" dirty="0">
                <a:solidFill>
                  <a:srgbClr val="002060"/>
                </a:solidFill>
                <a:latin typeface="Arial" panose="020B0604020202020204" pitchFamily="34" charset="0"/>
                <a:cs typeface="Arial" panose="020B0604020202020204" pitchFamily="34" charset="0"/>
              </a:rPr>
              <a:t> HC, NĐ, HL, DBC </a:t>
            </a:r>
            <a:r>
              <a:rPr lang="en-US" sz="1100" dirty="0" err="1">
                <a:solidFill>
                  <a:srgbClr val="002060"/>
                </a:solidFill>
                <a:latin typeface="Arial" panose="020B0604020202020204" pitchFamily="34" charset="0"/>
                <a:cs typeface="Arial" panose="020B0604020202020204" pitchFamily="34" charset="0"/>
              </a:rPr>
              <a:t>được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giữ</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theo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kết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quả</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trúng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thầu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hoặc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kết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quả</a:t>
            </a:r>
            <a:r>
              <a:rPr lang="en-US" sz="1100" dirty="0">
                <a:solidFill>
                  <a:srgbClr val="002060"/>
                </a:solidFill>
                <a:latin typeface="Arial" panose="020B0604020202020204" pitchFamily="34" charset="0"/>
                <a:cs typeface="Arial" panose="020B0604020202020204" pitchFamily="34" charset="0"/>
              </a:rPr>
              <a:t> ĐPG </a:t>
            </a:r>
            <a:r>
              <a:rPr lang="en-US" sz="1100" dirty="0" err="1">
                <a:solidFill>
                  <a:srgbClr val="002060"/>
                </a:solidFill>
                <a:latin typeface="Arial" panose="020B0604020202020204" pitchFamily="34" charset="0"/>
                <a:cs typeface="Arial" panose="020B0604020202020204" pitchFamily="34" charset="0"/>
              </a:rPr>
              <a:t>của</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đang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cung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cấp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sở</a:t>
            </a:r>
            <a:r>
              <a:rPr lang="en-US" sz="1100" dirty="0">
                <a:solidFill>
                  <a:srgbClr val="002060"/>
                </a:solidFill>
                <a:latin typeface="Arial" panose="020B0604020202020204" pitchFamily="34" charset="0"/>
                <a:cs typeface="Arial" panose="020B0604020202020204" pitchFamily="34" charset="0"/>
              </a:rPr>
              <a:t> KCB  </a:t>
            </a:r>
            <a:r>
              <a:rPr lang="en-US" sz="1100" dirty="0" err="1">
                <a:solidFill>
                  <a:srgbClr val="002060"/>
                </a:solidFill>
                <a:latin typeface="Arial" panose="020B0604020202020204" pitchFamily="34" charset="0"/>
                <a:cs typeface="Arial" panose="020B0604020202020204" pitchFamily="34" charset="0"/>
              </a:rPr>
              <a:t>khi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xây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dựng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phương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án</a:t>
            </a:r>
            <a:r>
              <a:rPr lang="en-US" sz="1100" dirty="0">
                <a:solidFill>
                  <a:srgbClr val="002060"/>
                </a:solidFill>
                <a:latin typeface="Arial" panose="020B0604020202020204" pitchFamily="34" charset="0"/>
                <a:cs typeface="Arial" panose="020B0604020202020204" pitchFamily="34" charset="0"/>
              </a:rPr>
              <a:t> ĐPG;</a:t>
            </a:r>
            <a:endParaRPr lang="en-GB" sz="1100" dirty="0"/>
          </a:p>
          <a:p>
            <a:pPr lvl="0" algn="just"/>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mới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CNC, VX,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hiếm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không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hoặc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ít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hơn</a:t>
            </a:r>
            <a:r>
              <a:rPr lang="en-US" sz="1100" dirty="0">
                <a:solidFill>
                  <a:srgbClr val="002060"/>
                </a:solidFill>
                <a:latin typeface="Arial" panose="020B0604020202020204" pitchFamily="34" charset="0"/>
                <a:cs typeface="Arial" panose="020B0604020202020204" pitchFamily="34" charset="0"/>
              </a:rPr>
              <a:t> 03 </a:t>
            </a:r>
            <a:r>
              <a:rPr lang="en-US" sz="1100" dirty="0" err="1">
                <a:solidFill>
                  <a:srgbClr val="002060"/>
                </a:solidFill>
                <a:latin typeface="Arial" panose="020B0604020202020204" pitchFamily="34" charset="0"/>
                <a:cs typeface="Arial" panose="020B0604020202020204" pitchFamily="34" charset="0"/>
              </a:rPr>
              <a:t>giấy</a:t>
            </a:r>
            <a:r>
              <a:rPr lang="en-US" sz="1100" dirty="0">
                <a:solidFill>
                  <a:srgbClr val="002060"/>
                </a:solidFill>
                <a:latin typeface="Arial" panose="020B0604020202020204" pitchFamily="34" charset="0"/>
                <a:cs typeface="Arial" panose="020B0604020202020204" pitchFamily="34" charset="0"/>
              </a:rPr>
              <a:t> ĐKLH </a:t>
            </a:r>
            <a:r>
              <a:rPr lang="en-US" sz="1100" dirty="0" err="1">
                <a:solidFill>
                  <a:srgbClr val="002060"/>
                </a:solidFill>
                <a:latin typeface="Arial" panose="020B0604020202020204" pitchFamily="34" charset="0"/>
                <a:cs typeface="Arial" panose="020B0604020202020204" pitchFamily="34" charset="0"/>
              </a:rPr>
              <a:t>còn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hiệu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lực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tại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thời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điểm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xây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dựng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phương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án</a:t>
            </a:r>
            <a:r>
              <a:rPr lang="en-US" sz="1100" dirty="0">
                <a:solidFill>
                  <a:srgbClr val="002060"/>
                </a:solidFill>
                <a:latin typeface="Arial" panose="020B0604020202020204" pitchFamily="34" charset="0"/>
                <a:cs typeface="Arial" panose="020B0604020202020204" pitchFamily="34" charset="0"/>
              </a:rPr>
              <a:t> ĐPG </a:t>
            </a:r>
            <a:r>
              <a:rPr lang="en-US" sz="1100" dirty="0" err="1">
                <a:solidFill>
                  <a:srgbClr val="002060"/>
                </a:solidFill>
                <a:latin typeface="Arial" panose="020B0604020202020204" pitchFamily="34" charset="0"/>
                <a:cs typeface="Arial" panose="020B0604020202020204" pitchFamily="34" charset="0"/>
              </a:rPr>
              <a:t>của</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cùng</a:t>
            </a:r>
            <a:r>
              <a:rPr lang="en-US" sz="1100" dirty="0">
                <a:solidFill>
                  <a:srgbClr val="002060"/>
                </a:solidFill>
                <a:latin typeface="Arial" panose="020B0604020202020204" pitchFamily="34" charset="0"/>
                <a:cs typeface="Arial" panose="020B0604020202020204" pitchFamily="34" charset="0"/>
              </a:rPr>
              <a:t> HC, NĐ, HL, DBC </a:t>
            </a:r>
            <a:r>
              <a:rPr lang="en-US" sz="1100" dirty="0" err="1">
                <a:solidFill>
                  <a:srgbClr val="002060"/>
                </a:solidFill>
                <a:latin typeface="Arial" panose="020B0604020202020204" pitchFamily="34" charset="0"/>
                <a:cs typeface="Arial" panose="020B0604020202020204" pitchFamily="34" charset="0"/>
              </a:rPr>
              <a:t>được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giữ</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theo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kết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quả</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trúng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thầu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hoặc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kết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quả</a:t>
            </a:r>
            <a:r>
              <a:rPr lang="en-US" sz="1100" dirty="0">
                <a:solidFill>
                  <a:srgbClr val="002060"/>
                </a:solidFill>
                <a:latin typeface="Arial" panose="020B0604020202020204" pitchFamily="34" charset="0"/>
                <a:cs typeface="Arial" panose="020B0604020202020204" pitchFamily="34" charset="0"/>
              </a:rPr>
              <a:t> ĐPG </a:t>
            </a:r>
            <a:r>
              <a:rPr lang="en-US" sz="1100" dirty="0" err="1">
                <a:solidFill>
                  <a:srgbClr val="002060"/>
                </a:solidFill>
                <a:latin typeface="Arial" panose="020B0604020202020204" pitchFamily="34" charset="0"/>
                <a:cs typeface="Arial" panose="020B0604020202020204" pitchFamily="34" charset="0"/>
              </a:rPr>
              <a:t>của</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đang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cung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cấp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sở</a:t>
            </a:r>
            <a:r>
              <a:rPr lang="en-US" sz="1100" dirty="0">
                <a:solidFill>
                  <a:srgbClr val="002060"/>
                </a:solidFill>
                <a:latin typeface="Arial" panose="020B0604020202020204" pitchFamily="34" charset="0"/>
                <a:cs typeface="Arial" panose="020B0604020202020204" pitchFamily="34" charset="0"/>
              </a:rPr>
              <a:t> KCB </a:t>
            </a:r>
            <a:r>
              <a:rPr lang="en-US" sz="1100" dirty="0" err="1">
                <a:solidFill>
                  <a:srgbClr val="002060"/>
                </a:solidFill>
                <a:latin typeface="Arial" panose="020B0604020202020204" pitchFamily="34" charset="0"/>
                <a:cs typeface="Arial" panose="020B0604020202020204" pitchFamily="34" charset="0"/>
              </a:rPr>
              <a:t>khi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xây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dựng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phương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án</a:t>
            </a:r>
            <a:r>
              <a:rPr lang="en-US" sz="1100" dirty="0">
                <a:solidFill>
                  <a:srgbClr val="002060"/>
                </a:solidFill>
                <a:latin typeface="Arial" panose="020B0604020202020204" pitchFamily="34" charset="0"/>
                <a:cs typeface="Arial" panose="020B0604020202020204" pitchFamily="34" charset="0"/>
              </a:rPr>
              <a:t> ĐPG;</a:t>
            </a:r>
            <a:endParaRPr lang="en-GB" sz="1100" dirty="0"/>
          </a:p>
          <a:p>
            <a:pPr lvl="0" algn="just"/>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không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được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áp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dụng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chính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sách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giữ</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thì</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được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áp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dụng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mức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giảm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tỷ</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lệ</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giảm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tối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đa</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là</a:t>
            </a:r>
            <a:r>
              <a:rPr lang="en-US" sz="1100" dirty="0">
                <a:solidFill>
                  <a:srgbClr val="002060"/>
                </a:solidFill>
                <a:latin typeface="Arial" panose="020B0604020202020204" pitchFamily="34" charset="0"/>
                <a:cs typeface="Arial" panose="020B0604020202020204" pitchFamily="34" charset="0"/>
              </a:rPr>
              <a:t> 50% so </a:t>
            </a:r>
            <a:r>
              <a:rPr lang="en-US" sz="1100" dirty="0" err="1">
                <a:solidFill>
                  <a:srgbClr val="002060"/>
                </a:solidFill>
                <a:latin typeface="Arial" panose="020B0604020202020204" pitchFamily="34" charset="0"/>
                <a:cs typeface="Arial" panose="020B0604020202020204" pitchFamily="34" charset="0"/>
              </a:rPr>
              <a:t>với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tỷ</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lệ</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giảm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theo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phương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án</a:t>
            </a:r>
            <a:r>
              <a:rPr lang="en-US" sz="1100" dirty="0">
                <a:solidFill>
                  <a:srgbClr val="002060"/>
                </a:solidFill>
                <a:latin typeface="Arial" panose="020B0604020202020204" pitchFamily="34" charset="0"/>
                <a:cs typeface="Arial" panose="020B0604020202020204" pitchFamily="34" charset="0"/>
              </a:rPr>
              <a:t> GPG </a:t>
            </a:r>
            <a:r>
              <a:rPr lang="en-US" sz="1100" dirty="0" err="1">
                <a:solidFill>
                  <a:srgbClr val="002060"/>
                </a:solidFill>
                <a:latin typeface="Arial" panose="020B0604020202020204" pitchFamily="34" charset="0"/>
                <a:cs typeface="Arial" panose="020B0604020202020204" pitchFamily="34" charset="0"/>
              </a:rPr>
              <a:t>trong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trường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hợp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không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chuyển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giao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công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nghệ</a:t>
            </a:r>
            <a:r>
              <a:rPr lang="en-US" sz="1100" dirty="0">
                <a:solidFill>
                  <a:srgbClr val="002060"/>
                </a:solidFill>
                <a:latin typeface="Arial" panose="020B0604020202020204" pitchFamily="34" charset="0"/>
                <a:cs typeface="Arial" panose="020B0604020202020204" pitchFamily="34" charset="0"/>
              </a:rPr>
              <a:t>. </a:t>
            </a:r>
            <a:endParaRPr lang="en-GB" sz="1100"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24836"/>
            <a:ext cx="734675" cy="684452"/>
          </a:xfrm>
          <a:prstGeom prst="rect">
            <a:avLst/>
          </a:prstGeom>
        </p:spPr>
      </p:pic>
    </p:spTree>
    <p:extLst>
      <p:ext uri="{BB962C8B-B14F-4D97-AF65-F5344CB8AC3E}">
        <p14:creationId xmlns:p14="http://schemas.microsoft.com/office/powerpoint/2010/main" val="1626725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4"/>
          <p:cNvSpPr txBox="1">
            <a:spLocks noGrp="1"/>
          </p:cNvSpPr>
          <p:nvPr>
            <p:ph type="title"/>
          </p:nvPr>
        </p:nvSpPr>
        <p:spPr>
          <a:xfrm>
            <a:off x="818248" y="136157"/>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0"/>
                </a:solidFill>
                <a:latin typeface="+mj-lt"/>
                <a:ea typeface="Segoe UI Black" panose="020B0A02040204020203" pitchFamily="34" charset="0"/>
              </a:rPr>
              <a:t>TÓM TẮT NỘI DUNG</a:t>
            </a:r>
          </a:p>
        </p:txBody>
      </p:sp>
      <p:sp>
        <p:nvSpPr>
          <p:cNvPr id="303" name="Google Shape;303;p54"/>
          <p:cNvSpPr txBox="1">
            <a:spLocks noGrp="1"/>
          </p:cNvSpPr>
          <p:nvPr>
            <p:ph type="body" idx="1"/>
          </p:nvPr>
        </p:nvSpPr>
        <p:spPr>
          <a:xfrm>
            <a:off x="494039" y="1097488"/>
            <a:ext cx="8393976" cy="1673771"/>
          </a:xfrm>
          <a:prstGeom prst="rect">
            <a:avLst/>
          </a:prstGeom>
        </p:spPr>
        <p:txBody>
          <a:bodyPr spcFirstLastPara="1" wrap="square" lIns="91425" tIns="91425" rIns="91425" bIns="91425" anchor="t" anchorCtr="0">
            <a:noAutofit/>
          </a:bodyPr>
          <a:lstStyle/>
          <a:p>
            <a:pPr marL="400050" indent="-400050">
              <a:lnSpc>
                <a:spcPct val="100000"/>
              </a:lnSpc>
              <a:buSzPct val="110000"/>
              <a:buAutoNum type="romanUcPeriod"/>
            </a:pPr>
            <a:r>
              <a:rPr lang="en-GB" sz="1800" dirty="0" smtClean="0">
                <a:solidFill>
                  <a:srgbClr val="004D86"/>
                </a:solidFill>
                <a:latin typeface="Arial (Body)"/>
                <a:cs typeface="Segoe UI Semilight" panose="020B0402040204020203" pitchFamily="34" charset="0"/>
              </a:rPr>
              <a:t>CƠ SỞ XÂY DỰNG</a:t>
            </a:r>
            <a:endParaRPr lang="en-GB" sz="1800" dirty="0">
              <a:solidFill>
                <a:srgbClr val="004D86"/>
              </a:solidFill>
              <a:latin typeface="Arial (Body)"/>
              <a:cs typeface="Segoe UI Semilight" panose="020B0402040204020203" pitchFamily="34" charset="0"/>
            </a:endParaRPr>
          </a:p>
          <a:p>
            <a:pPr marL="400050" indent="-400050">
              <a:lnSpc>
                <a:spcPct val="100000"/>
              </a:lnSpc>
              <a:buSzPct val="110000"/>
              <a:buAutoNum type="romanUcPeriod"/>
            </a:pPr>
            <a:r>
              <a:rPr lang="en-US" sz="1800" dirty="0" smtClean="0">
                <a:solidFill>
                  <a:srgbClr val="004D86"/>
                </a:solidFill>
                <a:latin typeface="Arial (Body)"/>
                <a:cs typeface="Segoe UI Semilight" panose="020B0402040204020203" pitchFamily="34" charset="0"/>
              </a:rPr>
              <a:t>MỤC ĐÍCH, QUAN ĐIỂM XÂY DỰNG</a:t>
            </a:r>
            <a:endParaRPr lang="en-US" sz="1800" dirty="0">
              <a:solidFill>
                <a:srgbClr val="004D86"/>
              </a:solidFill>
              <a:latin typeface="Arial (Body)"/>
              <a:cs typeface="Segoe UI Semilight" panose="020B0402040204020203" pitchFamily="34" charset="0"/>
            </a:endParaRPr>
          </a:p>
          <a:p>
            <a:pPr marL="400050" indent="-400050">
              <a:lnSpc>
                <a:spcPct val="100000"/>
              </a:lnSpc>
              <a:buSzPct val="110000"/>
              <a:buAutoNum type="romanUcPeriod"/>
            </a:pPr>
            <a:r>
              <a:rPr lang="en-GB" sz="1800" dirty="0" smtClean="0">
                <a:solidFill>
                  <a:srgbClr val="004D86"/>
                </a:solidFill>
                <a:latin typeface="Arial (Body)"/>
                <a:cs typeface="Segoe UI Semilight" panose="020B0402040204020203" pitchFamily="34" charset="0"/>
              </a:rPr>
              <a:t>BỐ CỤC NGHỊ ĐỊNH</a:t>
            </a:r>
          </a:p>
          <a:p>
            <a:pPr marL="400050" indent="-400050">
              <a:lnSpc>
                <a:spcPct val="100000"/>
              </a:lnSpc>
              <a:buSzPct val="110000"/>
              <a:buAutoNum type="romanUcPeriod"/>
            </a:pPr>
            <a:r>
              <a:rPr lang="en-GB" sz="1800" dirty="0" smtClean="0">
                <a:solidFill>
                  <a:srgbClr val="004D86"/>
                </a:solidFill>
                <a:latin typeface="Arial (Body)"/>
                <a:cs typeface="Segoe UI Semilight" panose="020B0402040204020203" pitchFamily="34" charset="0"/>
              </a:rPr>
              <a:t>NỘI DUNG NGHỊ ĐỊNH</a:t>
            </a:r>
          </a:p>
          <a:p>
            <a:pPr marL="400050" indent="-400050">
              <a:lnSpc>
                <a:spcPct val="100000"/>
              </a:lnSpc>
              <a:buSzPct val="110000"/>
              <a:buAutoNum type="romanUcPeriod"/>
            </a:pPr>
            <a:r>
              <a:rPr lang="en-GB" sz="1800" dirty="0" smtClean="0">
                <a:solidFill>
                  <a:srgbClr val="004D86"/>
                </a:solidFill>
                <a:latin typeface="Arial (Body)"/>
                <a:cs typeface="Segoe UI Semilight" panose="020B0402040204020203" pitchFamily="34" charset="0"/>
              </a:rPr>
              <a:t>ĐIỀU KHOẢN THI HÀNH</a:t>
            </a:r>
          </a:p>
          <a:p>
            <a:pPr marL="400050" indent="-400050">
              <a:lnSpc>
                <a:spcPct val="100000"/>
              </a:lnSpc>
              <a:buSzPct val="110000"/>
              <a:buAutoNum type="romanUcPeriod"/>
            </a:pPr>
            <a:r>
              <a:rPr lang="en-GB" sz="1800" dirty="0" smtClean="0">
                <a:solidFill>
                  <a:srgbClr val="004D86"/>
                </a:solidFill>
                <a:latin typeface="Arial (Body)"/>
                <a:cs typeface="Segoe UI Semilight" panose="020B0402040204020203" pitchFamily="34" charset="0"/>
              </a:rPr>
              <a:t>TRÁCH NHIỆM TỔ CHỨC THỰC HIỆN</a:t>
            </a:r>
          </a:p>
          <a:p>
            <a:pPr marL="342900" indent="-342900">
              <a:spcAft>
                <a:spcPts val="1600"/>
              </a:spcAft>
              <a:buSzPct val="110000"/>
            </a:pPr>
            <a:endParaRPr sz="2400" dirty="0">
              <a:solidFill>
                <a:srgbClr val="004D86"/>
              </a:solidFill>
              <a:latin typeface="Arial (Body)"/>
              <a:cs typeface="Segoe UI Semilight" panose="020B0402040204020203" pitchFamily="34" charset="0"/>
            </a:endParaRPr>
          </a:p>
        </p:txBody>
      </p:sp>
      <p:cxnSp>
        <p:nvCxnSpPr>
          <p:cNvPr id="305" name="Google Shape;305;p54"/>
          <p:cNvCxnSpPr/>
          <p:nvPr/>
        </p:nvCxnSpPr>
        <p:spPr>
          <a:xfrm>
            <a:off x="931000" y="892925"/>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1813D50C-E584-50A0-2781-0E384C512689}"/>
              </a:ext>
            </a:extLst>
          </p:cNvPr>
          <p:cNvPicPr preferRelativeResize="0"/>
          <p:nvPr/>
        </p:nvPicPr>
        <p:blipFill rotWithShape="1">
          <a:blip r:embed="rId3">
            <a:alphaModFix/>
          </a:blip>
          <a:srcRect t="31505" b="34422"/>
          <a:stretch/>
        </p:blipFill>
        <p:spPr>
          <a:xfrm>
            <a:off x="0" y="3247200"/>
            <a:ext cx="9143996" cy="1896299"/>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3" y="136157"/>
            <a:ext cx="734675" cy="6844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err="1" smtClean="0">
                <a:solidFill>
                  <a:srgbClr val="002060"/>
                </a:solidFill>
                <a:latin typeface="Arial" panose="020B0604020202020204" pitchFamily="34" charset="0"/>
                <a:cs typeface="Arial" panose="020B0604020202020204" pitchFamily="34" charset="0"/>
              </a:rPr>
              <a:t>Chính</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sách</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giữ</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giá</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giảm</a:t>
            </a:r>
            <a:r>
              <a:rPr lang="en-GB" b="1" dirty="0" smtClean="0">
                <a:solidFill>
                  <a:srgbClr val="002060"/>
                </a:solidFill>
                <a:latin typeface="Arial" panose="020B0604020202020204" pitchFamily="34" charset="0"/>
                <a:cs typeface="Arial" panose="020B0604020202020204" pitchFamily="34" charset="0"/>
              </a:rPr>
              <a:t> </a:t>
            </a:r>
            <a:r>
              <a:rPr lang="en-GB" b="1" dirty="0" err="1" smtClean="0">
                <a:solidFill>
                  <a:srgbClr val="002060"/>
                </a:solidFill>
                <a:latin typeface="Arial" panose="020B0604020202020204" pitchFamily="34" charset="0"/>
                <a:cs typeface="Arial" panose="020B0604020202020204" pitchFamily="34" charset="0"/>
              </a:rPr>
              <a:t>giá</a:t>
            </a:r>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289281" y="1424954"/>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603626" y="2329445"/>
            <a:ext cx="3132587" cy="2294358"/>
          </a:xfrm>
          <a:prstGeom prst="rect">
            <a:avLst/>
          </a:prstGeom>
          <a:noFill/>
          <a:ln/>
        </p:spPr>
        <p:txBody>
          <a:bodyPr wrap="square" lIns="0" tIns="0" rIns="0" bIns="0" rtlCol="0" anchor="t"/>
          <a:lstStyle/>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287939" y="1424954"/>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708538" y="2403441"/>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6" name="Text 5">
            <a:extLst>
              <a:ext uri="{FF2B5EF4-FFF2-40B4-BE49-F238E27FC236}">
                <a16:creationId xmlns:a16="http://schemas.microsoft.com/office/drawing/2014/main" xmlns="" id="{4A1BE536-5BFA-1A85-5689-3E2D979403C3}"/>
              </a:ext>
            </a:extLst>
          </p:cNvPr>
          <p:cNvSpPr/>
          <p:nvPr/>
        </p:nvSpPr>
        <p:spPr>
          <a:xfrm>
            <a:off x="4599126" y="1946474"/>
            <a:ext cx="2921115" cy="451464"/>
          </a:xfrm>
          <a:prstGeom prst="rect">
            <a:avLst/>
          </a:prstGeom>
          <a:noFill/>
          <a:ln/>
        </p:spPr>
        <p:txBody>
          <a:bodyPr wrap="square" lIns="0" tIns="0" rIns="0" bIns="0" rtlCol="0" anchor="t"/>
          <a:lstStyle/>
          <a:p>
            <a:pPr marL="0" indent="0" algn="ctr">
              <a:lnSpc>
                <a:spcPts val="2750"/>
              </a:lnSpc>
              <a:buNone/>
            </a:pPr>
            <a:r>
              <a:rPr lang="en-US" b="1" dirty="0" err="1">
                <a:solidFill>
                  <a:srgbClr val="004D86"/>
                </a:solidFill>
                <a:cs typeface="Times New Roman" panose="02020603050405020304" pitchFamily="18" charset="0"/>
              </a:rPr>
              <a:t>Thời</a:t>
            </a:r>
            <a:r>
              <a:rPr lang="en-US" b="1" dirty="0">
                <a:solidFill>
                  <a:srgbClr val="004D86"/>
                </a:solidFill>
                <a:cs typeface="Times New Roman" panose="02020603050405020304" pitchFamily="18" charset="0"/>
              </a:rPr>
              <a:t> </a:t>
            </a:r>
            <a:r>
              <a:rPr lang="en-US" b="1" dirty="0" err="1">
                <a:solidFill>
                  <a:srgbClr val="004D86"/>
                </a:solidFill>
                <a:cs typeface="Times New Roman" panose="02020603050405020304" pitchFamily="18" charset="0"/>
              </a:rPr>
              <a:t>gian</a:t>
            </a:r>
            <a:r>
              <a:rPr lang="en-US" b="1" dirty="0">
                <a:solidFill>
                  <a:srgbClr val="004D86"/>
                </a:solidFill>
                <a:cs typeface="Times New Roman" panose="02020603050405020304" pitchFamily="18" charset="0"/>
              </a:rPr>
              <a:t> </a:t>
            </a:r>
            <a:r>
              <a:rPr lang="en-US" b="1" dirty="0" err="1">
                <a:solidFill>
                  <a:srgbClr val="004D86"/>
                </a:solidFill>
                <a:cs typeface="Times New Roman" panose="02020603050405020304" pitchFamily="18" charset="0"/>
              </a:rPr>
              <a:t>áp</a:t>
            </a:r>
            <a:r>
              <a:rPr lang="en-US" b="1" dirty="0">
                <a:solidFill>
                  <a:srgbClr val="004D86"/>
                </a:solidFill>
                <a:cs typeface="Times New Roman" panose="02020603050405020304" pitchFamily="18" charset="0"/>
              </a:rPr>
              <a:t> </a:t>
            </a:r>
            <a:r>
              <a:rPr lang="en-US" b="1" dirty="0" err="1" smtClean="0">
                <a:solidFill>
                  <a:srgbClr val="004D86"/>
                </a:solidFill>
                <a:cs typeface="Times New Roman" panose="02020603050405020304" pitchFamily="18" charset="0"/>
              </a:rPr>
              <a:t>dụng</a:t>
            </a:r>
            <a:r>
              <a:rPr lang="en-US" b="1" dirty="0" smtClean="0">
                <a:solidFill>
                  <a:srgbClr val="004D86"/>
                </a:solidFill>
                <a:cs typeface="Times New Roman" panose="02020603050405020304" pitchFamily="18" charset="0"/>
              </a:rPr>
              <a:t> (</a:t>
            </a:r>
            <a:r>
              <a:rPr lang="en-US" b="1" dirty="0" err="1" smtClean="0">
                <a:solidFill>
                  <a:srgbClr val="004D86"/>
                </a:solidFill>
                <a:cs typeface="Times New Roman" panose="02020603050405020304" pitchFamily="18" charset="0"/>
              </a:rPr>
              <a:t>tiếp</a:t>
            </a:r>
            <a:r>
              <a:rPr lang="en-US" b="1" dirty="0" smtClean="0">
                <a:solidFill>
                  <a:srgbClr val="004D86"/>
                </a:solidFill>
                <a:cs typeface="Times New Roman" panose="02020603050405020304" pitchFamily="18" charset="0"/>
              </a:rPr>
              <a:t>)</a:t>
            </a:r>
            <a:endParaRPr lang="en-US" b="1" dirty="0">
              <a:solidFill>
                <a:srgbClr val="004D86"/>
              </a:solidFill>
              <a:cs typeface="Times New Roman" panose="02020603050405020304" pitchFamily="18"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71497" y="2250831"/>
            <a:ext cx="3132587" cy="2552873"/>
          </a:xfrm>
          <a:prstGeom prst="rect">
            <a:avLst/>
          </a:prstGeom>
          <a:noFill/>
          <a:ln/>
        </p:spPr>
        <p:txBody>
          <a:bodyPr wrap="square" lIns="0" tIns="0" rIns="0" bIns="0" rtlCol="0" anchor="t"/>
          <a:lstStyle/>
          <a:p>
            <a:pPr lvl="2" algn="just">
              <a:lnSpc>
                <a:spcPct val="150000"/>
              </a:lnSpc>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797974" y="2291684"/>
            <a:ext cx="2879740" cy="2369880"/>
          </a:xfrm>
          <a:prstGeom prst="rect">
            <a:avLst/>
          </a:prstGeom>
        </p:spPr>
        <p:txBody>
          <a:bodyPr wrap="square">
            <a:spAutoFit/>
          </a:bodyPr>
          <a:lstStyle/>
          <a:p>
            <a:pPr lvl="0" algn="just"/>
            <a:r>
              <a:rPr lang="en-US" sz="1200" dirty="0" smtClean="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1200" dirty="0" err="1" smtClean="0">
                <a:solidFill>
                  <a:srgbClr val="002060"/>
                </a:solidFill>
                <a:latin typeface="Arial" panose="020B0604020202020204" pitchFamily="34" charset="0"/>
                <a:cs typeface="Arial" panose="020B0604020202020204" pitchFamily="34" charset="0"/>
              </a:rPr>
              <a:t>Thuốc</a:t>
            </a:r>
            <a:r>
              <a:rPr lang="en-US" sz="1200" dirty="0" smtClean="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đáp</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ứng</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quy</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định</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tại</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điểm</a:t>
            </a:r>
            <a:r>
              <a:rPr lang="en-US" sz="1200" dirty="0">
                <a:solidFill>
                  <a:srgbClr val="002060"/>
                </a:solidFill>
                <a:latin typeface="Arial" panose="020B0604020202020204" pitchFamily="34" charset="0"/>
                <a:cs typeface="Arial" panose="020B0604020202020204" pitchFamily="34" charset="0"/>
              </a:rPr>
              <a:t> a </a:t>
            </a:r>
            <a:r>
              <a:rPr lang="en-US" sz="1200" dirty="0" err="1">
                <a:solidFill>
                  <a:srgbClr val="002060"/>
                </a:solidFill>
                <a:latin typeface="Arial" panose="020B0604020202020204" pitchFamily="34" charset="0"/>
                <a:cs typeface="Arial" panose="020B0604020202020204" pitchFamily="34" charset="0"/>
              </a:rPr>
              <a:t>khoản</a:t>
            </a:r>
            <a:r>
              <a:rPr lang="en-US" sz="1200" dirty="0">
                <a:solidFill>
                  <a:srgbClr val="002060"/>
                </a:solidFill>
                <a:latin typeface="Arial" panose="020B0604020202020204" pitchFamily="34" charset="0"/>
                <a:cs typeface="Arial" panose="020B0604020202020204" pitchFamily="34" charset="0"/>
              </a:rPr>
              <a:t> 1 </a:t>
            </a:r>
            <a:r>
              <a:rPr lang="en-US" sz="1200" dirty="0" err="1">
                <a:solidFill>
                  <a:srgbClr val="002060"/>
                </a:solidFill>
                <a:latin typeface="Arial" panose="020B0604020202020204" pitchFamily="34" charset="0"/>
                <a:cs typeface="Arial" panose="020B0604020202020204" pitchFamily="34" charset="0"/>
              </a:rPr>
              <a:t>Điều</a:t>
            </a:r>
            <a:r>
              <a:rPr lang="en-US" sz="1200" dirty="0">
                <a:solidFill>
                  <a:srgbClr val="002060"/>
                </a:solidFill>
                <a:latin typeface="Arial" panose="020B0604020202020204" pitchFamily="34" charset="0"/>
                <a:cs typeface="Arial" panose="020B0604020202020204" pitchFamily="34" charset="0"/>
              </a:rPr>
              <a:t> 121 </a:t>
            </a:r>
            <a:r>
              <a:rPr lang="en-US" sz="1200" dirty="0" err="1">
                <a:solidFill>
                  <a:srgbClr val="002060"/>
                </a:solidFill>
                <a:latin typeface="Arial" panose="020B0604020202020204" pitchFamily="34" charset="0"/>
                <a:cs typeface="Arial" panose="020B0604020202020204" pitchFamily="34" charset="0"/>
              </a:rPr>
              <a:t>được</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áp</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dụng</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chính</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sách</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giữ</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giá</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hoặc</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giảm</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giá</a:t>
            </a:r>
            <a:r>
              <a:rPr lang="en-US" sz="1200" dirty="0">
                <a:solidFill>
                  <a:srgbClr val="002060"/>
                </a:solidFill>
                <a:latin typeface="Arial" panose="020B0604020202020204" pitchFamily="34" charset="0"/>
                <a:cs typeface="Arial" panose="020B0604020202020204" pitchFamily="34" charset="0"/>
              </a:rPr>
              <a:t> 01 </a:t>
            </a:r>
            <a:r>
              <a:rPr lang="en-US" sz="1200" dirty="0" err="1">
                <a:solidFill>
                  <a:srgbClr val="002060"/>
                </a:solidFill>
                <a:latin typeface="Arial" panose="020B0604020202020204" pitchFamily="34" charset="0"/>
                <a:cs typeface="Arial" panose="020B0604020202020204" pitchFamily="34" charset="0"/>
              </a:rPr>
              <a:t>lần</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kể</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từ</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ngày</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được</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cấp</a:t>
            </a:r>
            <a:r>
              <a:rPr lang="en-US" sz="1200" dirty="0">
                <a:solidFill>
                  <a:srgbClr val="002060"/>
                </a:solidFill>
                <a:latin typeface="Arial" panose="020B0604020202020204" pitchFamily="34" charset="0"/>
                <a:cs typeface="Arial" panose="020B0604020202020204" pitchFamily="34" charset="0"/>
              </a:rPr>
              <a:t> GĐKLH;</a:t>
            </a:r>
            <a:endParaRPr lang="en-GB" sz="1200" dirty="0"/>
          </a:p>
          <a:p>
            <a:pPr lvl="0" algn="just"/>
            <a:r>
              <a:rPr lang="en-US" sz="1200" dirty="0" smtClean="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1200" dirty="0" err="1" smtClean="0">
                <a:solidFill>
                  <a:srgbClr val="002060"/>
                </a:solidFill>
                <a:latin typeface="Arial" panose="020B0604020202020204" pitchFamily="34" charset="0"/>
                <a:cs typeface="Arial" panose="020B0604020202020204" pitchFamily="34" charset="0"/>
              </a:rPr>
              <a:t>Thuốc</a:t>
            </a:r>
            <a:r>
              <a:rPr lang="en-US" sz="1200" dirty="0" smtClean="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đáp</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ứng</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quy</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định</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tại</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điểm</a:t>
            </a:r>
            <a:r>
              <a:rPr lang="en-US" sz="1200" dirty="0">
                <a:solidFill>
                  <a:srgbClr val="002060"/>
                </a:solidFill>
                <a:latin typeface="Arial" panose="020B0604020202020204" pitchFamily="34" charset="0"/>
                <a:cs typeface="Arial" panose="020B0604020202020204" pitchFamily="34" charset="0"/>
              </a:rPr>
              <a:t> a </a:t>
            </a:r>
            <a:r>
              <a:rPr lang="en-US" sz="1200" dirty="0" err="1">
                <a:solidFill>
                  <a:srgbClr val="002060"/>
                </a:solidFill>
                <a:latin typeface="Arial" panose="020B0604020202020204" pitchFamily="34" charset="0"/>
                <a:cs typeface="Arial" panose="020B0604020202020204" pitchFamily="34" charset="0"/>
              </a:rPr>
              <a:t>khoản</a:t>
            </a:r>
            <a:r>
              <a:rPr lang="en-US" sz="1200" dirty="0">
                <a:solidFill>
                  <a:srgbClr val="002060"/>
                </a:solidFill>
                <a:latin typeface="Arial" panose="020B0604020202020204" pitchFamily="34" charset="0"/>
                <a:cs typeface="Arial" panose="020B0604020202020204" pitchFamily="34" charset="0"/>
              </a:rPr>
              <a:t> 1 </a:t>
            </a:r>
            <a:r>
              <a:rPr lang="en-US" sz="1200" dirty="0" err="1">
                <a:solidFill>
                  <a:srgbClr val="002060"/>
                </a:solidFill>
                <a:latin typeface="Arial" panose="020B0604020202020204" pitchFamily="34" charset="0"/>
                <a:cs typeface="Arial" panose="020B0604020202020204" pitchFamily="34" charset="0"/>
              </a:rPr>
              <a:t>Điều</a:t>
            </a:r>
            <a:r>
              <a:rPr lang="en-US" sz="1200" dirty="0">
                <a:solidFill>
                  <a:srgbClr val="002060"/>
                </a:solidFill>
                <a:latin typeface="Arial" panose="020B0604020202020204" pitchFamily="34" charset="0"/>
                <a:cs typeface="Arial" panose="020B0604020202020204" pitchFamily="34" charset="0"/>
              </a:rPr>
              <a:t> 121 </a:t>
            </a:r>
            <a:r>
              <a:rPr lang="en-US" sz="1200" dirty="0" err="1">
                <a:solidFill>
                  <a:srgbClr val="002060"/>
                </a:solidFill>
                <a:latin typeface="Arial" panose="020B0604020202020204" pitchFamily="34" charset="0"/>
                <a:cs typeface="Arial" panose="020B0604020202020204" pitchFamily="34" charset="0"/>
              </a:rPr>
              <a:t>và</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đã</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hoàn</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thành</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chuyển</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giao</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toàn</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bộ</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các</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công</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đoạn</a:t>
            </a:r>
            <a:r>
              <a:rPr lang="en-US" sz="1200" dirty="0">
                <a:solidFill>
                  <a:srgbClr val="002060"/>
                </a:solidFill>
                <a:latin typeface="Arial" panose="020B0604020202020204" pitchFamily="34" charset="0"/>
                <a:cs typeface="Arial" panose="020B0604020202020204" pitchFamily="34" charset="0"/>
              </a:rPr>
              <a:t> SX </a:t>
            </a:r>
            <a:r>
              <a:rPr lang="en-US" sz="1200" dirty="0" err="1">
                <a:solidFill>
                  <a:srgbClr val="002060"/>
                </a:solidFill>
                <a:latin typeface="Arial" panose="020B0604020202020204" pitchFamily="34" charset="0"/>
                <a:cs typeface="Arial" panose="020B0604020202020204" pitchFamily="34" charset="0"/>
              </a:rPr>
              <a:t>tại</a:t>
            </a:r>
            <a:r>
              <a:rPr lang="en-US" sz="1200" dirty="0">
                <a:solidFill>
                  <a:srgbClr val="002060"/>
                </a:solidFill>
                <a:latin typeface="Arial" panose="020B0604020202020204" pitchFamily="34" charset="0"/>
                <a:cs typeface="Arial" panose="020B0604020202020204" pitchFamily="34" charset="0"/>
              </a:rPr>
              <a:t> VN </a:t>
            </a:r>
            <a:r>
              <a:rPr lang="en-US" sz="1200" dirty="0" err="1">
                <a:solidFill>
                  <a:srgbClr val="002060"/>
                </a:solidFill>
                <a:latin typeface="Arial" panose="020B0604020202020204" pitchFamily="34" charset="0"/>
                <a:cs typeface="Arial" panose="020B0604020202020204" pitchFamily="34" charset="0"/>
              </a:rPr>
              <a:t>được</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áp</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dụng</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thêm</a:t>
            </a:r>
            <a:r>
              <a:rPr lang="en-US" sz="1200" dirty="0">
                <a:solidFill>
                  <a:srgbClr val="002060"/>
                </a:solidFill>
                <a:latin typeface="Arial" panose="020B0604020202020204" pitchFamily="34" charset="0"/>
                <a:cs typeface="Arial" panose="020B0604020202020204" pitchFamily="34" charset="0"/>
              </a:rPr>
              <a:t> 01 </a:t>
            </a:r>
            <a:r>
              <a:rPr lang="en-US" sz="1200" dirty="0" err="1">
                <a:solidFill>
                  <a:srgbClr val="002060"/>
                </a:solidFill>
                <a:latin typeface="Arial" panose="020B0604020202020204" pitchFamily="34" charset="0"/>
                <a:cs typeface="Arial" panose="020B0604020202020204" pitchFamily="34" charset="0"/>
              </a:rPr>
              <a:t>lần</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chính</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sách</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giữ</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giá</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hoặc</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giảm</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giá</a:t>
            </a:r>
            <a:r>
              <a:rPr lang="en-US" sz="1200" dirty="0">
                <a:solidFill>
                  <a:srgbClr val="002060"/>
                </a:solidFill>
                <a:latin typeface="Arial" panose="020B0604020202020204" pitchFamily="34" charset="0"/>
                <a:cs typeface="Arial" panose="020B0604020202020204" pitchFamily="34" charset="0"/>
              </a:rPr>
              <a:t> ở </a:t>
            </a:r>
            <a:r>
              <a:rPr lang="en-US" sz="1200" dirty="0" err="1">
                <a:solidFill>
                  <a:srgbClr val="002060"/>
                </a:solidFill>
                <a:latin typeface="Arial" panose="020B0604020202020204" pitchFamily="34" charset="0"/>
                <a:cs typeface="Arial" panose="020B0604020202020204" pitchFamily="34" charset="0"/>
              </a:rPr>
              <a:t>lần</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đàm</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phán</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giá</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tiếp</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theo</a:t>
            </a:r>
            <a:r>
              <a:rPr lang="en-US" sz="1200" dirty="0">
                <a:solidFill>
                  <a:srgbClr val="002060"/>
                </a:solidFill>
                <a:latin typeface="Arial" panose="020B0604020202020204" pitchFamily="34" charset="0"/>
                <a:cs typeface="Arial" panose="020B0604020202020204" pitchFamily="34" charset="0"/>
              </a:rPr>
              <a:t>;</a:t>
            </a:r>
            <a:endParaRPr lang="en-GB" sz="1200" dirty="0"/>
          </a:p>
          <a:p>
            <a:pPr lvl="0"/>
            <a:endParaRPr lang="en-US" dirty="0" smtClean="0">
              <a:solidFill>
                <a:srgbClr val="00356A"/>
              </a:solidFill>
            </a:endParaRPr>
          </a:p>
          <a:p>
            <a:pPr lvl="0"/>
            <a:endParaRPr lang="en-GB" dirty="0"/>
          </a:p>
        </p:txBody>
      </p:sp>
      <p:sp>
        <p:nvSpPr>
          <p:cNvPr id="20" name="Text 5">
            <a:extLst>
              <a:ext uri="{FF2B5EF4-FFF2-40B4-BE49-F238E27FC236}">
                <a16:creationId xmlns:a16="http://schemas.microsoft.com/office/drawing/2014/main" xmlns="" id="{4A1BE536-5BFA-1A85-5689-3E2D979403C3}"/>
              </a:ext>
            </a:extLst>
          </p:cNvPr>
          <p:cNvSpPr/>
          <p:nvPr/>
        </p:nvSpPr>
        <p:spPr>
          <a:xfrm>
            <a:off x="1105019" y="1930873"/>
            <a:ext cx="1807536" cy="451464"/>
          </a:xfrm>
          <a:prstGeom prst="rect">
            <a:avLst/>
          </a:prstGeom>
          <a:noFill/>
          <a:ln/>
        </p:spPr>
        <p:txBody>
          <a:bodyPr wrap="square" lIns="0" tIns="0" rIns="0" bIns="0" rtlCol="0" anchor="t"/>
          <a:lstStyle/>
          <a:p>
            <a:pPr marL="0" indent="0" algn="ctr">
              <a:lnSpc>
                <a:spcPts val="2750"/>
              </a:lnSpc>
              <a:buNone/>
            </a:pPr>
            <a:r>
              <a:rPr lang="en-US" b="1" dirty="0" err="1" smtClean="0">
                <a:solidFill>
                  <a:srgbClr val="004D86"/>
                </a:solidFill>
                <a:latin typeface="+mn-lt"/>
                <a:cs typeface="Times New Roman" panose="02020603050405020304" pitchFamily="18" charset="0"/>
              </a:rPr>
              <a:t>Thời</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gian</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áp</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dụng</a:t>
            </a:r>
            <a:endParaRPr lang="en-US" b="1" dirty="0">
              <a:solidFill>
                <a:srgbClr val="004D86"/>
              </a:solidFill>
              <a:latin typeface="+mn-lt"/>
              <a:cs typeface="Times New Roman" panose="02020603050405020304" pitchFamily="18" charset="0"/>
            </a:endParaRPr>
          </a:p>
        </p:txBody>
      </p:sp>
      <p:sp>
        <p:nvSpPr>
          <p:cNvPr id="9" name="Rectangle 8"/>
          <p:cNvSpPr/>
          <p:nvPr/>
        </p:nvSpPr>
        <p:spPr>
          <a:xfrm>
            <a:off x="4783014" y="2329445"/>
            <a:ext cx="2701826" cy="1615827"/>
          </a:xfrm>
          <a:prstGeom prst="rect">
            <a:avLst/>
          </a:prstGeom>
        </p:spPr>
        <p:txBody>
          <a:bodyPr wrap="square">
            <a:spAutoFit/>
          </a:bodyPr>
          <a:lstStyle/>
          <a:p>
            <a:pPr lvl="0" algn="just"/>
            <a:r>
              <a:rPr lang="en-US" sz="1100" dirty="0" smtClean="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1100" dirty="0" err="1" smtClean="0">
                <a:solidFill>
                  <a:srgbClr val="002060"/>
                </a:solidFill>
                <a:latin typeface="Arial" panose="020B0604020202020204" pitchFamily="34" charset="0"/>
                <a:cs typeface="Arial" panose="020B0604020202020204" pitchFamily="34" charset="0"/>
              </a:rPr>
              <a:t>Thuốc</a:t>
            </a:r>
            <a:r>
              <a:rPr lang="en-US" sz="1100" dirty="0" smtClean="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đáp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ứng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định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tại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điểm</a:t>
            </a:r>
            <a:r>
              <a:rPr lang="en-US" sz="1100" dirty="0">
                <a:solidFill>
                  <a:srgbClr val="002060"/>
                </a:solidFill>
                <a:latin typeface="Arial" panose="020B0604020202020204" pitchFamily="34" charset="0"/>
                <a:cs typeface="Arial" panose="020B0604020202020204" pitchFamily="34" charset="0"/>
              </a:rPr>
              <a:t> b </a:t>
            </a:r>
            <a:r>
              <a:rPr lang="en-US" sz="1100" dirty="0" err="1">
                <a:solidFill>
                  <a:srgbClr val="002060"/>
                </a:solidFill>
                <a:latin typeface="Arial" panose="020B0604020202020204" pitchFamily="34" charset="0"/>
                <a:cs typeface="Arial" panose="020B0604020202020204" pitchFamily="34" charset="0"/>
              </a:rPr>
              <a:t>khoản</a:t>
            </a:r>
            <a:r>
              <a:rPr lang="en-US" sz="1100" dirty="0">
                <a:solidFill>
                  <a:srgbClr val="002060"/>
                </a:solidFill>
                <a:latin typeface="Arial" panose="020B0604020202020204" pitchFamily="34" charset="0"/>
                <a:cs typeface="Arial" panose="020B0604020202020204" pitchFamily="34" charset="0"/>
              </a:rPr>
              <a:t> 1 </a:t>
            </a:r>
            <a:r>
              <a:rPr lang="en-US" sz="1100" dirty="0" err="1">
                <a:solidFill>
                  <a:srgbClr val="002060"/>
                </a:solidFill>
                <a:latin typeface="Arial" panose="020B0604020202020204" pitchFamily="34" charset="0"/>
                <a:cs typeface="Arial" panose="020B0604020202020204" pitchFamily="34" charset="0"/>
              </a:rPr>
              <a:t>Điều</a:t>
            </a:r>
            <a:r>
              <a:rPr lang="en-US" sz="1100" dirty="0">
                <a:solidFill>
                  <a:srgbClr val="002060"/>
                </a:solidFill>
                <a:latin typeface="Arial" panose="020B0604020202020204" pitchFamily="34" charset="0"/>
                <a:cs typeface="Arial" panose="020B0604020202020204" pitchFamily="34" charset="0"/>
              </a:rPr>
              <a:t> 121 </a:t>
            </a:r>
            <a:r>
              <a:rPr lang="en-US" sz="1100" dirty="0" err="1">
                <a:solidFill>
                  <a:srgbClr val="002060"/>
                </a:solidFill>
                <a:latin typeface="Arial" panose="020B0604020202020204" pitchFamily="34" charset="0"/>
                <a:cs typeface="Arial" panose="020B0604020202020204" pitchFamily="34" charset="0"/>
              </a:rPr>
              <a:t>được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áp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dụng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chính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sách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giữ</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hoặc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giảm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giá</a:t>
            </a:r>
            <a:r>
              <a:rPr lang="en-US" sz="1100" dirty="0">
                <a:solidFill>
                  <a:srgbClr val="002060"/>
                </a:solidFill>
                <a:latin typeface="Arial" panose="020B0604020202020204" pitchFamily="34" charset="0"/>
                <a:cs typeface="Arial" panose="020B0604020202020204" pitchFamily="34" charset="0"/>
              </a:rPr>
              <a:t> 01 </a:t>
            </a:r>
            <a:r>
              <a:rPr lang="en-US" sz="1100" dirty="0" err="1">
                <a:solidFill>
                  <a:srgbClr val="002060"/>
                </a:solidFill>
                <a:latin typeface="Arial" panose="020B0604020202020204" pitchFamily="34" charset="0"/>
                <a:cs typeface="Arial" panose="020B0604020202020204" pitchFamily="34" charset="0"/>
              </a:rPr>
              <a:t>lần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kể</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từ</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ngày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triển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khai</a:t>
            </a:r>
            <a:r>
              <a:rPr lang="en-US" sz="1100" dirty="0">
                <a:solidFill>
                  <a:srgbClr val="002060"/>
                </a:solidFill>
                <a:latin typeface="Arial" panose="020B0604020202020204" pitchFamily="34" charset="0"/>
                <a:cs typeface="Arial" panose="020B0604020202020204" pitchFamily="34" charset="0"/>
              </a:rPr>
              <a:t> SX </a:t>
            </a:r>
            <a:r>
              <a:rPr lang="en-US" sz="1100" dirty="0" err="1">
                <a:solidFill>
                  <a:srgbClr val="002060"/>
                </a:solidFill>
                <a:latin typeface="Arial" panose="020B0604020202020204" pitchFamily="34" charset="0"/>
                <a:cs typeface="Arial" panose="020B0604020202020204" pitchFamily="34" charset="0"/>
              </a:rPr>
              <a:t>lô</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thử</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nghiệm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trên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dây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chuyền</a:t>
            </a:r>
            <a:r>
              <a:rPr lang="en-US" sz="1100" dirty="0">
                <a:solidFill>
                  <a:srgbClr val="002060"/>
                </a:solidFill>
                <a:latin typeface="Arial" panose="020B0604020202020204" pitchFamily="34" charset="0"/>
                <a:cs typeface="Arial" panose="020B0604020202020204" pitchFamily="34" charset="0"/>
              </a:rPr>
              <a:t> CGCN </a:t>
            </a:r>
            <a:r>
              <a:rPr lang="en-US" sz="1100" dirty="0" err="1">
                <a:solidFill>
                  <a:srgbClr val="002060"/>
                </a:solidFill>
                <a:latin typeface="Arial" panose="020B0604020202020204" pitchFamily="34" charset="0"/>
                <a:cs typeface="Arial" panose="020B0604020202020204" pitchFamily="34" charset="0"/>
              </a:rPr>
              <a:t>tại</a:t>
            </a:r>
            <a:r>
              <a:rPr lang="en-US" sz="1100" dirty="0">
                <a:solidFill>
                  <a:srgbClr val="002060"/>
                </a:solidFill>
                <a:latin typeface="Arial" panose="020B0604020202020204" pitchFamily="34" charset="0"/>
                <a:cs typeface="Arial" panose="020B0604020202020204" pitchFamily="34" charset="0"/>
              </a:rPr>
              <a:t> VN. </a:t>
            </a:r>
            <a:r>
              <a:rPr lang="en-US" sz="1100" dirty="0" err="1">
                <a:solidFill>
                  <a:srgbClr val="002060"/>
                </a:solidFill>
                <a:latin typeface="Arial" panose="020B0604020202020204" pitchFamily="34" charset="0"/>
                <a:cs typeface="Arial" panose="020B0604020202020204" pitchFamily="34" charset="0"/>
              </a:rPr>
              <a:t>Việc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triển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khai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sản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xuất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lô</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thử</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nghiệm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được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chứng</a:t>
            </a:r>
            <a:r>
              <a:rPr lang="en-US" sz="1100" dirty="0">
                <a:solidFill>
                  <a:srgbClr val="002060"/>
                </a:solidFill>
                <a:latin typeface="Arial" panose="020B0604020202020204" pitchFamily="34" charset="0"/>
                <a:cs typeface="Arial" panose="020B0604020202020204" pitchFamily="34" charset="0"/>
              </a:rPr>
              <a:t> minh </a:t>
            </a:r>
            <a:r>
              <a:rPr lang="en-US" sz="1100" dirty="0" err="1">
                <a:solidFill>
                  <a:srgbClr val="002060"/>
                </a:solidFill>
                <a:latin typeface="Arial" panose="020B0604020202020204" pitchFamily="34" charset="0"/>
                <a:cs typeface="Arial" panose="020B0604020202020204" pitchFamily="34" charset="0"/>
              </a:rPr>
              <a:t>bằng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hồ</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lô</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sản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xuất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thử</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nghiệm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của</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sở</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nhận</a:t>
            </a:r>
            <a:r>
              <a:rPr lang="en-US" sz="1100" dirty="0">
                <a:solidFill>
                  <a:srgbClr val="002060"/>
                </a:solidFill>
                <a:latin typeface="Arial" panose="020B0604020202020204" pitchFamily="34" charset="0"/>
                <a:cs typeface="Arial" panose="020B0604020202020204" pitchFamily="34" charset="0"/>
              </a:rPr>
              <a:t> CGCN </a:t>
            </a:r>
            <a:r>
              <a:rPr lang="en-US" sz="1100" dirty="0" err="1">
                <a:solidFill>
                  <a:srgbClr val="002060"/>
                </a:solidFill>
                <a:latin typeface="Arial" panose="020B0604020202020204" pitchFamily="34" charset="0"/>
                <a:cs typeface="Arial" panose="020B0604020202020204" pitchFamily="34" charset="0"/>
              </a:rPr>
              <a:t>hoặc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sở</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nhận</a:t>
            </a:r>
            <a:r>
              <a:rPr lang="en-US" sz="1100" dirty="0">
                <a:solidFill>
                  <a:srgbClr val="002060"/>
                </a:solidFill>
                <a:latin typeface="Arial" panose="020B0604020202020204" pitchFamily="34" charset="0"/>
                <a:cs typeface="Arial" panose="020B0604020202020204" pitchFamily="34" charset="0"/>
              </a:rPr>
              <a:t> GC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CGCN. </a:t>
            </a:r>
            <a:endParaRPr lang="en-GB" sz="1100"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2" y="7144"/>
            <a:ext cx="734675" cy="684452"/>
          </a:xfrm>
          <a:prstGeom prst="rect">
            <a:avLst/>
          </a:prstGeom>
        </p:spPr>
      </p:pic>
    </p:spTree>
    <p:extLst>
      <p:ext uri="{BB962C8B-B14F-4D97-AF65-F5344CB8AC3E}">
        <p14:creationId xmlns:p14="http://schemas.microsoft.com/office/powerpoint/2010/main" val="3145119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21262" y="1446057"/>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603626" y="2329445"/>
            <a:ext cx="3132587" cy="2294358"/>
          </a:xfrm>
          <a:prstGeom prst="rect">
            <a:avLst/>
          </a:prstGeom>
          <a:noFill/>
          <a:ln/>
        </p:spPr>
        <p:txBody>
          <a:bodyPr wrap="square" lIns="0" tIns="0" rIns="0" bIns="0" rtlCol="0" anchor="t"/>
          <a:lstStyle/>
          <a:p>
            <a:pPr lvl="2" algn="just">
              <a:lnSpc>
                <a:spcPct val="150000"/>
              </a:lnSpc>
            </a:pPr>
            <a:r>
              <a:rPr lang="en-US" sz="1100" dirty="0" err="1">
                <a:solidFill>
                  <a:srgbClr val="002060"/>
                </a:solidFill>
                <a:latin typeface="Arial" panose="020B0604020202020204" pitchFamily="34" charset="0"/>
                <a:cs typeface="Arial" panose="020B0604020202020204" pitchFamily="34" charset="0"/>
              </a:rPr>
              <a:t>Bổ</a:t>
            </a:r>
            <a:r>
              <a:rPr lang="en-US" sz="1100" dirty="0">
                <a:solidFill>
                  <a:srgbClr val="002060"/>
                </a:solidFill>
                <a:latin typeface="Arial" panose="020B0604020202020204" pitchFamily="34" charset="0"/>
                <a:cs typeface="Arial" panose="020B0604020202020204" pitchFamily="34" charset="0"/>
              </a:rPr>
              <a:t> sung </a:t>
            </a:r>
            <a:r>
              <a:rPr lang="en-US" sz="1100" dirty="0" err="1">
                <a:solidFill>
                  <a:srgbClr val="002060"/>
                </a:solidFill>
                <a:latin typeface="Arial" panose="020B0604020202020204" pitchFamily="34" charset="0"/>
                <a:cs typeface="Arial" panose="020B0604020202020204" pitchFamily="34" charset="0"/>
              </a:rPr>
              <a:t>nội</a:t>
            </a:r>
            <a:r>
              <a:rPr lang="en-US" sz="1100" dirty="0">
                <a:solidFill>
                  <a:srgbClr val="002060"/>
                </a:solidFill>
                <a:latin typeface="Arial" panose="020B0604020202020204" pitchFamily="34" charset="0"/>
                <a:cs typeface="Arial" panose="020B0604020202020204" pitchFamily="34" charset="0"/>
              </a:rPr>
              <a:t> dung </a:t>
            </a:r>
            <a:r>
              <a:rPr lang="en-US" sz="1100" dirty="0" err="1">
                <a:solidFill>
                  <a:srgbClr val="002060"/>
                </a:solidFill>
                <a:latin typeface="Arial" panose="020B0604020202020204" pitchFamily="34" charset="0"/>
                <a:cs typeface="Arial" panose="020B0604020202020204" pitchFamily="34" charset="0"/>
              </a:rPr>
              <a:t>thực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hành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chuyên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môn</a:t>
            </a:r>
            <a:r>
              <a:rPr lang="en-US" sz="1100" dirty="0">
                <a:solidFill>
                  <a:srgbClr val="002060"/>
                </a:solidFill>
                <a:latin typeface="Arial" panose="020B0604020202020204" pitchFamily="34" charset="0"/>
                <a:cs typeface="Arial" panose="020B0604020202020204" pitchFamily="34" charset="0"/>
              </a:rPr>
              <a:t> </a:t>
            </a:r>
            <a:r>
              <a:rPr lang="en-US" sz="1100" i="1" dirty="0">
                <a:solidFill>
                  <a:srgbClr val="002060"/>
                </a:solidFill>
                <a:latin typeface="Arial" panose="020B0604020202020204" pitchFamily="34" charset="0"/>
                <a:cs typeface="Arial" panose="020B0604020202020204" pitchFamily="34" charset="0"/>
              </a:rPr>
              <a:t>“</a:t>
            </a:r>
            <a:r>
              <a:rPr lang="en-US" sz="1100" i="1" dirty="0" err="1">
                <a:solidFill>
                  <a:srgbClr val="002060"/>
                </a:solidFill>
                <a:latin typeface="Arial" panose="020B0604020202020204" pitchFamily="34" charset="0"/>
                <a:cs typeface="Arial" panose="020B0604020202020204" pitchFamily="34" charset="0"/>
              </a:rPr>
              <a:t>Giảng</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dạy</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môn</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chuyên</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ngành</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hoặc</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định</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hướng</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chuyên</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ngành</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dược</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tại</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trường</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đạo</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tạo</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chuyên</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ngành</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dược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và</a:t>
            </a:r>
            <a:r>
              <a:rPr lang="en-US" sz="1100" dirty="0">
                <a:solidFill>
                  <a:srgbClr val="002060"/>
                </a:solidFill>
                <a:latin typeface="Arial" panose="020B0604020202020204" pitchFamily="34" charset="0"/>
                <a:cs typeface="Arial" panose="020B0604020202020204" pitchFamily="34" charset="0"/>
              </a:rPr>
              <a:t> </a:t>
            </a:r>
            <a:r>
              <a:rPr lang="en-US" sz="1100" i="1" dirty="0">
                <a:solidFill>
                  <a:srgbClr val="002060"/>
                </a:solidFill>
                <a:latin typeface="Arial" panose="020B0604020202020204" pitchFamily="34" charset="0"/>
                <a:cs typeface="Arial" panose="020B0604020202020204" pitchFamily="34" charset="0"/>
              </a:rPr>
              <a:t>“</a:t>
            </a:r>
            <a:r>
              <a:rPr lang="en-US" sz="1100" i="1" dirty="0" err="1">
                <a:solidFill>
                  <a:srgbClr val="002060"/>
                </a:solidFill>
                <a:latin typeface="Arial" panose="020B0604020202020204" pitchFamily="34" charset="0"/>
                <a:cs typeface="Arial" panose="020B0604020202020204" pitchFamily="34" charset="0"/>
              </a:rPr>
              <a:t>Đăng</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ký</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thuốc</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tại</a:t>
            </a:r>
            <a:r>
              <a:rPr lang="en-US" sz="1100" i="1" dirty="0">
                <a:solidFill>
                  <a:srgbClr val="002060"/>
                </a:solidFill>
                <a:latin typeface="Arial" panose="020B0604020202020204" pitchFamily="34" charset="0"/>
                <a:cs typeface="Arial" panose="020B0604020202020204" pitchFamily="34" charset="0"/>
              </a:rPr>
              <a:t> VPĐD </a:t>
            </a:r>
            <a:r>
              <a:rPr lang="en-US" sz="1100" i="1" dirty="0" err="1">
                <a:solidFill>
                  <a:srgbClr val="002060"/>
                </a:solidFill>
                <a:latin typeface="Arial" panose="020B0604020202020204" pitchFamily="34" charset="0"/>
                <a:cs typeface="Arial" panose="020B0604020202020204" pitchFamily="34" charset="0"/>
              </a:rPr>
              <a:t>của</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thương</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nhân</a:t>
            </a:r>
            <a:r>
              <a:rPr lang="en-US" sz="1100" i="1" dirty="0">
                <a:solidFill>
                  <a:srgbClr val="002060"/>
                </a:solidFill>
                <a:latin typeface="Arial" panose="020B0604020202020204" pitchFamily="34" charset="0"/>
                <a:cs typeface="Arial" panose="020B0604020202020204" pitchFamily="34" charset="0"/>
              </a:rPr>
              <a:t> NN </a:t>
            </a:r>
            <a:r>
              <a:rPr lang="en-US" sz="1100" i="1" dirty="0" err="1">
                <a:solidFill>
                  <a:srgbClr val="002060"/>
                </a:solidFill>
                <a:latin typeface="Arial" panose="020B0604020202020204" pitchFamily="34" charset="0"/>
                <a:cs typeface="Arial" panose="020B0604020202020204" pitchFamily="34" charset="0"/>
              </a:rPr>
              <a:t>hoạt</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động</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trong</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lĩnh</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vực</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dược</a:t>
            </a:r>
            <a:r>
              <a:rPr lang="en-US" sz="1100" i="1" dirty="0">
                <a:solidFill>
                  <a:srgbClr val="002060"/>
                </a:solidFill>
                <a:latin typeface="Arial" panose="020B0604020202020204" pitchFamily="34" charset="0"/>
                <a:cs typeface="Arial" panose="020B0604020202020204" pitchFamily="34" charset="0"/>
              </a:rPr>
              <a:t> </a:t>
            </a:r>
            <a:r>
              <a:rPr lang="en-US" sz="1100" i="1" dirty="0" err="1">
                <a:solidFill>
                  <a:srgbClr val="002060"/>
                </a:solidFill>
                <a:latin typeface="Arial" panose="020B0604020202020204" pitchFamily="34" charset="0"/>
                <a:cs typeface="Arial" panose="020B0604020202020204" pitchFamily="34" charset="0"/>
              </a:rPr>
              <a:t>tại</a:t>
            </a:r>
            <a:r>
              <a:rPr lang="en-US" sz="1100" i="1" dirty="0">
                <a:solidFill>
                  <a:srgbClr val="002060"/>
                </a:solidFill>
                <a:latin typeface="Arial" panose="020B0604020202020204" pitchFamily="34" charset="0"/>
                <a:cs typeface="Arial" panose="020B0604020202020204" pitchFamily="34" charset="0"/>
              </a:rPr>
              <a:t> VN” </a:t>
            </a:r>
            <a:r>
              <a:rPr lang="en-US" sz="1100" dirty="0" err="1">
                <a:solidFill>
                  <a:srgbClr val="002060"/>
                </a:solidFill>
                <a:latin typeface="Arial" panose="020B0604020202020204" pitchFamily="34" charset="0"/>
                <a:cs typeface="Arial" panose="020B0604020202020204" pitchFamily="34" charset="0"/>
              </a:rPr>
              <a:t>để</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xem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xét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cấp</a:t>
            </a:r>
            <a:r>
              <a:rPr lang="en-US" sz="1100" dirty="0">
                <a:solidFill>
                  <a:srgbClr val="002060"/>
                </a:solidFill>
                <a:latin typeface="Arial" panose="020B0604020202020204" pitchFamily="34" charset="0"/>
                <a:cs typeface="Arial" panose="020B0604020202020204" pitchFamily="34" charset="0"/>
              </a:rPr>
              <a:t> CCHND. </a:t>
            </a:r>
          </a:p>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54001" y="1424955"/>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708538" y="2403441"/>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1370107" y="1951977"/>
            <a:ext cx="1599623" cy="451464"/>
          </a:xfrm>
          <a:prstGeom prst="rect">
            <a:avLst/>
          </a:prstGeom>
          <a:noFill/>
          <a:ln/>
        </p:spPr>
        <p:txBody>
          <a:bodyPr wrap="square" lIns="0" tIns="0" rIns="0" bIns="0" rtlCol="0" anchor="t"/>
          <a:lstStyle/>
          <a:p>
            <a:pPr marL="0" indent="0" algn="ctr">
              <a:lnSpc>
                <a:spcPts val="2750"/>
              </a:lnSpc>
              <a:buNone/>
            </a:pPr>
            <a:r>
              <a:rPr lang="en-US" b="1" dirty="0" err="1" smtClean="0">
                <a:solidFill>
                  <a:srgbClr val="004D86"/>
                </a:solidFill>
                <a:latin typeface="+mn-lt"/>
                <a:cs typeface="Times New Roman" panose="02020603050405020304" pitchFamily="18" charset="0"/>
              </a:rPr>
              <a:t>Hành</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nghề</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dược</a:t>
            </a:r>
            <a:endParaRPr lang="en-US" b="1" dirty="0">
              <a:solidFill>
                <a:srgbClr val="004D86"/>
              </a:solidFill>
              <a:latin typeface="+mn-lt"/>
              <a:cs typeface="Times New Roman" panose="02020603050405020304" pitchFamily="18"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163671" y="1938198"/>
            <a:ext cx="2921115" cy="451464"/>
          </a:xfrm>
          <a:prstGeom prst="rect">
            <a:avLst/>
          </a:prstGeom>
          <a:noFill/>
          <a:ln/>
        </p:spPr>
        <p:txBody>
          <a:bodyPr wrap="square" lIns="0" tIns="0" rIns="0" bIns="0" rtlCol="0" anchor="t"/>
          <a:lstStyle/>
          <a:p>
            <a:pPr marL="0" indent="0" algn="ctr">
              <a:lnSpc>
                <a:spcPts val="2750"/>
              </a:lnSpc>
              <a:buNone/>
            </a:pPr>
            <a:r>
              <a:rPr lang="en-US" b="1" dirty="0" err="1" smtClean="0">
                <a:solidFill>
                  <a:srgbClr val="004D86"/>
                </a:solidFill>
                <a:latin typeface="+mn-lt"/>
                <a:cs typeface="Times New Roman" panose="02020603050405020304" pitchFamily="18" charset="0"/>
              </a:rPr>
              <a:t>Quản</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lý</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Thuốc</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phải</a:t>
            </a:r>
            <a:r>
              <a:rPr lang="en-US" b="1" dirty="0" smtClean="0">
                <a:solidFill>
                  <a:srgbClr val="004D86"/>
                </a:solidFill>
                <a:latin typeface="+mn-lt"/>
                <a:cs typeface="Times New Roman" panose="02020603050405020304" pitchFamily="18" charset="0"/>
              </a:rPr>
              <a:t> KSĐB</a:t>
            </a:r>
            <a:endParaRPr lang="en-US" b="1" dirty="0">
              <a:solidFill>
                <a:srgbClr val="004D86"/>
              </a:solidFill>
              <a:latin typeface="+mn-lt"/>
              <a:cs typeface="Times New Roman" panose="02020603050405020304" pitchFamily="18"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71497" y="2250831"/>
            <a:ext cx="3132587" cy="2552873"/>
          </a:xfrm>
          <a:prstGeom prst="rect">
            <a:avLst/>
          </a:prstGeom>
          <a:noFill/>
          <a:ln/>
        </p:spPr>
        <p:txBody>
          <a:bodyPr wrap="square" lIns="0" tIns="0" rIns="0" bIns="0" rtlCol="0" anchor="t"/>
          <a:lstStyle/>
          <a:p>
            <a:pPr marL="171450" lvl="2" indent="-171450" algn="just">
              <a:lnSpc>
                <a:spcPct val="150000"/>
              </a:lnSpc>
              <a:buFontTx/>
              <a:buChar cha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Bãi</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bỏ</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XNK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nộp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XK, NK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chuyến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PX;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chỉnh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biểu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mẫu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phù</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gửi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XK, NK,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tồn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chuyến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kỳ</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6, 12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UBND, BYT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lộ</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TTHC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liên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171450" lvl="2" indent="-171450" algn="just">
              <a:lnSpc>
                <a:spcPct val="150000"/>
              </a:lnSpc>
              <a:buFontTx/>
              <a:buChar cha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Bãi</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bỏ</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hủy</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trách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hiện</a:t>
            </a:r>
            <a:endPar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62" y="24707"/>
            <a:ext cx="734675" cy="684452"/>
          </a:xfrm>
          <a:prstGeom prst="rect">
            <a:avLst/>
          </a:prstGeom>
        </p:spPr>
      </p:pic>
    </p:spTree>
    <p:extLst>
      <p:ext uri="{BB962C8B-B14F-4D97-AF65-F5344CB8AC3E}">
        <p14:creationId xmlns:p14="http://schemas.microsoft.com/office/powerpoint/2010/main" val="2368210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42005" y="919520"/>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189718" y="1443968"/>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603627" y="2329445"/>
            <a:ext cx="2069235" cy="2294358"/>
          </a:xfrm>
          <a:prstGeom prst="rect">
            <a:avLst/>
          </a:prstGeom>
          <a:noFill/>
          <a:ln/>
        </p:spPr>
        <p:txBody>
          <a:bodyPr wrap="square" lIns="0" tIns="0" rIns="0" bIns="0" rtlCol="0" anchor="t"/>
          <a:lstStyle/>
          <a:p>
            <a:pPr marL="457200" lvl="1" algn="just">
              <a:spcAft>
                <a:spcPts val="600"/>
              </a:spcAft>
              <a:defRPr/>
            </a:pPr>
            <a:r>
              <a:rPr lang="en-US" sz="1100" dirty="0" err="1">
                <a:solidFill>
                  <a:srgbClr val="002060"/>
                </a:solidFill>
                <a:latin typeface="Arial" panose="020B0604020202020204" pitchFamily="34" charset="0"/>
                <a:cs typeface="Arial" panose="020B0604020202020204" pitchFamily="34" charset="0"/>
              </a:rPr>
              <a:t>Phân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cấp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cho</a:t>
            </a:r>
            <a:r>
              <a:rPr lang="en-US" sz="1100" dirty="0">
                <a:solidFill>
                  <a:srgbClr val="002060"/>
                </a:solidFill>
                <a:latin typeface="Arial" panose="020B0604020202020204" pitchFamily="34" charset="0"/>
                <a:cs typeface="Arial" panose="020B0604020202020204" pitchFamily="34" charset="0"/>
              </a:rPr>
              <a:t> UBND </a:t>
            </a:r>
            <a:r>
              <a:rPr lang="en-US" sz="1100" dirty="0" err="1">
                <a:solidFill>
                  <a:srgbClr val="002060"/>
                </a:solidFill>
                <a:latin typeface="Arial" panose="020B0604020202020204" pitchFamily="34" charset="0"/>
                <a:cs typeface="Arial" panose="020B0604020202020204" pitchFamily="34" charset="0"/>
              </a:rPr>
              <a:t>cấp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tỉnh</a:t>
            </a:r>
            <a:r>
              <a:rPr lang="en-US" sz="1100" dirty="0">
                <a:solidFill>
                  <a:srgbClr val="002060"/>
                </a:solidFill>
                <a:latin typeface="Arial" panose="020B0604020202020204" pitchFamily="34" charset="0"/>
                <a:cs typeface="Arial" panose="020B0604020202020204" pitchFamily="34" charset="0"/>
              </a:rPr>
              <a:t>:</a:t>
            </a:r>
          </a:p>
          <a:p>
            <a:pPr marL="628650" lvl="1" indent="-171450" algn="just">
              <a:spcAft>
                <a:spcPts val="600"/>
              </a:spcAft>
              <a:buFontTx/>
              <a:buChar char="-"/>
              <a:defRPr/>
            </a:pPr>
            <a:r>
              <a:rPr lang="en-US" sz="1100" dirty="0" err="1">
                <a:solidFill>
                  <a:srgbClr val="002060"/>
                </a:solidFill>
                <a:latin typeface="Arial" panose="020B0604020202020204" pitchFamily="34" charset="0"/>
                <a:cs typeface="Arial" panose="020B0604020202020204" pitchFamily="34" charset="0"/>
              </a:rPr>
              <a:t>Tiếp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nhận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một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số</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báo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cáo</a:t>
            </a:r>
            <a:r>
              <a:rPr lang="en-US" sz="1100" dirty="0">
                <a:solidFill>
                  <a:srgbClr val="002060"/>
                </a:solidFill>
                <a:latin typeface="Arial" panose="020B0604020202020204" pitchFamily="34" charset="0"/>
                <a:cs typeface="Arial" panose="020B0604020202020204" pitchFamily="34" charset="0"/>
              </a:rPr>
              <a:t> XK, NK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KSĐB </a:t>
            </a:r>
            <a:r>
              <a:rPr lang="en-US" sz="1100" dirty="0" err="1">
                <a:solidFill>
                  <a:srgbClr val="002060"/>
                </a:solidFill>
                <a:latin typeface="Arial" panose="020B0604020202020204" pitchFamily="34" charset="0"/>
                <a:cs typeface="Arial" panose="020B0604020202020204" pitchFamily="34" charset="0"/>
              </a:rPr>
              <a:t>trong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một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số</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trường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hợp</a:t>
            </a:r>
            <a:endParaRPr lang="it-IT" sz="1100" dirty="0">
              <a:solidFill>
                <a:srgbClr val="002060"/>
              </a:solidFill>
              <a:latin typeface="Arial" panose="020B0604020202020204" pitchFamily="34" charset="0"/>
              <a:cs typeface="Arial" panose="020B0604020202020204" pitchFamily="34" charset="0"/>
            </a:endParaRPr>
          </a:p>
          <a:p>
            <a:pPr marL="628650" lvl="1" indent="-171450" algn="just">
              <a:spcAft>
                <a:spcPts val="600"/>
              </a:spcAft>
              <a:buFontTx/>
              <a:buChar char="-"/>
              <a:defRPr/>
            </a:pPr>
            <a:r>
              <a:rPr lang="it-IT" sz="1100" dirty="0">
                <a:solidFill>
                  <a:srgbClr val="002060"/>
                </a:solidFill>
                <a:latin typeface="Arial" panose="020B0604020202020204" pitchFamily="34" charset="0"/>
                <a:cs typeface="Arial" panose="020B0604020202020204" pitchFamily="34" charset="0"/>
              </a:rPr>
              <a:t>-Phê duyệt đề nghị mua thuốc GN, thuốc HT, thuốc TC; thuốc dạng phối hợp có chứa tiền chất thêm một số cơ sở kinh doanh khác.</a:t>
            </a:r>
          </a:p>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6386822" y="1380186"/>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708538" y="2403441"/>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334443" y="1951976"/>
            <a:ext cx="2902461" cy="451464"/>
          </a:xfrm>
          <a:prstGeom prst="rect">
            <a:avLst/>
          </a:prstGeom>
          <a:noFill/>
          <a:ln/>
        </p:spPr>
        <p:txBody>
          <a:bodyPr wrap="square" lIns="0" tIns="0" rIns="0" bIns="0" rtlCol="0" anchor="t"/>
          <a:lstStyle/>
          <a:p>
            <a:pPr marL="0" indent="0" algn="ctr">
              <a:lnSpc>
                <a:spcPts val="2750"/>
              </a:lnSpc>
              <a:buNone/>
            </a:pPr>
            <a:r>
              <a:rPr lang="en-US" sz="1200" b="1" dirty="0" err="1">
                <a:solidFill>
                  <a:srgbClr val="004D86"/>
                </a:solidFill>
                <a:cs typeface="Times New Roman" panose="02020603050405020304" pitchFamily="18" charset="0"/>
              </a:rPr>
              <a:t>Quản</a:t>
            </a:r>
            <a:r>
              <a:rPr lang="en-US" sz="1200" b="1" dirty="0">
                <a:solidFill>
                  <a:srgbClr val="004D86"/>
                </a:solidFill>
                <a:cs typeface="Times New Roman" panose="02020603050405020304" pitchFamily="18" charset="0"/>
              </a:rPr>
              <a:t> </a:t>
            </a:r>
            <a:r>
              <a:rPr lang="en-US" sz="1200" b="1" dirty="0" err="1">
                <a:solidFill>
                  <a:srgbClr val="004D86"/>
                </a:solidFill>
                <a:cs typeface="Times New Roman" panose="02020603050405020304" pitchFamily="18" charset="0"/>
              </a:rPr>
              <a:t>lý</a:t>
            </a:r>
            <a:r>
              <a:rPr lang="en-US" sz="1200" b="1" dirty="0">
                <a:solidFill>
                  <a:srgbClr val="004D86"/>
                </a:solidFill>
                <a:cs typeface="Times New Roman" panose="02020603050405020304" pitchFamily="18" charset="0"/>
              </a:rPr>
              <a:t> </a:t>
            </a:r>
            <a:r>
              <a:rPr lang="en-US" sz="1200" b="1" dirty="0" err="1">
                <a:solidFill>
                  <a:srgbClr val="004D86"/>
                </a:solidFill>
                <a:cs typeface="Times New Roman" panose="02020603050405020304" pitchFamily="18" charset="0"/>
              </a:rPr>
              <a:t>Thuốc</a:t>
            </a:r>
            <a:r>
              <a:rPr lang="en-US" sz="1200" b="1" dirty="0">
                <a:solidFill>
                  <a:srgbClr val="004D86"/>
                </a:solidFill>
                <a:cs typeface="Times New Roman" panose="02020603050405020304" pitchFamily="18" charset="0"/>
              </a:rPr>
              <a:t> </a:t>
            </a:r>
            <a:r>
              <a:rPr lang="en-US" sz="1200" b="1" dirty="0" err="1">
                <a:solidFill>
                  <a:srgbClr val="004D86"/>
                </a:solidFill>
                <a:cs typeface="Times New Roman" panose="02020603050405020304" pitchFamily="18" charset="0"/>
              </a:rPr>
              <a:t>phải</a:t>
            </a:r>
            <a:r>
              <a:rPr lang="en-US" sz="1200" b="1" dirty="0">
                <a:solidFill>
                  <a:srgbClr val="004D86"/>
                </a:solidFill>
                <a:cs typeface="Times New Roman" panose="02020603050405020304" pitchFamily="18" charset="0"/>
              </a:rPr>
              <a:t> KSĐB</a:t>
            </a:r>
          </a:p>
        </p:txBody>
      </p:sp>
      <p:sp>
        <p:nvSpPr>
          <p:cNvPr id="16" name="Text 5">
            <a:extLst>
              <a:ext uri="{FF2B5EF4-FFF2-40B4-BE49-F238E27FC236}">
                <a16:creationId xmlns:a16="http://schemas.microsoft.com/office/drawing/2014/main" xmlns="" id="{4A1BE536-5BFA-1A85-5689-3E2D979403C3}"/>
              </a:ext>
            </a:extLst>
          </p:cNvPr>
          <p:cNvSpPr/>
          <p:nvPr/>
        </p:nvSpPr>
        <p:spPr>
          <a:xfrm>
            <a:off x="2991453" y="1928258"/>
            <a:ext cx="2292208" cy="451464"/>
          </a:xfrm>
          <a:prstGeom prst="rect">
            <a:avLst/>
          </a:prstGeom>
          <a:noFill/>
          <a:ln/>
        </p:spPr>
        <p:txBody>
          <a:bodyPr wrap="square" lIns="0" tIns="0" rIns="0" bIns="0" rtlCol="0" anchor="t"/>
          <a:lstStyle/>
          <a:p>
            <a:pPr marL="0" indent="0" algn="ctr">
              <a:lnSpc>
                <a:spcPts val="2750"/>
              </a:lnSpc>
              <a:buNone/>
            </a:pPr>
            <a:r>
              <a:rPr lang="en-US" b="1" dirty="0" err="1" smtClean="0">
                <a:solidFill>
                  <a:srgbClr val="004D86"/>
                </a:solidFill>
                <a:latin typeface="+mn-lt"/>
                <a:cs typeface="Times New Roman" panose="02020603050405020304" pitchFamily="18" charset="0"/>
              </a:rPr>
              <a:t>Quản</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lý</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Thuốc</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phải</a:t>
            </a:r>
            <a:r>
              <a:rPr lang="en-US" b="1" dirty="0" smtClean="0">
                <a:solidFill>
                  <a:srgbClr val="004D86"/>
                </a:solidFill>
                <a:latin typeface="+mn-lt"/>
                <a:cs typeface="Times New Roman" panose="02020603050405020304" pitchFamily="18" charset="0"/>
              </a:rPr>
              <a:t> KSĐB</a:t>
            </a:r>
            <a:endParaRPr lang="en-US" b="1" dirty="0">
              <a:solidFill>
                <a:srgbClr val="004D86"/>
              </a:solidFill>
              <a:latin typeface="+mn-lt"/>
              <a:cs typeface="Times New Roman" panose="02020603050405020304" pitchFamily="18"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2615028" y="2245448"/>
            <a:ext cx="3120865" cy="2552873"/>
          </a:xfrm>
          <a:prstGeom prst="rect">
            <a:avLst/>
          </a:prstGeom>
          <a:noFill/>
          <a:ln/>
        </p:spPr>
        <p:txBody>
          <a:bodyPr wrap="square" lIns="0" tIns="0" rIns="0" bIns="0" rtlCol="0" anchor="t"/>
          <a:lstStyle/>
          <a:p>
            <a:pPr marL="457200" lvl="1" algn="just">
              <a:spcAft>
                <a:spcPts val="600"/>
              </a:spcAft>
              <a:defRPr/>
            </a:pP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UBND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tỉnh</a:t>
            </a: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Tiếp</a:t>
            </a: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457200" lvl="1" algn="just">
              <a:spcAft>
                <a:spcPts val="600"/>
              </a:spcAft>
              <a:defRPr/>
            </a:pP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soát</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đặc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biệt</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thuộc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danh</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mục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loài</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Chủng</a:t>
            </a: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quý</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hiếm</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đặc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hữu</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soát</a:t>
            </a: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457200" lvl="1" algn="just">
              <a:spcAft>
                <a:spcPts val="600"/>
              </a:spcAft>
              <a:defRPr/>
            </a:pP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it-IT"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Thuốc </a:t>
            </a:r>
            <a:r>
              <a:rPr lang="it-IT"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GN, thuốc HT, thuốc TC; thuốc dạng phối hợp có chứa dược chất </a:t>
            </a:r>
            <a:r>
              <a:rPr lang="it-IT"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này;</a:t>
            </a:r>
          </a:p>
          <a:p>
            <a:pPr marL="457200" lvl="1" algn="just">
              <a:spcAft>
                <a:spcPts val="600"/>
              </a:spcAft>
              <a:defRPr/>
            </a:pPr>
            <a:r>
              <a:rPr lang="it-IT"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vi-VN"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huốc, dược chất trong danh mục thuốc, dược chất thuộc danh mục chất bị cấm sử dụng trong một số ngành, lĩnh </a:t>
            </a:r>
            <a:r>
              <a:rPr lang="vi-VN"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vực,</a:t>
            </a:r>
            <a:endPar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spcAft>
                <a:spcPts val="600"/>
              </a:spcAft>
              <a:defRPr/>
            </a:pP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vi-VN"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huốc độc, nguyên liệu độc làm thuốc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t</a:t>
            </a:r>
            <a:r>
              <a:rPr lang="vi-VN"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huốc phóng xạ, </a:t>
            </a:r>
            <a:endPar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spcAft>
                <a:spcPts val="600"/>
              </a:spcAft>
              <a:defRPr/>
            </a:pPr>
            <a:r>
              <a:rPr lang="en-US" sz="1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DL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thuộc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danh</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mục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loài</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chủng</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quý</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hiếm</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đặc</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hữu</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soát</a:t>
            </a:r>
            <a:endParaRPr lang="en-US" sz="10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18"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3726994" y="1403014"/>
            <a:ext cx="1404557" cy="505919"/>
          </a:xfrm>
          <a:prstGeom prst="rect">
            <a:avLst/>
          </a:prstGeom>
        </p:spPr>
      </p:pic>
      <p:sp>
        <p:nvSpPr>
          <p:cNvPr id="19" name="Text 5">
            <a:extLst>
              <a:ext uri="{FF2B5EF4-FFF2-40B4-BE49-F238E27FC236}">
                <a16:creationId xmlns:a16="http://schemas.microsoft.com/office/drawing/2014/main" xmlns="" id="{4A1BE536-5BFA-1A85-5689-3E2D979403C3}"/>
              </a:ext>
            </a:extLst>
          </p:cNvPr>
          <p:cNvSpPr/>
          <p:nvPr/>
        </p:nvSpPr>
        <p:spPr>
          <a:xfrm>
            <a:off x="6098456" y="1872981"/>
            <a:ext cx="2292208" cy="451464"/>
          </a:xfrm>
          <a:prstGeom prst="rect">
            <a:avLst/>
          </a:prstGeom>
          <a:noFill/>
          <a:ln/>
        </p:spPr>
        <p:txBody>
          <a:bodyPr wrap="square" lIns="0" tIns="0" rIns="0" bIns="0" rtlCol="0" anchor="t"/>
          <a:lstStyle/>
          <a:p>
            <a:pPr marL="0" indent="0" algn="ctr">
              <a:lnSpc>
                <a:spcPts val="2750"/>
              </a:lnSpc>
              <a:buNone/>
            </a:pPr>
            <a:r>
              <a:rPr lang="en-US" b="1" dirty="0" err="1" smtClean="0">
                <a:solidFill>
                  <a:srgbClr val="004D86"/>
                </a:solidFill>
                <a:latin typeface="+mn-lt"/>
                <a:cs typeface="Times New Roman" panose="02020603050405020304" pitchFamily="18" charset="0"/>
              </a:rPr>
              <a:t>Quản</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lý</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Thuốc</a:t>
            </a:r>
            <a:r>
              <a:rPr lang="en-US" b="1" dirty="0" smtClean="0">
                <a:solidFill>
                  <a:srgbClr val="004D86"/>
                </a:solidFill>
                <a:latin typeface="+mn-lt"/>
                <a:cs typeface="Times New Roman" panose="02020603050405020304" pitchFamily="18" charset="0"/>
              </a:rPr>
              <a:t> </a:t>
            </a:r>
            <a:r>
              <a:rPr lang="en-US" b="1" dirty="0" err="1" smtClean="0">
                <a:solidFill>
                  <a:srgbClr val="004D86"/>
                </a:solidFill>
                <a:latin typeface="+mn-lt"/>
                <a:cs typeface="Times New Roman" panose="02020603050405020304" pitchFamily="18" charset="0"/>
              </a:rPr>
              <a:t>phải</a:t>
            </a:r>
            <a:r>
              <a:rPr lang="en-US" b="1" dirty="0" smtClean="0">
                <a:solidFill>
                  <a:srgbClr val="004D86"/>
                </a:solidFill>
                <a:latin typeface="+mn-lt"/>
                <a:cs typeface="Times New Roman" panose="02020603050405020304" pitchFamily="18" charset="0"/>
              </a:rPr>
              <a:t> KSĐB</a:t>
            </a:r>
            <a:endParaRPr lang="en-US" b="1" dirty="0">
              <a:solidFill>
                <a:srgbClr val="004D86"/>
              </a:solidFill>
              <a:latin typeface="+mn-lt"/>
              <a:cs typeface="Times New Roman" panose="02020603050405020304" pitchFamily="18" charset="0"/>
            </a:endParaRPr>
          </a:p>
        </p:txBody>
      </p:sp>
      <p:sp>
        <p:nvSpPr>
          <p:cNvPr id="20" name="Text 2">
            <a:extLst>
              <a:ext uri="{FF2B5EF4-FFF2-40B4-BE49-F238E27FC236}">
                <a16:creationId xmlns:a16="http://schemas.microsoft.com/office/drawing/2014/main" xmlns="" id="{5DA5E5A7-FA43-3023-2943-CD43B0EF3D13}"/>
              </a:ext>
            </a:extLst>
          </p:cNvPr>
          <p:cNvSpPr/>
          <p:nvPr/>
        </p:nvSpPr>
        <p:spPr>
          <a:xfrm>
            <a:off x="6054484" y="2279187"/>
            <a:ext cx="2069235" cy="2294358"/>
          </a:xfrm>
          <a:prstGeom prst="rect">
            <a:avLst/>
          </a:prstGeom>
          <a:noFill/>
          <a:ln/>
        </p:spPr>
        <p:txBody>
          <a:bodyPr wrap="square" lIns="0" tIns="0" rIns="0" bIns="0" rtlCol="0" anchor="t"/>
          <a:lstStyle/>
          <a:p>
            <a:pPr marL="457200" lvl="1" algn="just">
              <a:spcAft>
                <a:spcPts val="600"/>
              </a:spcAft>
              <a:defRPr/>
            </a:pP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quyền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BCA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BQP: </a:t>
            </a:r>
            <a:r>
              <a:rPr lang="it-IT"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Phê duyệt cho phép mua thuốc GN, thuốc HT, thuốc TC; thuốc dạng phối hợp có chứa tiền chất đối với các cơ sở thuộc thẩm quyền quản lý, trừ CSKD</a:t>
            </a:r>
          </a:p>
          <a:p>
            <a:pPr marL="457200" lvl="1" algn="just">
              <a:spcAft>
                <a:spcPts val="600"/>
              </a:spcAft>
              <a:defRPr/>
            </a:pP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hồ</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it-IT"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0"/>
            <a:ext cx="734675" cy="684452"/>
          </a:xfrm>
          <a:prstGeom prst="rect">
            <a:avLst/>
          </a:prstGeom>
        </p:spPr>
      </p:pic>
    </p:spTree>
    <p:extLst>
      <p:ext uri="{BB962C8B-B14F-4D97-AF65-F5344CB8AC3E}">
        <p14:creationId xmlns:p14="http://schemas.microsoft.com/office/powerpoint/2010/main" val="1611843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21262" y="1446057"/>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603626" y="2329445"/>
            <a:ext cx="3132587" cy="2294358"/>
          </a:xfrm>
          <a:prstGeom prst="rect">
            <a:avLst/>
          </a:prstGeom>
          <a:noFill/>
          <a:ln/>
        </p:spPr>
        <p:txBody>
          <a:bodyPr wrap="square" lIns="0" tIns="0" rIns="0" bIns="0" rtlCol="0" anchor="t"/>
          <a:lstStyle/>
          <a:p>
            <a:pPr marL="628650" lvl="1" indent="-171450" algn="just">
              <a:buFontTx/>
              <a:buChar cha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sung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Y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phê</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duyệt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bách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phòng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chống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dịch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bệnh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khắc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hậu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tai,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này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buFontTx/>
              <a:buChar cha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cụ</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chí</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huốc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trừ</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vắc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xin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NK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đáp ứng nhu cầu điều trị đặc biệt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70551" y="1446056"/>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708538" y="2403441"/>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5251" y="2025099"/>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Về</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nhập</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khẩu</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thuốc</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chưa</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có</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Giấy</a:t>
            </a:r>
            <a:r>
              <a:rPr lang="en-US" sz="1200" b="1" dirty="0">
                <a:solidFill>
                  <a:srgbClr val="002060"/>
                </a:solidFill>
                <a:latin typeface="Arial" panose="020B0604020202020204" pitchFamily="34" charset="0"/>
                <a:cs typeface="Arial" panose="020B0604020202020204" pitchFamily="34" charset="0"/>
              </a:rPr>
              <a:t> ĐKLH</a:t>
            </a:r>
          </a:p>
        </p:txBody>
      </p:sp>
      <p:sp>
        <p:nvSpPr>
          <p:cNvPr id="16" name="Text 5">
            <a:extLst>
              <a:ext uri="{FF2B5EF4-FFF2-40B4-BE49-F238E27FC236}">
                <a16:creationId xmlns:a16="http://schemas.microsoft.com/office/drawing/2014/main" xmlns="" id="{4A1BE536-5BFA-1A85-5689-3E2D979403C3}"/>
              </a:ext>
            </a:extLst>
          </p:cNvPr>
          <p:cNvSpPr/>
          <p:nvPr/>
        </p:nvSpPr>
        <p:spPr>
          <a:xfrm>
            <a:off x="5282969" y="2025099"/>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a:solidFill>
                  <a:srgbClr val="002060"/>
                </a:solidFill>
                <a:latin typeface="Arial" panose="020B0604020202020204" pitchFamily="34" charset="0"/>
                <a:cs typeface="Arial" panose="020B0604020202020204" pitchFamily="34" charset="0"/>
              </a:rPr>
              <a:t>Về</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nhập</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khẩu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thuốc</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chưa</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có</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Giấy</a:t>
            </a:r>
            <a:r>
              <a:rPr lang="en-US" sz="1100" b="1" dirty="0">
                <a:solidFill>
                  <a:srgbClr val="002060"/>
                </a:solidFill>
                <a:latin typeface="Arial" panose="020B0604020202020204" pitchFamily="34" charset="0"/>
                <a:cs typeface="Arial" panose="020B0604020202020204" pitchFamily="34" charset="0"/>
              </a:rPr>
              <a:t> ĐKLH</a:t>
            </a:r>
          </a:p>
        </p:txBody>
      </p:sp>
      <p:sp>
        <p:nvSpPr>
          <p:cNvPr id="17" name="Text 2">
            <a:extLst>
              <a:ext uri="{FF2B5EF4-FFF2-40B4-BE49-F238E27FC236}">
                <a16:creationId xmlns:a16="http://schemas.microsoft.com/office/drawing/2014/main" xmlns="" id="{5DA5E5A7-FA43-3023-2943-CD43B0EF3D13}"/>
              </a:ext>
            </a:extLst>
          </p:cNvPr>
          <p:cNvSpPr/>
          <p:nvPr/>
        </p:nvSpPr>
        <p:spPr>
          <a:xfrm>
            <a:off x="5071497" y="2250831"/>
            <a:ext cx="3132587" cy="2552873"/>
          </a:xfrm>
          <a:prstGeom prst="rect">
            <a:avLst/>
          </a:prstGeom>
          <a:noFill/>
          <a:ln/>
        </p:spPr>
        <p:txBody>
          <a:bodyPr wrap="square" lIns="0" tIns="0" rIns="0" bIns="0" rtlCol="0" anchor="t"/>
          <a:lstStyle/>
          <a:p>
            <a:pPr marL="628650" lvl="1" indent="-171450" algn="just">
              <a:spcAft>
                <a:spcPts val="600"/>
              </a:spcAft>
              <a:buFontTx/>
              <a:buChar char="-"/>
              <a:defRPr/>
            </a:pP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Y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tế</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Aft>
                <a:spcPts val="600"/>
              </a:spcAft>
              <a:buFont typeface="Wingdings" panose="05000000000000000000" pitchFamily="2" charset="2"/>
              <a:buChar char="Ø"/>
              <a:defRPr/>
            </a:pP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vi-VN"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huốc viện trợ, viện trợ nhân </a:t>
            </a:r>
            <a:r>
              <a:rPr lang="vi-VN"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đạ</a:t>
            </a:r>
            <a:endParaRPr lang="en-GB"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spcAft>
                <a:spcPts val="600"/>
              </a:spcAft>
              <a:buFont typeface="Wingdings" panose="05000000000000000000" pitchFamily="2" charset="2"/>
              <a:buChar char="Ø"/>
              <a:defRPr/>
            </a:pP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dùng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mục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đích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thử</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lâm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sàng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áp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KSĐB)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thử</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tương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đương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khả</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mẫu</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nghiệm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nghiên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cứu</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khoa</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Aft>
                <a:spcPts val="600"/>
              </a:spcAft>
              <a:buFont typeface="Wingdings" panose="05000000000000000000" pitchFamily="2" charset="2"/>
              <a:buChar char="Ø"/>
              <a:defRPr/>
            </a:pP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vi-VN"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huốc </a:t>
            </a:r>
            <a:r>
              <a:rPr lang="en-GB"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tham</a:t>
            </a:r>
            <a:r>
              <a:rPr lang="en-GB"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a:t>
            </a:r>
            <a:r>
              <a:rPr lang="en-GB"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để </a:t>
            </a:r>
            <a:r>
              <a:rPr lang="en-GB"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tham</a:t>
            </a:r>
            <a:r>
              <a:rPr lang="en-GB"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a:t>
            </a:r>
            <a:r>
              <a:rPr lang="en-GB"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trưng bày tại các triển lãm, hội chợ</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24707"/>
            <a:ext cx="734675" cy="684452"/>
          </a:xfrm>
          <a:prstGeom prst="rect">
            <a:avLst/>
          </a:prstGeom>
        </p:spPr>
      </p:pic>
    </p:spTree>
    <p:extLst>
      <p:ext uri="{BB962C8B-B14F-4D97-AF65-F5344CB8AC3E}">
        <p14:creationId xmlns:p14="http://schemas.microsoft.com/office/powerpoint/2010/main" val="759139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21262" y="1446057"/>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603626" y="2329445"/>
            <a:ext cx="3132587" cy="2294358"/>
          </a:xfrm>
          <a:prstGeom prst="rect">
            <a:avLst/>
          </a:prstGeom>
          <a:noFill/>
          <a:ln/>
        </p:spPr>
        <p:txBody>
          <a:bodyPr wrap="square" lIns="0" tIns="0" rIns="0" bIns="0" rtlCol="0" anchor="t"/>
          <a:lstStyle/>
          <a:p>
            <a:pPr marL="457200" lvl="1" algn="just">
              <a:spcAft>
                <a:spcPts val="600"/>
              </a:spcAft>
              <a:defRPr/>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Bãi</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bỏ</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NK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vụ</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Chương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y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457200" lvl="1" algn="just">
              <a:spcAft>
                <a:spcPts val="600"/>
              </a:spcAft>
              <a:defRPr/>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Ưu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thuốc mới, thuốc hiếm,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VX</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đã được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WHO</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tiền thẩm định, thuốc công nghệ cao, thuốc đã được thử lâm sàng tại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VN.</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70551" y="1446056"/>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708538" y="2403441"/>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5251" y="2025099"/>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Về</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nhập</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khẩu</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thuốc</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chưa</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có</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Giấy</a:t>
            </a:r>
            <a:r>
              <a:rPr lang="en-US" sz="1200" b="1" dirty="0">
                <a:solidFill>
                  <a:srgbClr val="002060"/>
                </a:solidFill>
                <a:latin typeface="Arial" panose="020B0604020202020204" pitchFamily="34" charset="0"/>
                <a:cs typeface="Arial" panose="020B0604020202020204" pitchFamily="34" charset="0"/>
              </a:rPr>
              <a:t> ĐKLH</a:t>
            </a:r>
          </a:p>
        </p:txBody>
      </p:sp>
      <p:sp>
        <p:nvSpPr>
          <p:cNvPr id="16" name="Text 5">
            <a:extLst>
              <a:ext uri="{FF2B5EF4-FFF2-40B4-BE49-F238E27FC236}">
                <a16:creationId xmlns:a16="http://schemas.microsoft.com/office/drawing/2014/main" xmlns="" id="{4A1BE536-5BFA-1A85-5689-3E2D979403C3}"/>
              </a:ext>
            </a:extLst>
          </p:cNvPr>
          <p:cNvSpPr/>
          <p:nvPr/>
        </p:nvSpPr>
        <p:spPr>
          <a:xfrm>
            <a:off x="5282969" y="2025099"/>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a:solidFill>
                  <a:srgbClr val="002060"/>
                </a:solidFill>
                <a:latin typeface="Arial" panose="020B0604020202020204" pitchFamily="34" charset="0"/>
                <a:cs typeface="Arial" panose="020B0604020202020204" pitchFamily="34" charset="0"/>
              </a:rPr>
              <a:t>Về</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nhập</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khẩu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thuốc</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chưa</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có</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Giấy</a:t>
            </a:r>
            <a:r>
              <a:rPr lang="en-US" sz="1100" b="1" dirty="0">
                <a:solidFill>
                  <a:srgbClr val="002060"/>
                </a:solidFill>
                <a:latin typeface="Arial" panose="020B0604020202020204" pitchFamily="34" charset="0"/>
                <a:cs typeface="Arial" panose="020B0604020202020204" pitchFamily="34" charset="0"/>
              </a:rPr>
              <a:t> ĐKLH</a:t>
            </a:r>
          </a:p>
        </p:txBody>
      </p:sp>
      <p:sp>
        <p:nvSpPr>
          <p:cNvPr id="17" name="Text 2">
            <a:extLst>
              <a:ext uri="{FF2B5EF4-FFF2-40B4-BE49-F238E27FC236}">
                <a16:creationId xmlns:a16="http://schemas.microsoft.com/office/drawing/2014/main" xmlns="" id="{5DA5E5A7-FA43-3023-2943-CD43B0EF3D13}"/>
              </a:ext>
            </a:extLst>
          </p:cNvPr>
          <p:cNvSpPr/>
          <p:nvPr/>
        </p:nvSpPr>
        <p:spPr>
          <a:xfrm>
            <a:off x="5071497" y="2250831"/>
            <a:ext cx="3132587" cy="2552873"/>
          </a:xfrm>
          <a:prstGeom prst="rect">
            <a:avLst/>
          </a:prstGeom>
          <a:noFill/>
          <a:ln/>
        </p:spPr>
        <p:txBody>
          <a:bodyPr wrap="square" lIns="0" tIns="0" rIns="0" bIns="0" rtlCol="0" anchor="t"/>
          <a:lstStyle/>
          <a:p>
            <a:pPr marL="628650" lvl="1" indent="-171450" algn="just">
              <a:spcAft>
                <a:spcPts val="600"/>
              </a:spcAft>
              <a:buFontTx/>
              <a:buChar char="-"/>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Đơn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hồ</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Miễn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tài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tờ</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cáo</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Aft>
                <a:spcPts val="600"/>
              </a:spcAft>
              <a:buFont typeface="Wingdings" panose="05000000000000000000" pitchFamily="2" charset="2"/>
              <a:buChar char="Ø"/>
              <a:defRPr/>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Cho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tài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tờ</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khác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(CPP)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tử</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chỉ</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sung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tài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1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lần</a:t>
            </a: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24707"/>
            <a:ext cx="734675" cy="684452"/>
          </a:xfrm>
          <a:prstGeom prst="rect">
            <a:avLst/>
          </a:prstGeom>
        </p:spPr>
      </p:pic>
    </p:spTree>
    <p:extLst>
      <p:ext uri="{BB962C8B-B14F-4D97-AF65-F5344CB8AC3E}">
        <p14:creationId xmlns:p14="http://schemas.microsoft.com/office/powerpoint/2010/main" val="204923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21262" y="1446057"/>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37425" y="2549686"/>
            <a:ext cx="3132587" cy="2294358"/>
          </a:xfrm>
          <a:prstGeom prst="rect">
            <a:avLst/>
          </a:prstGeom>
          <a:noFill/>
          <a:ln/>
        </p:spPr>
        <p:txBody>
          <a:bodyPr wrap="square" lIns="0" tIns="0" rIns="0" bIns="0" rtlCol="0" anchor="t"/>
          <a:lstStyle/>
          <a:p>
            <a:pPr marL="628650" lvl="1" indent="-171450" algn="just">
              <a:spcBef>
                <a:spcPts val="600"/>
              </a:spcBef>
              <a:spcAft>
                <a:spcPts val="600"/>
              </a:spcAft>
              <a:buFontTx/>
              <a:buChar char="-"/>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UBND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khẩu</a:t>
            </a: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spcBef>
                <a:spcPts val="600"/>
              </a:spcBef>
              <a:spcAft>
                <a:spcPts val="600"/>
              </a:spcAft>
              <a:buFont typeface="Wingdings" panose="05000000000000000000" pitchFamily="2" charset="2"/>
              <a:buChar char="Ø"/>
              <a:defRPr/>
            </a:pPr>
            <a:r>
              <a:rPr lang="en-GB"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bán</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bán</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vỏ</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nang</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nghiệm</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nghiên</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cứu</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pha</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khám</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chữa</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bệnh</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spcBef>
                <a:spcPts val="600"/>
              </a:spcBef>
              <a:spcAft>
                <a:spcPts val="600"/>
              </a:spcAft>
              <a:buFont typeface="Wingdings" panose="05000000000000000000" pitchFamily="2" charset="2"/>
              <a:buChar char="Ø"/>
              <a:defRPr/>
            </a:pPr>
            <a:r>
              <a:rPr lang="en-GB"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bán</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bán</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vỏ</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nang</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endPar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70551" y="1446056"/>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5251" y="2025099"/>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Về</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nhập</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khẩu</a:t>
            </a:r>
            <a:r>
              <a:rPr lang="en-US" sz="1200" b="1" dirty="0">
                <a:solidFill>
                  <a:srgbClr val="002060"/>
                </a:solidFill>
                <a:latin typeface="Arial" panose="020B0604020202020204" pitchFamily="34" charset="0"/>
                <a:cs typeface="Arial" panose="020B0604020202020204" pitchFamily="34" charset="0"/>
              </a:rPr>
              <a:t> </a:t>
            </a:r>
            <a:r>
              <a:rPr lang="en-US" sz="1200" b="1" dirty="0" smtClean="0">
                <a:solidFill>
                  <a:srgbClr val="002060"/>
                </a:solidFill>
                <a:latin typeface="Arial" panose="020B0604020202020204" pitchFamily="34" charset="0"/>
                <a:cs typeface="Arial" panose="020B0604020202020204" pitchFamily="34" charset="0"/>
              </a:rPr>
              <a:t>NLLT </a:t>
            </a:r>
            <a:r>
              <a:rPr lang="en-US" sz="1200" b="1" dirty="0" err="1" smtClean="0">
                <a:solidFill>
                  <a:srgbClr val="002060"/>
                </a:solidFill>
                <a:latin typeface="Arial" panose="020B0604020202020204" pitchFamily="34" charset="0"/>
                <a:cs typeface="Arial" panose="020B0604020202020204" pitchFamily="34" charset="0"/>
              </a:rPr>
              <a:t>chưa</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có</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Giấy</a:t>
            </a:r>
            <a:r>
              <a:rPr lang="en-US" sz="1200" b="1" dirty="0">
                <a:solidFill>
                  <a:srgbClr val="002060"/>
                </a:solidFill>
                <a:latin typeface="Arial" panose="020B0604020202020204" pitchFamily="34" charset="0"/>
                <a:cs typeface="Arial" panose="020B0604020202020204" pitchFamily="34" charset="0"/>
              </a:rPr>
              <a:t> ĐKLH</a:t>
            </a:r>
          </a:p>
        </p:txBody>
      </p:sp>
      <p:sp>
        <p:nvSpPr>
          <p:cNvPr id="16" name="Text 5">
            <a:extLst>
              <a:ext uri="{FF2B5EF4-FFF2-40B4-BE49-F238E27FC236}">
                <a16:creationId xmlns:a16="http://schemas.microsoft.com/office/drawing/2014/main" xmlns="" id="{4A1BE536-5BFA-1A85-5689-3E2D979403C3}"/>
              </a:ext>
            </a:extLst>
          </p:cNvPr>
          <p:cNvSpPr/>
          <p:nvPr/>
        </p:nvSpPr>
        <p:spPr>
          <a:xfrm>
            <a:off x="5282969" y="2025099"/>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a:solidFill>
                  <a:srgbClr val="002060"/>
                </a:solidFill>
                <a:latin typeface="Arial" panose="020B0604020202020204" pitchFamily="34" charset="0"/>
                <a:cs typeface="Arial" panose="020B0604020202020204" pitchFamily="34" charset="0"/>
              </a:rPr>
              <a:t>Về</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nhập</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khẩu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thuốc</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nguyên</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liệu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phải</a:t>
            </a:r>
            <a:r>
              <a:rPr lang="en-US" sz="1100" b="1" dirty="0">
                <a:solidFill>
                  <a:srgbClr val="002060"/>
                </a:solidFill>
                <a:latin typeface="Arial" panose="020B0604020202020204" pitchFamily="34" charset="0"/>
                <a:cs typeface="Arial" panose="020B0604020202020204" pitchFamily="34" charset="0"/>
              </a:rPr>
              <a:t>  KSĐB </a:t>
            </a:r>
            <a:r>
              <a:rPr lang="en-US" sz="1100" b="1" dirty="0" err="1">
                <a:solidFill>
                  <a:srgbClr val="002060"/>
                </a:solidFill>
                <a:latin typeface="Arial" panose="020B0604020202020204" pitchFamily="34" charset="0"/>
                <a:cs typeface="Arial" panose="020B0604020202020204" pitchFamily="34" charset="0"/>
              </a:rPr>
              <a:t>chưa</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có</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Giấy</a:t>
            </a:r>
            <a:r>
              <a:rPr lang="en-US" sz="1100" b="1" dirty="0">
                <a:solidFill>
                  <a:srgbClr val="002060"/>
                </a:solidFill>
                <a:latin typeface="Arial" panose="020B0604020202020204" pitchFamily="34" charset="0"/>
                <a:cs typeface="Arial" panose="020B0604020202020204" pitchFamily="34" charset="0"/>
              </a:rPr>
              <a:t> ĐKLH</a:t>
            </a: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91290" y="2466455"/>
            <a:ext cx="3492098" cy="1475660"/>
          </a:xfrm>
          <a:prstGeom prst="rect">
            <a:avLst/>
          </a:prstGeom>
        </p:spPr>
        <p:txBody>
          <a:bodyPr wrap="square">
            <a:spAutoFit/>
          </a:bodyPr>
          <a:lstStyle/>
          <a:p>
            <a:pPr marL="628650" lvl="1" indent="-171450" algn="just">
              <a:lnSpc>
                <a:spcPct val="107000"/>
              </a:lnSpc>
              <a:buFontTx/>
              <a:buChar char="-"/>
              <a:defRPr/>
            </a:pP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Bãi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bỏ thủ tục cấp phép nhập khẩu chất chuẩn, bao bì tiếp xúc trực tiếp với </a:t>
            </a: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vi-VN" sz="11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11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lnSpc>
                <a:spcPct val="107000"/>
              </a:lnSpc>
              <a:buFontTx/>
              <a:buChar char="-"/>
              <a:defRPr/>
            </a:pP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Bổ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sung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hương nhân được phép nhập khẩu bao bì tiếp xúc trực tiếp với thuốc mà không phải có giấy phép nhập khẩu của Bộ Y </a:t>
            </a: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tế.</a:t>
            </a:r>
            <a:endParaRPr lang="fr-FR"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2" y="24707"/>
            <a:ext cx="734675" cy="684452"/>
          </a:xfrm>
          <a:prstGeom prst="rect">
            <a:avLst/>
          </a:prstGeom>
        </p:spPr>
      </p:pic>
    </p:spTree>
    <p:extLst>
      <p:ext uri="{BB962C8B-B14F-4D97-AF65-F5344CB8AC3E}">
        <p14:creationId xmlns:p14="http://schemas.microsoft.com/office/powerpoint/2010/main" val="4174807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21262" y="1446057"/>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37425" y="2549686"/>
            <a:ext cx="3132587" cy="2294358"/>
          </a:xfrm>
          <a:prstGeom prst="rect">
            <a:avLst/>
          </a:prstGeom>
          <a:noFill/>
          <a:ln/>
        </p:spPr>
        <p:txBody>
          <a:bodyPr wrap="square" lIns="0" tIns="0" rIns="0" bIns="0" rtlCol="0" anchor="t"/>
          <a:lstStyle/>
          <a:p>
            <a:pPr marL="171450" lvl="0" indent="-171450" algn="just">
              <a:spcBef>
                <a:spcPts val="600"/>
              </a:spcBef>
              <a:spcAft>
                <a:spcPts val="600"/>
              </a:spcAft>
              <a:buFontTx/>
              <a:buChar char="-"/>
              <a:defRPr/>
            </a:pPr>
            <a:r>
              <a:rPr lang="en-US" sz="1100" dirty="0" err="1" smtClean="0">
                <a:solidFill>
                  <a:srgbClr val="002060"/>
                </a:solidFill>
                <a:latin typeface="Arial" panose="020B0604020202020204" pitchFamily="34" charset="0"/>
                <a:cs typeface="Arial" panose="020B0604020202020204" pitchFamily="34" charset="0"/>
              </a:rPr>
              <a:t>Sửa</a:t>
            </a:r>
            <a:r>
              <a:rPr lang="en-US" sz="1100" dirty="0" smtClean="0">
                <a:solidFill>
                  <a:srgbClr val="002060"/>
                </a:solidFill>
                <a:latin typeface="Arial" panose="020B0604020202020204" pitchFamily="34" charset="0"/>
                <a:cs typeface="Arial" panose="020B0604020202020204" pitchFamily="34" charset="0"/>
              </a:rPr>
              <a:t> </a:t>
            </a:r>
            <a:r>
              <a:rPr lang="en-US" sz="1100" dirty="0" err="1" smtClean="0">
                <a:solidFill>
                  <a:srgbClr val="002060"/>
                </a:solidFill>
                <a:latin typeface="Arial" panose="020B0604020202020204" pitchFamily="34" charset="0"/>
                <a:cs typeface="Arial" panose="020B0604020202020204" pitchFamily="34" charset="0"/>
              </a:rPr>
              <a:t>đổi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bổ</a:t>
            </a:r>
            <a:r>
              <a:rPr lang="en-US" sz="1100" dirty="0">
                <a:solidFill>
                  <a:srgbClr val="002060"/>
                </a:solidFill>
                <a:latin typeface="Arial" panose="020B0604020202020204" pitchFamily="34" charset="0"/>
                <a:cs typeface="Arial" panose="020B0604020202020204" pitchFamily="34" charset="0"/>
              </a:rPr>
              <a:t> sung </a:t>
            </a:r>
            <a:r>
              <a:rPr lang="en-US" sz="1100" dirty="0" err="1">
                <a:solidFill>
                  <a:srgbClr val="002060"/>
                </a:solidFill>
                <a:latin typeface="Arial" panose="020B0604020202020204" pitchFamily="34" charset="0"/>
                <a:cs typeface="Arial" panose="020B0604020202020204" pitchFamily="34" charset="0"/>
              </a:rPr>
              <a:t>một</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số</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định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về</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quản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lý</a:t>
            </a:r>
            <a:r>
              <a:rPr lang="en-US" sz="1100" dirty="0">
                <a:solidFill>
                  <a:srgbClr val="002060"/>
                </a:solidFill>
                <a:latin typeface="Arial" panose="020B0604020202020204" pitchFamily="34" charset="0"/>
                <a:cs typeface="Arial" panose="020B0604020202020204" pitchFamily="34" charset="0"/>
              </a:rPr>
              <a:t> XK, NK </a:t>
            </a:r>
            <a:r>
              <a:rPr lang="en-US" sz="1100" dirty="0" err="1">
                <a:solidFill>
                  <a:srgbClr val="002060"/>
                </a:solidFill>
                <a:latin typeface="Arial" panose="020B0604020202020204" pitchFamily="34" charset="0"/>
                <a:cs typeface="Arial" panose="020B0604020202020204" pitchFamily="34" charset="0"/>
              </a:rPr>
              <a:t>thuốc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nguyên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liệu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làm</a:t>
            </a:r>
            <a:r>
              <a:rPr lang="en-US" sz="1100" dirty="0">
                <a:solidFill>
                  <a:srgbClr val="002060"/>
                </a:solidFill>
                <a:latin typeface="Arial" panose="020B0604020202020204" pitchFamily="34" charset="0"/>
                <a:cs typeface="Arial" panose="020B0604020202020204" pitchFamily="34" charset="0"/>
              </a:rPr>
              <a:t> </a:t>
            </a:r>
            <a:r>
              <a:rPr lang="en-US" sz="1100" dirty="0" err="1" smtClean="0">
                <a:solidFill>
                  <a:srgbClr val="002060"/>
                </a:solidFill>
                <a:latin typeface="Arial" panose="020B0604020202020204" pitchFamily="34" charset="0"/>
                <a:cs typeface="Arial" panose="020B0604020202020204" pitchFamily="34" charset="0"/>
              </a:rPr>
              <a:t>thuốc</a:t>
            </a:r>
            <a:endParaRPr lang="en-US" sz="1100" dirty="0" smtClean="0">
              <a:solidFill>
                <a:srgbClr val="002060"/>
              </a:solidFill>
              <a:latin typeface="Arial" panose="020B0604020202020204" pitchFamily="34" charset="0"/>
              <a:cs typeface="Arial" panose="020B0604020202020204" pitchFamily="34" charset="0"/>
            </a:endParaRPr>
          </a:p>
          <a:p>
            <a:pPr marL="171450" lvl="0" indent="-171450" algn="just">
              <a:spcBef>
                <a:spcPts val="600"/>
              </a:spcBef>
              <a:spcAft>
                <a:spcPts val="600"/>
              </a:spcAft>
              <a:buFontTx/>
              <a:buChar char="-"/>
              <a:defRP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sung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dùng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điểm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dùng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ngắn</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171450" lvl="0" indent="-171450" algn="just">
              <a:spcBef>
                <a:spcPts val="600"/>
              </a:spcBef>
              <a:spcAft>
                <a:spcPts val="600"/>
              </a:spcAft>
              <a:buFont typeface="Wingdings" panose="05000000000000000000" pitchFamily="2" charset="2"/>
              <a:buChar char="Ø"/>
              <a:defRP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⅓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dùng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dùng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dưới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9 </a:t>
            </a: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tháng</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171450" lvl="0" indent="-171450" algn="just">
              <a:spcBef>
                <a:spcPts val="600"/>
              </a:spcBef>
              <a:spcAft>
                <a:spcPts val="600"/>
              </a:spcAft>
              <a:buFont typeface="Wingdings" panose="05000000000000000000" pitchFamily="2" charset="2"/>
              <a:buChar char="Ø"/>
              <a:defRP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dùng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dưới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30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dùng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điểm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70551" y="1446056"/>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5251" y="2025099"/>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Về</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quản</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lý</a:t>
            </a:r>
            <a:r>
              <a:rPr lang="en-US" sz="1200" b="1" dirty="0" smtClean="0">
                <a:solidFill>
                  <a:srgbClr val="002060"/>
                </a:solidFill>
                <a:latin typeface="Arial" panose="020B0604020202020204" pitchFamily="34" charset="0"/>
                <a:cs typeface="Arial" panose="020B0604020202020204" pitchFamily="34" charset="0"/>
              </a:rPr>
              <a:t> XK, NK </a:t>
            </a:r>
            <a:r>
              <a:rPr lang="en-US" sz="1200" b="1" dirty="0" err="1" smtClean="0">
                <a:solidFill>
                  <a:srgbClr val="002060"/>
                </a:solidFill>
                <a:latin typeface="Arial" panose="020B0604020202020204" pitchFamily="34" charset="0"/>
                <a:cs typeface="Arial" panose="020B0604020202020204" pitchFamily="34" charset="0"/>
              </a:rPr>
              <a:t>thuốc</a:t>
            </a:r>
            <a:r>
              <a:rPr lang="en-US" sz="1200" b="1" dirty="0" smtClean="0">
                <a:solidFill>
                  <a:srgbClr val="002060"/>
                </a:solidFill>
                <a:latin typeface="Arial" panose="020B0604020202020204" pitchFamily="34" charset="0"/>
                <a:cs typeface="Arial" panose="020B0604020202020204" pitchFamily="34" charset="0"/>
              </a:rPr>
              <a:t>, NLLT</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82969" y="2025099"/>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a:solidFill>
                  <a:srgbClr val="002060"/>
                </a:solidFill>
                <a:latin typeface="Arial" panose="020B0604020202020204" pitchFamily="34" charset="0"/>
                <a:cs typeface="Arial" panose="020B0604020202020204" pitchFamily="34" charset="0"/>
              </a:rPr>
              <a:t>Về</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quản</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lý</a:t>
            </a:r>
            <a:r>
              <a:rPr lang="en-US" sz="1100" b="1" dirty="0">
                <a:solidFill>
                  <a:srgbClr val="002060"/>
                </a:solidFill>
                <a:latin typeface="Arial" panose="020B0604020202020204" pitchFamily="34" charset="0"/>
                <a:cs typeface="Arial" panose="020B0604020202020204" pitchFamily="34" charset="0"/>
              </a:rPr>
              <a:t> XK, NK </a:t>
            </a:r>
            <a:r>
              <a:rPr lang="en-US" sz="1100" b="1" dirty="0" err="1">
                <a:solidFill>
                  <a:srgbClr val="002060"/>
                </a:solidFill>
                <a:latin typeface="Arial" panose="020B0604020202020204" pitchFamily="34" charset="0"/>
                <a:cs typeface="Arial" panose="020B0604020202020204" pitchFamily="34" charset="0"/>
              </a:rPr>
              <a:t>thuốc</a:t>
            </a:r>
            <a:r>
              <a:rPr lang="en-US" sz="1100" b="1" dirty="0">
                <a:solidFill>
                  <a:srgbClr val="002060"/>
                </a:solidFill>
                <a:latin typeface="Arial" panose="020B0604020202020204" pitchFamily="34" charset="0"/>
                <a:cs typeface="Arial" panose="020B0604020202020204" pitchFamily="34" charset="0"/>
              </a:rPr>
              <a:t>, NLLT</a:t>
            </a: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91290" y="2466455"/>
            <a:ext cx="3492098" cy="1263744"/>
          </a:xfrm>
          <a:prstGeom prst="rect">
            <a:avLst/>
          </a:prstGeom>
        </p:spPr>
        <p:txBody>
          <a:bodyPr wrap="square">
            <a:spAutoFit/>
          </a:bodyPr>
          <a:lstStyle/>
          <a:p>
            <a:pPr marL="457200" lvl="1" algn="just">
              <a:lnSpc>
                <a:spcPct val="107000"/>
              </a:lnSpc>
              <a:defRPr/>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Sửa</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sung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chí</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quyết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TTHC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NK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dùng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ngắn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thiết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phòng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trị</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bệnh</a:t>
            </a:r>
            <a:endParaRPr lang="fr-FR"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2" y="24707"/>
            <a:ext cx="734675" cy="684452"/>
          </a:xfrm>
          <a:prstGeom prst="rect">
            <a:avLst/>
          </a:prstGeom>
        </p:spPr>
      </p:pic>
    </p:spTree>
    <p:extLst>
      <p:ext uri="{BB962C8B-B14F-4D97-AF65-F5344CB8AC3E}">
        <p14:creationId xmlns:p14="http://schemas.microsoft.com/office/powerpoint/2010/main" val="3558627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21262" y="1446057"/>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37425" y="2549686"/>
            <a:ext cx="3132587" cy="2294358"/>
          </a:xfrm>
          <a:prstGeom prst="rect">
            <a:avLst/>
          </a:prstGeom>
          <a:noFill/>
          <a:ln/>
        </p:spPr>
        <p:txBody>
          <a:bodyPr wrap="square" lIns="0" tIns="0" rIns="0" bIns="0" rtlCol="0" anchor="t"/>
          <a:lstStyle/>
          <a:p>
            <a:pPr marL="628650" lvl="1" indent="-171450" algn="just">
              <a:spcBef>
                <a:spcPts val="600"/>
              </a:spcBef>
              <a:spcAft>
                <a:spcPts val="600"/>
              </a:spcAft>
              <a:buFontTx/>
              <a:buChar char="-"/>
              <a:defRP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sung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Phiếu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nghiệm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Bef>
                <a:spcPts val="600"/>
              </a:spcBef>
              <a:spcAft>
                <a:spcPts val="600"/>
              </a:spcAft>
              <a:buFontTx/>
              <a:buChar char="-"/>
              <a:defRP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PKN </a:t>
            </a: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chữ</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ký</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tử</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thì</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tuân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luật</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dịch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tử</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Bef>
                <a:spcPts val="600"/>
              </a:spcBef>
              <a:spcAft>
                <a:spcPts val="600"/>
              </a:spcAft>
              <a:buFontTx/>
              <a:buChar char="-"/>
              <a:defRP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PKN </a:t>
            </a: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chữ</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ký</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giao</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trách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thì</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PKN </a:t>
            </a: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dấu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xác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CSNK </a:t>
            </a: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chịu</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hoàn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toàn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trách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nhiệm</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trước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luật</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tính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chính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xác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lệ</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PKN</a:t>
            </a:r>
            <a:endPar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70551" y="1446056"/>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5251" y="2025099"/>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Về</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quản</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lý</a:t>
            </a:r>
            <a:r>
              <a:rPr lang="en-US" sz="1200" b="1" dirty="0" smtClean="0">
                <a:solidFill>
                  <a:srgbClr val="002060"/>
                </a:solidFill>
                <a:latin typeface="Arial" panose="020B0604020202020204" pitchFamily="34" charset="0"/>
                <a:cs typeface="Arial" panose="020B0604020202020204" pitchFamily="34" charset="0"/>
              </a:rPr>
              <a:t> XK, NK </a:t>
            </a:r>
            <a:r>
              <a:rPr lang="en-US" sz="1200" b="1" dirty="0" err="1" smtClean="0">
                <a:solidFill>
                  <a:srgbClr val="002060"/>
                </a:solidFill>
                <a:latin typeface="Arial" panose="020B0604020202020204" pitchFamily="34" charset="0"/>
                <a:cs typeface="Arial" panose="020B0604020202020204" pitchFamily="34" charset="0"/>
              </a:rPr>
              <a:t>thuốc</a:t>
            </a:r>
            <a:r>
              <a:rPr lang="en-US" sz="1200" b="1" dirty="0" smtClean="0">
                <a:solidFill>
                  <a:srgbClr val="002060"/>
                </a:solidFill>
                <a:latin typeface="Arial" panose="020B0604020202020204" pitchFamily="34" charset="0"/>
                <a:cs typeface="Arial" panose="020B0604020202020204" pitchFamily="34" charset="0"/>
              </a:rPr>
              <a:t>, NLLT</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82969" y="2025099"/>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a:solidFill>
                  <a:srgbClr val="002060"/>
                </a:solidFill>
                <a:latin typeface="Arial" panose="020B0604020202020204" pitchFamily="34" charset="0"/>
                <a:cs typeface="Arial" panose="020B0604020202020204" pitchFamily="34" charset="0"/>
              </a:rPr>
              <a:t>Về</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quản</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lý</a:t>
            </a:r>
            <a:r>
              <a:rPr lang="en-US" sz="1100" b="1" dirty="0">
                <a:solidFill>
                  <a:srgbClr val="002060"/>
                </a:solidFill>
                <a:latin typeface="Arial" panose="020B0604020202020204" pitchFamily="34" charset="0"/>
                <a:cs typeface="Arial" panose="020B0604020202020204" pitchFamily="34" charset="0"/>
              </a:rPr>
              <a:t> XK, NK </a:t>
            </a:r>
            <a:r>
              <a:rPr lang="en-US" sz="1100" b="1" dirty="0" err="1">
                <a:solidFill>
                  <a:srgbClr val="002060"/>
                </a:solidFill>
                <a:latin typeface="Arial" panose="020B0604020202020204" pitchFamily="34" charset="0"/>
                <a:cs typeface="Arial" panose="020B0604020202020204" pitchFamily="34" charset="0"/>
              </a:rPr>
              <a:t>thuốc</a:t>
            </a:r>
            <a:r>
              <a:rPr lang="en-US" sz="1100" b="1" dirty="0">
                <a:solidFill>
                  <a:srgbClr val="002060"/>
                </a:solidFill>
                <a:latin typeface="Arial" panose="020B0604020202020204" pitchFamily="34" charset="0"/>
                <a:cs typeface="Arial" panose="020B0604020202020204" pitchFamily="34" charset="0"/>
              </a:rPr>
              <a:t>, NLLT</a:t>
            </a: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91290" y="2466455"/>
            <a:ext cx="3492098" cy="1754326"/>
          </a:xfrm>
          <a:prstGeom prst="rect">
            <a:avLst/>
          </a:prstGeom>
        </p:spPr>
        <p:txBody>
          <a:bodyPr wrap="square">
            <a:spAutoFit/>
          </a:bodyPr>
          <a:lstStyle/>
          <a:p>
            <a:pPr marL="628650" lvl="1" indent="-171450" algn="just">
              <a:buFontTx/>
              <a:buChar char="-"/>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áp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biện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quản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lý</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1200" dirty="0">
                <a:solidFill>
                  <a:srgbClr val="002060"/>
                </a:solidFill>
                <a:latin typeface="Arial" panose="020B0604020202020204" pitchFamily="34" charset="0"/>
                <a:ea typeface="Calibri" panose="020F0502020204030204" pitchFamily="34" charset="0"/>
                <a:cs typeface="Arial" panose="020B0604020202020204" pitchFamily="34" charset="0"/>
              </a:rPr>
              <a:t>trường hợp nhập khẩu, sản xuất các thuốc đ</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áp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bách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một số trường hợp </a:t>
            </a: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như:</a:t>
            </a: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buFont typeface="Wingdings" panose="05000000000000000000" pitchFamily="2" charset="2"/>
              <a:buChar char="Ø"/>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Phục</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vụ</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phòng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an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ninh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buFont typeface="Wingdings" panose="05000000000000000000" pitchFamily="2" charset="2"/>
              <a:buChar char="Ø"/>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Phục</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vụ</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phòng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chống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dịch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bệnh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khắc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phục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hậu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thiên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tai,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sự</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cố</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thảm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họa</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628650" lvl="1" indent="-171450" algn="just">
              <a:buFont typeface="Wingdings" panose="05000000000000000000" pitchFamily="2" charset="2"/>
              <a:buChar char="Ø"/>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Đáp</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trị</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đặc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biệt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24707"/>
            <a:ext cx="734675" cy="684452"/>
          </a:xfrm>
          <a:prstGeom prst="rect">
            <a:avLst/>
          </a:prstGeom>
        </p:spPr>
      </p:pic>
    </p:spTree>
    <p:extLst>
      <p:ext uri="{BB962C8B-B14F-4D97-AF65-F5344CB8AC3E}">
        <p14:creationId xmlns:p14="http://schemas.microsoft.com/office/powerpoint/2010/main" val="3595168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00574" y="120670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3740808" cy="2584938"/>
          </a:xfrm>
          <a:prstGeom prst="rect">
            <a:avLst/>
          </a:prstGeom>
          <a:noFill/>
          <a:ln/>
        </p:spPr>
        <p:txBody>
          <a:bodyPr wrap="square" lIns="0" tIns="0" rIns="0" bIns="0" rtlCol="0" anchor="t"/>
          <a:lstStyle/>
          <a:p>
            <a:pPr marL="171450" lvl="2" indent="-171450" algn="just">
              <a:lnSpc>
                <a:spcPct val="150000"/>
              </a:lnSpc>
              <a:buFontTx/>
              <a:buChar char="-"/>
            </a:pP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sung,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cụ</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GMP:</a:t>
            </a:r>
          </a:p>
          <a:p>
            <a:pPr marL="171450" lvl="2" indent="-171450" algn="just">
              <a:lnSpc>
                <a:spcPct val="150000"/>
              </a:lnSpc>
              <a:buFont typeface="Wingdings" panose="05000000000000000000" pitchFamily="2" charset="2"/>
              <a:buChar char="Ø"/>
            </a:pP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duy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hết</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hiệu</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lực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hiệu</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lực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bố</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171450" lvl="2" indent="-171450" algn="just">
              <a:lnSpc>
                <a:spcPct val="150000"/>
              </a:lnSpc>
              <a:buFont typeface="Wingdings" panose="05000000000000000000" pitchFamily="2" charset="2"/>
              <a:buChar char="Ø"/>
            </a:pP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chỉnh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CSSX </a:t>
            </a: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bố</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CSSX (</a:t>
            </a: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điểm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ghi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ghi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chỉ</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rõ</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phạm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vi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mà</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hiệu</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lực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GMP.</a:t>
            </a:r>
          </a:p>
          <a:p>
            <a:pPr marL="171450" lvl="2" indent="-171450" algn="just">
              <a:lnSpc>
                <a:spcPct val="150000"/>
              </a:lnSpc>
              <a:buFont typeface="Wingdings" panose="05000000000000000000" pitchFamily="2" charset="2"/>
              <a:buChar char="Ø"/>
            </a:pPr>
            <a:r>
              <a:rPr lang="en-US" sz="105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Miễn</a:t>
            </a:r>
            <a:r>
              <a:rPr lang="en-US" sz="105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duy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đăng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ký</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mới</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chỉ</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phòng</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trị</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bệnh</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truyền</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nhiễm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thuộc</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05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nhóm</a:t>
            </a:r>
            <a:r>
              <a:rPr lang="en-US" sz="1050" dirty="0">
                <a:solidFill>
                  <a:srgbClr val="002060"/>
                </a:solidFill>
                <a:latin typeface="Arial" panose="020B0604020202020204" pitchFamily="34" charset="0"/>
                <a:ea typeface="Times New Roman" panose="02020603050405020304" pitchFamily="18" charset="0"/>
                <a:cs typeface="Arial" panose="020B0604020202020204" pitchFamily="34" charset="0"/>
              </a:rPr>
              <a:t> A.</a:t>
            </a: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51000" y="1726243"/>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Đánh</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giá</a:t>
            </a:r>
            <a:r>
              <a:rPr lang="en-US" sz="1200" b="1" dirty="0" smtClean="0">
                <a:solidFill>
                  <a:srgbClr val="002060"/>
                </a:solidFill>
                <a:latin typeface="Arial" panose="020B0604020202020204" pitchFamily="34" charset="0"/>
                <a:cs typeface="Arial" panose="020B0604020202020204" pitchFamily="34" charset="0"/>
              </a:rPr>
              <a:t> GMP </a:t>
            </a:r>
            <a:r>
              <a:rPr lang="en-US" sz="1200" b="1" dirty="0" err="1" smtClean="0">
                <a:solidFill>
                  <a:srgbClr val="002060"/>
                </a:solidFill>
                <a:latin typeface="Arial" panose="020B0604020202020204" pitchFamily="34" charset="0"/>
                <a:cs typeface="Arial" panose="020B0604020202020204" pitchFamily="34" charset="0"/>
              </a:rPr>
              <a:t>cơ</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sở</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sản</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xuất</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nước</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ngoài</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smtClean="0">
                <a:solidFill>
                  <a:srgbClr val="002060"/>
                </a:solidFill>
                <a:latin typeface="Arial" panose="020B0604020202020204" pitchFamily="34" charset="0"/>
                <a:cs typeface="Arial" panose="020B0604020202020204" pitchFamily="34" charset="0"/>
              </a:rPr>
              <a:t>Đánh</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giá</a:t>
            </a:r>
            <a:r>
              <a:rPr lang="en-US" sz="1100" b="1" dirty="0" smtClean="0">
                <a:solidFill>
                  <a:srgbClr val="002060"/>
                </a:solidFill>
                <a:latin typeface="Arial" panose="020B0604020202020204" pitchFamily="34" charset="0"/>
                <a:cs typeface="Arial" panose="020B0604020202020204" pitchFamily="34" charset="0"/>
              </a:rPr>
              <a:t> GMP </a:t>
            </a:r>
            <a:r>
              <a:rPr lang="en-US" sz="1100" b="1" dirty="0" err="1" smtClean="0">
                <a:solidFill>
                  <a:srgbClr val="002060"/>
                </a:solidFill>
                <a:latin typeface="Arial" panose="020B0604020202020204" pitchFamily="34" charset="0"/>
                <a:cs typeface="Arial" panose="020B0604020202020204" pitchFamily="34" charset="0"/>
              </a:rPr>
              <a:t>cơ</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sở</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sản</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xuât</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nước</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ngoài</a:t>
            </a:r>
            <a:endParaRPr lang="en-US" sz="1100" b="1" dirty="0">
              <a:solidFill>
                <a:srgbClr val="002060"/>
              </a:solidFill>
              <a:latin typeface="Arial" panose="020B0604020202020204" pitchFamily="34" charset="0"/>
              <a:cs typeface="Arial" panose="020B0604020202020204" pitchFamily="34"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35347" y="1951975"/>
            <a:ext cx="3492098" cy="2846933"/>
          </a:xfrm>
          <a:prstGeom prst="rect">
            <a:avLst/>
          </a:prstGeom>
        </p:spPr>
        <p:txBody>
          <a:bodyPr wrap="square">
            <a:spAutoFit/>
          </a:bodyPr>
          <a:lstStyle/>
          <a:p>
            <a:pPr marL="628650" lvl="1" indent="-171450" algn="just">
              <a:spcBef>
                <a:spcPts val="600"/>
              </a:spcBef>
              <a:spcAft>
                <a:spcPts val="600"/>
              </a:spcAft>
              <a:buFontTx/>
              <a:buChar char="-"/>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Mở</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rộng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thừa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thuộc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chặt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(SRA) </a:t>
            </a: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thuộc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Y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WHO</a:t>
            </a:r>
          </a:p>
          <a:p>
            <a:pPr marL="628650" lvl="1" indent="-171450" algn="just">
              <a:spcBef>
                <a:spcPts val="600"/>
              </a:spcBef>
              <a:spcAft>
                <a:spcPts val="600"/>
              </a:spcAft>
              <a:buFont typeface="Wingdings" panose="05000000000000000000" pitchFamily="2" charset="2"/>
              <a:buChar char="Ø"/>
              <a:defRPr/>
            </a:pPr>
            <a:r>
              <a:rPr lang="en-US" sz="1200" b="1" i="1"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a:t>
            </a:r>
          </a:p>
          <a:p>
            <a:pPr marL="457200" lvl="1" algn="just"/>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0"/>
            <a:ext cx="734675" cy="684452"/>
          </a:xfrm>
          <a:prstGeom prst="rect">
            <a:avLst/>
          </a:prstGeom>
        </p:spPr>
      </p:pic>
    </p:spTree>
    <p:extLst>
      <p:ext uri="{BB962C8B-B14F-4D97-AF65-F5344CB8AC3E}">
        <p14:creationId xmlns:p14="http://schemas.microsoft.com/office/powerpoint/2010/main" val="4155851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500574" y="120670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628650" lvl="1" indent="-171450" algn="just">
              <a:buFontTx/>
              <a:buChar char="-"/>
              <a:defRPr/>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CSSX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tiếp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tục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duy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trì</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kết</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quả</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GMP:</a:t>
            </a:r>
          </a:p>
          <a:p>
            <a:pPr marL="628650" lvl="1" indent="-171450" algn="jus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nộp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hồ</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sơ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duy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trì</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kết</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quả</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cứu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website/</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dữ</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vực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vận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hành</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Kết</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quả</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cứu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điểm</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hết</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hiệu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lực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GMP.</a:t>
            </a:r>
          </a:p>
          <a:p>
            <a:pPr marL="628650" lvl="1" indent="-171450" algn="jus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trách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trước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kết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cứu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51000" y="1726243"/>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Đánh</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giá</a:t>
            </a:r>
            <a:r>
              <a:rPr lang="en-US" sz="1200" b="1" dirty="0" smtClean="0">
                <a:solidFill>
                  <a:srgbClr val="002060"/>
                </a:solidFill>
                <a:latin typeface="Arial" panose="020B0604020202020204" pitchFamily="34" charset="0"/>
                <a:cs typeface="Arial" panose="020B0604020202020204" pitchFamily="34" charset="0"/>
              </a:rPr>
              <a:t> GMP </a:t>
            </a:r>
            <a:r>
              <a:rPr lang="en-US" sz="1200" b="1" dirty="0" err="1" smtClean="0">
                <a:solidFill>
                  <a:srgbClr val="002060"/>
                </a:solidFill>
                <a:latin typeface="Arial" panose="020B0604020202020204" pitchFamily="34" charset="0"/>
                <a:cs typeface="Arial" panose="020B0604020202020204" pitchFamily="34" charset="0"/>
              </a:rPr>
              <a:t>cơ</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sở</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sản</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xuất</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nước</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ngoài</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smtClean="0">
                <a:solidFill>
                  <a:srgbClr val="002060"/>
                </a:solidFill>
                <a:latin typeface="Arial" panose="020B0604020202020204" pitchFamily="34" charset="0"/>
                <a:cs typeface="Arial" panose="020B0604020202020204" pitchFamily="34" charset="0"/>
              </a:rPr>
              <a:t>Đánh</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giá</a:t>
            </a:r>
            <a:r>
              <a:rPr lang="en-US" sz="1100" b="1" dirty="0" smtClean="0">
                <a:solidFill>
                  <a:srgbClr val="002060"/>
                </a:solidFill>
                <a:latin typeface="Arial" panose="020B0604020202020204" pitchFamily="34" charset="0"/>
                <a:cs typeface="Arial" panose="020B0604020202020204" pitchFamily="34" charset="0"/>
              </a:rPr>
              <a:t> GMP </a:t>
            </a:r>
            <a:r>
              <a:rPr lang="en-US" sz="1100" b="1" dirty="0" err="1" smtClean="0">
                <a:solidFill>
                  <a:srgbClr val="002060"/>
                </a:solidFill>
                <a:latin typeface="Arial" panose="020B0604020202020204" pitchFamily="34" charset="0"/>
                <a:cs typeface="Arial" panose="020B0604020202020204" pitchFamily="34" charset="0"/>
              </a:rPr>
              <a:t>cơ</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sở</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sản</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xuât</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nước</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ngoài</a:t>
            </a:r>
            <a:endParaRPr lang="en-US" sz="1100" b="1" dirty="0">
              <a:solidFill>
                <a:srgbClr val="002060"/>
              </a:solidFill>
              <a:latin typeface="Arial" panose="020B0604020202020204" pitchFamily="34" charset="0"/>
              <a:cs typeface="Arial" panose="020B0604020202020204" pitchFamily="34"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35346" y="1951975"/>
            <a:ext cx="4127299" cy="2292935"/>
          </a:xfrm>
          <a:prstGeom prst="rect">
            <a:avLst/>
          </a:prstGeom>
        </p:spPr>
        <p:txBody>
          <a:bodyPr wrap="square">
            <a:spAutoFit/>
          </a:bodyPr>
          <a:lstStyle/>
          <a:p>
            <a:pPr marL="628650" lvl="1" indent="-171450" algn="just">
              <a:spcBef>
                <a:spcPts val="600"/>
              </a:spcBef>
              <a:spcAft>
                <a:spcPts val="600"/>
              </a:spcAft>
              <a:buFontTx/>
              <a:buChar char="-"/>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Đơn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SRA/</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BYT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lần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đầu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đăng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VN</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hồ</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thiết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thống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trợ</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50%.</a:t>
            </a:r>
          </a:p>
          <a:p>
            <a:pPr marL="457200" lvl="1" algn="just"/>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2" y="53406"/>
            <a:ext cx="734675" cy="684452"/>
          </a:xfrm>
          <a:prstGeom prst="rect">
            <a:avLst/>
          </a:prstGeom>
        </p:spPr>
      </p:pic>
    </p:spTree>
    <p:extLst>
      <p:ext uri="{BB962C8B-B14F-4D97-AF65-F5344CB8AC3E}">
        <p14:creationId xmlns:p14="http://schemas.microsoft.com/office/powerpoint/2010/main" val="1727430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92B991E3-BEFC-E723-91BF-FB503A119999}"/>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44B35EC3-C05F-CDB5-497B-7E0950F19AAE}"/>
              </a:ext>
            </a:extLst>
          </p:cNvPr>
          <p:cNvSpPr txBox="1">
            <a:spLocks noGrp="1"/>
          </p:cNvSpPr>
          <p:nvPr>
            <p:ph type="title"/>
          </p:nvPr>
        </p:nvSpPr>
        <p:spPr>
          <a:xfrm>
            <a:off x="3734485" y="166406"/>
            <a:ext cx="338407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B050"/>
                </a:solidFill>
                <a:latin typeface="+mj-lt"/>
                <a:ea typeface="Segoe UI Black" panose="020B0A02040204020203" pitchFamily="34" charset="0"/>
              </a:rPr>
              <a:t>PHẦN </a:t>
            </a:r>
            <a:r>
              <a:rPr lang="en-US" dirty="0" smtClean="0">
                <a:solidFill>
                  <a:srgbClr val="00B050"/>
                </a:solidFill>
                <a:latin typeface="+mj-lt"/>
                <a:ea typeface="Segoe UI Black" panose="020B0A02040204020203" pitchFamily="34" charset="0"/>
              </a:rPr>
              <a:t>I </a:t>
            </a:r>
            <a:endParaRPr lang="en-US" dirty="0">
              <a:solidFill>
                <a:srgbClr val="00B050"/>
              </a:solidFill>
              <a:latin typeface="+mj-lt"/>
              <a:ea typeface="Segoe UI Black" panose="020B0A02040204020203" pitchFamily="34" charset="0"/>
            </a:endParaRPr>
          </a:p>
        </p:txBody>
      </p:sp>
      <p:sp>
        <p:nvSpPr>
          <p:cNvPr id="303" name="Google Shape;303;p54">
            <a:extLst>
              <a:ext uri="{FF2B5EF4-FFF2-40B4-BE49-F238E27FC236}">
                <a16:creationId xmlns:a16="http://schemas.microsoft.com/office/drawing/2014/main" xmlns="" id="{E647AEA9-F79E-41D3-EA75-42D181823E9A}"/>
              </a:ext>
            </a:extLst>
          </p:cNvPr>
          <p:cNvSpPr txBox="1">
            <a:spLocks noGrp="1"/>
          </p:cNvSpPr>
          <p:nvPr>
            <p:ph type="body" idx="1"/>
          </p:nvPr>
        </p:nvSpPr>
        <p:spPr>
          <a:xfrm>
            <a:off x="375010" y="1317893"/>
            <a:ext cx="8393976" cy="1673771"/>
          </a:xfrm>
          <a:prstGeom prst="rect">
            <a:avLst/>
          </a:prstGeom>
        </p:spPr>
        <p:txBody>
          <a:bodyPr spcFirstLastPara="1" wrap="square" lIns="91425" tIns="91425" rIns="91425" bIns="91425" anchor="t" anchorCtr="0">
            <a:noAutofit/>
          </a:bodyPr>
          <a:lstStyle/>
          <a:p>
            <a:pPr marL="0" indent="0" algn="ctr">
              <a:spcAft>
                <a:spcPts val="1600"/>
              </a:spcAft>
              <a:buSzPct val="110000"/>
              <a:buNone/>
            </a:pPr>
            <a:r>
              <a:rPr lang="en-US" sz="2400" b="1" dirty="0" smtClean="0">
                <a:solidFill>
                  <a:srgbClr val="004D86"/>
                </a:solidFill>
                <a:latin typeface="Arial (Body)"/>
                <a:cs typeface="Segoe UI Semilight" panose="020B0402040204020203" pitchFamily="34" charset="0"/>
              </a:rPr>
              <a:t>CƠ SỞ XÂY DỰNG NGHỊ ĐỊNH</a:t>
            </a:r>
            <a:endParaRPr lang="vi-VN" sz="2400" b="1" dirty="0">
              <a:solidFill>
                <a:srgbClr val="004D86"/>
              </a:solidFill>
              <a:latin typeface="Arial (Body)"/>
              <a:cs typeface="Segoe UI Semilight" panose="020B0402040204020203" pitchFamily="34" charset="0"/>
            </a:endParaRPr>
          </a:p>
        </p:txBody>
      </p:sp>
      <p:cxnSp>
        <p:nvCxnSpPr>
          <p:cNvPr id="305" name="Google Shape;305;p54">
            <a:extLst>
              <a:ext uri="{FF2B5EF4-FFF2-40B4-BE49-F238E27FC236}">
                <a16:creationId xmlns:a16="http://schemas.microsoft.com/office/drawing/2014/main" xmlns="" id="{F223CFA8-A131-4AC9-8BDF-EEFB2B1BFA98}"/>
              </a:ext>
            </a:extLst>
          </p:cNvPr>
          <p:cNvCxnSpPr/>
          <p:nvPr/>
        </p:nvCxnSpPr>
        <p:spPr>
          <a:xfrm>
            <a:off x="2095431" y="897687"/>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690E9ABF-2B9E-D333-04FF-DDC8A517C432}"/>
              </a:ext>
            </a:extLst>
          </p:cNvPr>
          <p:cNvPicPr preferRelativeResize="0"/>
          <p:nvPr/>
        </p:nvPicPr>
        <p:blipFill rotWithShape="1">
          <a:blip r:embed="rId3">
            <a:alphaModFix/>
          </a:blip>
          <a:srcRect t="31505" b="34422"/>
          <a:stretch/>
        </p:blipFill>
        <p:spPr>
          <a:xfrm>
            <a:off x="0" y="3247200"/>
            <a:ext cx="9143996" cy="1896299"/>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3" y="136157"/>
            <a:ext cx="734675" cy="684452"/>
          </a:xfrm>
          <a:prstGeom prst="rect">
            <a:avLst/>
          </a:prstGeom>
        </p:spPr>
      </p:pic>
    </p:spTree>
    <p:extLst>
      <p:ext uri="{BB962C8B-B14F-4D97-AF65-F5344CB8AC3E}">
        <p14:creationId xmlns:p14="http://schemas.microsoft.com/office/powerpoint/2010/main" val="921682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24700" y="1204660"/>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1075762" y="1707025"/>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a:solidFill>
                  <a:srgbClr val="002060"/>
                </a:solidFill>
                <a:latin typeface="Arial" panose="020B0604020202020204" pitchFamily="34" charset="0"/>
                <a:cs typeface="Arial" panose="020B0604020202020204" pitchFamily="34" charset="0"/>
              </a:rPr>
              <a:t>Đánh</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giá</a:t>
            </a:r>
            <a:r>
              <a:rPr lang="en-US" sz="1200" b="1" dirty="0">
                <a:solidFill>
                  <a:srgbClr val="002060"/>
                </a:solidFill>
                <a:latin typeface="Arial" panose="020B0604020202020204" pitchFamily="34" charset="0"/>
                <a:cs typeface="Arial" panose="020B0604020202020204" pitchFamily="34" charset="0"/>
              </a:rPr>
              <a:t> GMP </a:t>
            </a:r>
            <a:r>
              <a:rPr lang="en-US" sz="1200" b="1" dirty="0" err="1">
                <a:solidFill>
                  <a:srgbClr val="002060"/>
                </a:solidFill>
                <a:latin typeface="Arial" panose="020B0604020202020204" pitchFamily="34" charset="0"/>
                <a:cs typeface="Arial" panose="020B0604020202020204" pitchFamily="34" charset="0"/>
              </a:rPr>
              <a:t>cơ</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sở</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sản</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xuât</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nước</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ngoài</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smtClean="0">
                <a:solidFill>
                  <a:srgbClr val="002060"/>
                </a:solidFill>
                <a:latin typeface="Arial" panose="020B0604020202020204" pitchFamily="34" charset="0"/>
                <a:cs typeface="Arial" panose="020B0604020202020204" pitchFamily="34" charset="0"/>
              </a:rPr>
              <a:t>Đánh</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giá</a:t>
            </a:r>
            <a:r>
              <a:rPr lang="en-US" sz="1100" b="1" dirty="0" smtClean="0">
                <a:solidFill>
                  <a:srgbClr val="002060"/>
                </a:solidFill>
                <a:latin typeface="Arial" panose="020B0604020202020204" pitchFamily="34" charset="0"/>
                <a:cs typeface="Arial" panose="020B0604020202020204" pitchFamily="34" charset="0"/>
              </a:rPr>
              <a:t> GMP </a:t>
            </a:r>
            <a:r>
              <a:rPr lang="en-US" sz="1100" b="1" dirty="0" err="1" smtClean="0">
                <a:solidFill>
                  <a:srgbClr val="002060"/>
                </a:solidFill>
                <a:latin typeface="Arial" panose="020B0604020202020204" pitchFamily="34" charset="0"/>
                <a:cs typeface="Arial" panose="020B0604020202020204" pitchFamily="34" charset="0"/>
              </a:rPr>
              <a:t>cơ</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sở</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sản</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xuât</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nước</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ngoài</a:t>
            </a:r>
            <a:endParaRPr lang="en-US" sz="1100" b="1" dirty="0">
              <a:solidFill>
                <a:srgbClr val="002060"/>
              </a:solidFill>
              <a:latin typeface="Arial" panose="020B0604020202020204" pitchFamily="34" charset="0"/>
              <a:cs typeface="Arial" panose="020B0604020202020204" pitchFamily="34"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35346" y="1951975"/>
            <a:ext cx="4127299" cy="2769989"/>
          </a:xfrm>
          <a:prstGeom prst="rect">
            <a:avLst/>
          </a:prstGeom>
        </p:spPr>
        <p:txBody>
          <a:bodyPr wrap="square">
            <a:spAutoFit/>
          </a:bodyPr>
          <a:lstStyle/>
          <a:p>
            <a:pPr marL="628650" lvl="1" indent="-171450" algn="just">
              <a:lnSpc>
                <a:spcPct val="125000"/>
              </a:lnSpc>
              <a:spcBef>
                <a:spcPts val="600"/>
              </a:spcBef>
              <a:spcAft>
                <a:spcPts val="600"/>
              </a:spcAft>
              <a:buFontTx/>
              <a:buChar char="-"/>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Cắt</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50%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Cổng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tử</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Y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(10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xuống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5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buFontTx/>
              <a:buChar char="-"/>
              <a:defRPr/>
            </a:pP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rộng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tượng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trực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buFont typeface="Wingdings" panose="05000000000000000000" pitchFamily="2" charset="2"/>
              <a:buChar char="Ø"/>
              <a:defRPr/>
            </a:pP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lần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đầu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đăng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Nam,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trừ</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thừa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lnSpc>
                <a:spcPct val="125000"/>
              </a:lnSpc>
              <a:spcBef>
                <a:spcPts val="600"/>
              </a:spcBef>
              <a:spcAft>
                <a:spcPts val="600"/>
              </a:spcAft>
              <a:buFontTx/>
              <a:buChar char="-"/>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317507" y="1946296"/>
            <a:ext cx="4572000" cy="2554545"/>
          </a:xfrm>
          <a:prstGeom prst="rect">
            <a:avLst/>
          </a:prstGeom>
        </p:spPr>
        <p:txBody>
          <a:bodyPr>
            <a:spAutoFit/>
          </a:bodyPr>
          <a:lstStyle/>
          <a:p>
            <a:pPr marL="628650" lvl="1" indent="-171450" algn="just">
              <a:spcBef>
                <a:spcPts val="600"/>
              </a:spcBef>
              <a:spcAft>
                <a:spcPts val="600"/>
              </a:spcAft>
              <a:buFontTx/>
              <a:buChar char="-"/>
              <a:defRP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Đơn</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hồ</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GMP</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ngoài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CN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GMP:</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tài</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pháp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khác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chứng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minh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tình</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trạng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GMP.  </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CPP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kèm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trạng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đăng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hoạt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đợt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gần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thừa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2" y="24707"/>
            <a:ext cx="734675" cy="684452"/>
          </a:xfrm>
          <a:prstGeom prst="rect">
            <a:avLst/>
          </a:prstGeom>
        </p:spPr>
      </p:pic>
    </p:spTree>
    <p:extLst>
      <p:ext uri="{BB962C8B-B14F-4D97-AF65-F5344CB8AC3E}">
        <p14:creationId xmlns:p14="http://schemas.microsoft.com/office/powerpoint/2010/main" val="3051692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24700" y="1204660"/>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1075762" y="1707025"/>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a:solidFill>
                  <a:srgbClr val="002060"/>
                </a:solidFill>
                <a:latin typeface="Arial" panose="020B0604020202020204" pitchFamily="34" charset="0"/>
                <a:cs typeface="Arial" panose="020B0604020202020204" pitchFamily="34" charset="0"/>
              </a:rPr>
              <a:t>Đánh</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giá</a:t>
            </a:r>
            <a:r>
              <a:rPr lang="en-US" sz="1200" b="1" dirty="0">
                <a:solidFill>
                  <a:srgbClr val="002060"/>
                </a:solidFill>
                <a:latin typeface="Arial" panose="020B0604020202020204" pitchFamily="34" charset="0"/>
                <a:cs typeface="Arial" panose="020B0604020202020204" pitchFamily="34" charset="0"/>
              </a:rPr>
              <a:t> GMP </a:t>
            </a:r>
            <a:r>
              <a:rPr lang="en-US" sz="1200" b="1" dirty="0" err="1">
                <a:solidFill>
                  <a:srgbClr val="002060"/>
                </a:solidFill>
                <a:latin typeface="Arial" panose="020B0604020202020204" pitchFamily="34" charset="0"/>
                <a:cs typeface="Arial" panose="020B0604020202020204" pitchFamily="34" charset="0"/>
              </a:rPr>
              <a:t>cơ</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sở</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sản</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xuât</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nước</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ngoài</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2921115" cy="451464"/>
          </a:xfrm>
          <a:prstGeom prst="rect">
            <a:avLst/>
          </a:prstGeom>
          <a:noFill/>
          <a:ln/>
        </p:spPr>
        <p:txBody>
          <a:bodyPr wrap="square" lIns="0" tIns="0" rIns="0" bIns="0" rtlCol="0" anchor="t"/>
          <a:lstStyle/>
          <a:p>
            <a:pPr lvl="0" algn="just">
              <a:spcBef>
                <a:spcPts val="600"/>
              </a:spcBef>
              <a:spcAft>
                <a:spcPts val="600"/>
              </a:spcAft>
              <a:defRPr/>
            </a:pPr>
            <a:r>
              <a:rPr lang="en-US" sz="1100" b="1" dirty="0" err="1" smtClean="0">
                <a:solidFill>
                  <a:srgbClr val="002060"/>
                </a:solidFill>
                <a:latin typeface="Arial" panose="020B0604020202020204" pitchFamily="34" charset="0"/>
                <a:cs typeface="Arial" panose="020B0604020202020204" pitchFamily="34" charset="0"/>
              </a:rPr>
              <a:t>Đánh</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giá</a:t>
            </a:r>
            <a:r>
              <a:rPr lang="en-US" sz="1100" b="1" dirty="0" smtClean="0">
                <a:solidFill>
                  <a:srgbClr val="002060"/>
                </a:solidFill>
                <a:latin typeface="Arial" panose="020B0604020202020204" pitchFamily="34" charset="0"/>
                <a:cs typeface="Arial" panose="020B0604020202020204" pitchFamily="34" charset="0"/>
              </a:rPr>
              <a:t> GMP </a:t>
            </a:r>
            <a:r>
              <a:rPr lang="en-US" sz="1100" b="1" dirty="0" err="1" smtClean="0">
                <a:solidFill>
                  <a:srgbClr val="002060"/>
                </a:solidFill>
                <a:latin typeface="Arial" panose="020B0604020202020204" pitchFamily="34" charset="0"/>
                <a:cs typeface="Arial" panose="020B0604020202020204" pitchFamily="34" charset="0"/>
              </a:rPr>
              <a:t>cơ</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sở</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sản</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xuât</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nước</a:t>
            </a:r>
            <a:r>
              <a:rPr lang="en-US" sz="1100" b="1" dirty="0" smtClean="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ngoài</a:t>
            </a:r>
            <a:endParaRPr lang="en-US" sz="1100" b="1" dirty="0">
              <a:solidFill>
                <a:srgbClr val="002060"/>
              </a:solidFill>
              <a:latin typeface="Arial" panose="020B0604020202020204" pitchFamily="34" charset="0"/>
              <a:cs typeface="Arial" panose="020B0604020202020204" pitchFamily="34"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35346" y="1951975"/>
            <a:ext cx="4127299" cy="3570208"/>
          </a:xfrm>
          <a:prstGeom prst="rect">
            <a:avLst/>
          </a:prstGeom>
        </p:spPr>
        <p:txBody>
          <a:bodyPr wrap="square">
            <a:spAutoFit/>
          </a:bodyPr>
          <a:lstStyle/>
          <a:p>
            <a:pPr marL="628650" lvl="1" indent="-171450" algn="just">
              <a:lnSpc>
                <a:spcPct val="125000"/>
              </a:lnSpc>
              <a:buFontTx/>
              <a:buChar char="-"/>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Cắt</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50%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CSSX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Cổng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TTĐT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BYT (10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xuống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5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buFontTx/>
              <a:buChar char="-"/>
              <a:defRPr/>
            </a:pP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rộng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tượng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trực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buFont typeface="Wingdings" panose="05000000000000000000" pitchFamily="2" charset="2"/>
              <a:buChar char="Ø"/>
              <a:defRPr/>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CSSX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lần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đầu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NLLT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đăng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VN,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trừ</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thừa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buFontTx/>
              <a:buChar char="-"/>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Miễn</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HPHLS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tài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trực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văn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thư</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tử</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cấp</a:t>
            </a: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website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dưới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dữ</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Anh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vực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marL="628650" lvl="1" indent="-171450" algn="just">
              <a:buFont typeface="Wingdings" panose="05000000000000000000" pitchFamily="2" charset="2"/>
              <a:buChar char="Ø"/>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lnSpc>
                <a:spcPct val="125000"/>
              </a:lnSpc>
              <a:spcBef>
                <a:spcPts val="600"/>
              </a:spcBef>
              <a:spcAft>
                <a:spcPts val="600"/>
              </a:spcAft>
              <a:buFontTx/>
              <a:buChar char="-"/>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317507" y="1946296"/>
            <a:ext cx="4572000" cy="2554545"/>
          </a:xfrm>
          <a:prstGeom prst="rect">
            <a:avLst/>
          </a:prstGeom>
        </p:spPr>
        <p:txBody>
          <a:bodyPr>
            <a:spAutoFit/>
          </a:bodyPr>
          <a:lstStyle/>
          <a:p>
            <a:pPr marL="628650" lvl="1" indent="-171450" algn="just">
              <a:spcBef>
                <a:spcPts val="600"/>
              </a:spcBef>
              <a:spcAft>
                <a:spcPts val="600"/>
              </a:spcAft>
              <a:buFontTx/>
              <a:buChar char="-"/>
              <a:defRPr/>
            </a:pPr>
            <a:r>
              <a:rPr lang="en-US" sz="11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Đơn</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giản</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hồ</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GMP</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ngoài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CN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GMP:</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tài</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pháp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lý</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khác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chứng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minh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tình</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trạng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GMP.  </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Giấy</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CPP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kèm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trạng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đăng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ký</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hoạt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đợt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gần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GMP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thừa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707"/>
            <a:ext cx="734675" cy="684452"/>
          </a:xfrm>
          <a:prstGeom prst="rect">
            <a:avLst/>
          </a:prstGeom>
        </p:spPr>
      </p:pic>
    </p:spTree>
    <p:extLst>
      <p:ext uri="{BB962C8B-B14F-4D97-AF65-F5344CB8AC3E}">
        <p14:creationId xmlns:p14="http://schemas.microsoft.com/office/powerpoint/2010/main" val="2616466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GB" b="1" dirty="0" smtClean="0">
                <a:solidFill>
                  <a:srgbClr val="002060"/>
                </a:solidFill>
                <a:latin typeface="Arial" panose="020B0604020202020204" pitchFamily="34" charset="0"/>
                <a:cs typeface="Arial" panose="020B0604020202020204" pitchFamily="34" charset="0"/>
              </a:rPr>
              <a:t>SĐ, BS </a:t>
            </a:r>
            <a:r>
              <a:rPr lang="vi-VN" b="1" dirty="0" smtClean="0">
                <a:solidFill>
                  <a:srgbClr val="002060"/>
                </a:solidFill>
                <a:latin typeface="Arial" panose="020B0604020202020204" pitchFamily="34" charset="0"/>
                <a:cs typeface="Arial" panose="020B0604020202020204" pitchFamily="34" charset="0"/>
              </a:rPr>
              <a:t>các </a:t>
            </a:r>
            <a:r>
              <a:rPr lang="vi-VN" b="1" dirty="0">
                <a:solidFill>
                  <a:srgbClr val="002060"/>
                </a:solidFill>
                <a:latin typeface="Arial" panose="020B0604020202020204" pitchFamily="34" charset="0"/>
                <a:cs typeface="Arial" panose="020B0604020202020204" pitchFamily="34" charset="0"/>
              </a:rPr>
              <a:t>quy định khó khăn, vướng mắc trong thực tiễn triển khai thực hiện</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NĐ </a:t>
            </a:r>
            <a:r>
              <a:rPr lang="en-US" b="1" dirty="0" err="1">
                <a:solidFill>
                  <a:srgbClr val="002060"/>
                </a:solidFill>
                <a:latin typeface="Arial" panose="020B0604020202020204" pitchFamily="34" charset="0"/>
                <a:cs typeface="Arial" panose="020B0604020202020204" pitchFamily="34" charset="0"/>
              </a:rPr>
              <a:t>số</a:t>
            </a:r>
            <a:r>
              <a:rPr lang="en-US" b="1" dirty="0">
                <a:solidFill>
                  <a:srgbClr val="002060"/>
                </a:solidFill>
                <a:latin typeface="Arial" panose="020B0604020202020204" pitchFamily="34" charset="0"/>
                <a:cs typeface="Arial" panose="020B0604020202020204" pitchFamily="34" charset="0"/>
              </a:rPr>
              <a:t> 54</a:t>
            </a: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24700" y="1204660"/>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1075762" y="1707025"/>
            <a:ext cx="3214882" cy="451464"/>
          </a:xfrm>
          <a:prstGeom prst="rect">
            <a:avLst/>
          </a:prstGeom>
          <a:noFill/>
          <a:ln/>
        </p:spPr>
        <p:txBody>
          <a:bodyPr wrap="square" lIns="0" tIns="0" rIns="0" bIns="0" rtlCol="0" anchor="t"/>
          <a:lstStyle/>
          <a:p>
            <a:pPr lvl="0" algn="just">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Chuyển</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đổi</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mục</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đích</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sử</a:t>
            </a:r>
            <a:r>
              <a:rPr lang="en-US" sz="1200" b="1" dirty="0" smtClean="0">
                <a:solidFill>
                  <a:srgbClr val="002060"/>
                </a:solidFill>
                <a:latin typeface="Arial" panose="020B0604020202020204" pitchFamily="34" charset="0"/>
                <a:cs typeface="Arial" panose="020B0604020202020204" pitchFamily="34" charset="0"/>
              </a:rPr>
              <a:t> dung </a:t>
            </a:r>
            <a:r>
              <a:rPr lang="en-US" sz="1200" b="1" dirty="0" err="1" smtClean="0">
                <a:solidFill>
                  <a:srgbClr val="002060"/>
                </a:solidFill>
                <a:latin typeface="Arial" panose="020B0604020202020204" pitchFamily="34" charset="0"/>
                <a:cs typeface="Arial" panose="020B0604020202020204" pitchFamily="34" charset="0"/>
              </a:rPr>
              <a:t>dược</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chất</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dược</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liệu</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3597690" cy="451464"/>
          </a:xfrm>
          <a:prstGeom prst="rect">
            <a:avLst/>
          </a:prstGeom>
          <a:noFill/>
          <a:ln/>
        </p:spPr>
        <p:txBody>
          <a:bodyPr wrap="square" lIns="0" tIns="0" rIns="0" bIns="0" rtlCol="0" anchor="t"/>
          <a:lstStyle/>
          <a:p>
            <a:pPr algn="just">
              <a:spcBef>
                <a:spcPts val="600"/>
              </a:spcBef>
              <a:spcAft>
                <a:spcPts val="600"/>
              </a:spcAft>
              <a:defRPr/>
            </a:pPr>
            <a:r>
              <a:rPr lang="en-US" sz="12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Khắc</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phục</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tái</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chế</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NLLT </a:t>
            </a:r>
            <a:r>
              <a:rPr lang="en-US" sz="12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bị</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thu</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hồi</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35346" y="1951975"/>
            <a:ext cx="4127299" cy="1477328"/>
          </a:xfrm>
          <a:prstGeom prst="rect">
            <a:avLst/>
          </a:prstGeom>
        </p:spPr>
        <p:txBody>
          <a:bodyPr wrap="square">
            <a:spAutoFit/>
          </a:bodyPr>
          <a:lstStyle/>
          <a:p>
            <a:pPr marL="457200" lvl="1" algn="just">
              <a:spcBef>
                <a:spcPts val="600"/>
              </a:spcBef>
              <a:spcAft>
                <a:spcPts val="600"/>
              </a:spcAft>
              <a:defRPr/>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sản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chỉ</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hành</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nghiệm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kết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đạt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chuẩn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lnSpc>
                <a:spcPct val="125000"/>
              </a:lnSpc>
              <a:spcBef>
                <a:spcPts val="600"/>
              </a:spcBef>
              <a:spcAft>
                <a:spcPts val="600"/>
              </a:spcAft>
              <a:buFontTx/>
              <a:buChar char="-"/>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80734" y="2177707"/>
            <a:ext cx="4572000" cy="646331"/>
          </a:xfrm>
          <a:prstGeom prst="rect">
            <a:avLst/>
          </a:prstGeom>
        </p:spPr>
        <p:txBody>
          <a:bodyPr>
            <a:spAutoFit/>
          </a:bodyPr>
          <a:lstStyle/>
          <a:p>
            <a:pPr marL="457200" lvl="1" algn="just">
              <a:spcBef>
                <a:spcPts val="600"/>
              </a:spcBef>
              <a:spcAft>
                <a:spcPts val="600"/>
              </a:spcAft>
              <a:defRPr/>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Cắt</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30%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quyết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hồ</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Y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tế</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phép</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chuyển đổi mục đích sử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NLLT (3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2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669"/>
            <a:ext cx="734675" cy="684452"/>
          </a:xfrm>
          <a:prstGeom prst="rect">
            <a:avLst/>
          </a:prstGeom>
        </p:spPr>
      </p:pic>
    </p:spTree>
    <p:extLst>
      <p:ext uri="{BB962C8B-B14F-4D97-AF65-F5344CB8AC3E}">
        <p14:creationId xmlns:p14="http://schemas.microsoft.com/office/powerpoint/2010/main" val="2404921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it-IT" b="1" dirty="0">
                <a:solidFill>
                  <a:srgbClr val="002060"/>
                </a:solidFill>
                <a:latin typeface="Arial" panose="020B0604020202020204" pitchFamily="34" charset="0"/>
                <a:cs typeface="Arial" panose="020B0604020202020204" pitchFamily="34" charset="0"/>
              </a:rPr>
              <a:t>Bổ sung quy định về kiểm soát việc nhập khẩu thuốc đã có </a:t>
            </a:r>
            <a:r>
              <a:rPr lang="it-IT" b="1" dirty="0" smtClean="0">
                <a:solidFill>
                  <a:srgbClr val="002060"/>
                </a:solidFill>
                <a:latin typeface="Arial" panose="020B0604020202020204" pitchFamily="34" charset="0"/>
                <a:cs typeface="Arial" panose="020B0604020202020204" pitchFamily="34" charset="0"/>
              </a:rPr>
              <a:t>GĐKLH theo </a:t>
            </a:r>
            <a:r>
              <a:rPr lang="it-IT" b="1" dirty="0">
                <a:solidFill>
                  <a:srgbClr val="002060"/>
                </a:solidFill>
                <a:latin typeface="Arial" panose="020B0604020202020204" pitchFamily="34" charset="0"/>
                <a:cs typeface="Arial" panose="020B0604020202020204" pitchFamily="34" charset="0"/>
              </a:rPr>
              <a:t>yêu cầu của WHO</a:t>
            </a:r>
            <a:endParaRPr lang="en-US" b="1" dirty="0">
              <a:solidFill>
                <a:srgbClr val="002060"/>
              </a:solidFill>
              <a:latin typeface="Arial" panose="020B0604020202020204" pitchFamily="34" charset="0"/>
              <a:cs typeface="Arial" panose="020B0604020202020204" pitchFamily="34" charset="0"/>
            </a:endParaRPr>
          </a:p>
          <a:p>
            <a:pPr algn="just"/>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64455" y="126151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673421" y="2476563"/>
            <a:ext cx="3967917" cy="1982941"/>
          </a:xfrm>
          <a:prstGeom prst="rect">
            <a:avLst/>
          </a:prstGeom>
          <a:noFill/>
          <a:ln/>
        </p:spPr>
        <p:txBody>
          <a:bodyPr wrap="square" lIns="0" tIns="0" rIns="0" bIns="0" rtlCol="0" anchor="t"/>
          <a:lstStyle/>
          <a:p>
            <a:pPr algn="just">
              <a:lnSpc>
                <a:spcPct val="150000"/>
              </a:lnSpc>
            </a:pPr>
            <a:endParaRPr lang="en-US" sz="1200" dirty="0">
              <a:solidFill>
                <a:srgbClr val="004E9A"/>
              </a:solidFill>
              <a:latin typeface="+mn-lt"/>
              <a:cs typeface="Times New Roman" panose="02020603050405020304" pitchFamily="18"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3738" y="1783303"/>
            <a:ext cx="3214882" cy="451464"/>
          </a:xfrm>
          <a:prstGeom prst="rect">
            <a:avLst/>
          </a:prstGeom>
          <a:noFill/>
          <a:ln/>
        </p:spPr>
        <p:txBody>
          <a:bodyPr wrap="square" lIns="0" tIns="0" rIns="0" bIns="0" rtlCol="0" anchor="t"/>
          <a:lstStyle/>
          <a:p>
            <a:pPr lvl="0" algn="ctr">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Kiểm</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soát</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nhập</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khẩu</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4763855" y="1738732"/>
            <a:ext cx="3597690" cy="451464"/>
          </a:xfrm>
          <a:prstGeom prst="rect">
            <a:avLst/>
          </a:prstGeom>
          <a:noFill/>
          <a:ln/>
        </p:spPr>
        <p:txBody>
          <a:bodyPr wrap="square" lIns="0" tIns="0" rIns="0" bIns="0" rtlCol="0" anchor="t"/>
          <a:lstStyle/>
          <a:p>
            <a:pPr lvl="0" algn="ctr">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Kiểm</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soát</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nhập</a:t>
            </a:r>
            <a:r>
              <a:rPr lang="en-US" sz="1200" b="1" dirty="0">
                <a:solidFill>
                  <a:srgbClr val="002060"/>
                </a:solidFill>
                <a:latin typeface="Arial" panose="020B0604020202020204" pitchFamily="34" charset="0"/>
                <a:cs typeface="Arial" panose="020B0604020202020204" pitchFamily="34" charset="0"/>
              </a:rPr>
              <a:t> </a:t>
            </a:r>
            <a:r>
              <a:rPr lang="en-US" sz="1200" b="1" dirty="0" err="1">
                <a:solidFill>
                  <a:srgbClr val="002060"/>
                </a:solidFill>
                <a:latin typeface="Arial" panose="020B0604020202020204" pitchFamily="34" charset="0"/>
                <a:cs typeface="Arial" panose="020B0604020202020204" pitchFamily="34" charset="0"/>
              </a:rPr>
              <a:t>khẩu</a:t>
            </a:r>
            <a:endParaRPr lang="en-US" sz="1200" b="1" dirty="0">
              <a:solidFill>
                <a:srgbClr val="002060"/>
              </a:solidFill>
              <a:latin typeface="Arial" panose="020B0604020202020204" pitchFamily="34" charset="0"/>
              <a:cs typeface="Arial" panose="020B0604020202020204" pitchFamily="34"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35346" y="2104181"/>
            <a:ext cx="4127299" cy="3093154"/>
          </a:xfrm>
          <a:prstGeom prst="rect">
            <a:avLst/>
          </a:prstGeom>
        </p:spPr>
        <p:txBody>
          <a:bodyPr wrap="square">
            <a:spAutoFit/>
          </a:bodyPr>
          <a:lstStyle/>
          <a:p>
            <a:pPr marL="457200" lvl="1" algn="just">
              <a:spcBef>
                <a:spcPts val="600"/>
              </a:spcBef>
              <a:defRPr/>
            </a:pP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Cơ</a:t>
            </a: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hải quan phối hợp với </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UBND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tỉnh</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nơi có cửa khẩu quốc tế nhập khẩu thuốc tiến hành kiểm tra thực tế lô thuốc nhập khẩu trên cơ sở áp dụng quản lý rủi ro, trừ thuốc quy định tại khoản 3 Điều 103 Luật dược.</a:t>
            </a:r>
          </a:p>
          <a:p>
            <a:pPr marL="628650" lvl="1" indent="-171450" algn="just">
              <a:spcBef>
                <a:spcPts val="600"/>
              </a:spcBef>
              <a:buFontTx/>
              <a:buChar char="-"/>
              <a:defRPr/>
            </a:pP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Bộ </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trưởng BY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T</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 quy định chi tiết việc kiểm tra thực tế thuốc tại cửa khẩu quốc </a:t>
            </a: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tế.</a:t>
            </a: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spcBef>
                <a:spcPts val="600"/>
              </a:spcBef>
              <a:buFontTx/>
              <a:buChar char="-"/>
              <a:defRPr/>
            </a:pPr>
            <a:r>
              <a:rPr lang="vi-VN" dirty="0" smtClean="0">
                <a:solidFill>
                  <a:srgbClr val="002060"/>
                </a:solidFill>
                <a:latin typeface="Arial" panose="020B0604020202020204" pitchFamily="34" charset="0"/>
                <a:cs typeface="Arial" panose="020B0604020202020204" pitchFamily="34" charset="0"/>
              </a:rPr>
              <a:t>Hồ </a:t>
            </a:r>
            <a:r>
              <a:rPr lang="vi-VN" dirty="0">
                <a:solidFill>
                  <a:srgbClr val="002060"/>
                </a:solidFill>
                <a:latin typeface="Arial" panose="020B0604020202020204" pitchFamily="34" charset="0"/>
                <a:cs typeface="Arial" panose="020B0604020202020204" pitchFamily="34" charset="0"/>
              </a:rPr>
              <a:t>sơ </a:t>
            </a:r>
            <a:r>
              <a:rPr lang="en-GB" dirty="0" err="1">
                <a:solidFill>
                  <a:srgbClr val="002060"/>
                </a:solidFill>
                <a:latin typeface="Arial" panose="020B0604020202020204" pitchFamily="34" charset="0"/>
                <a:cs typeface="Arial" panose="020B0604020202020204" pitchFamily="34" charset="0"/>
              </a:rPr>
              <a:t>thực</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hiện</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thủ</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tục</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thông</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báo</a:t>
            </a:r>
            <a:r>
              <a:rPr lang="vi-VN" dirty="0">
                <a:solidFill>
                  <a:srgbClr val="002060"/>
                </a:solidFill>
                <a:latin typeface="Arial" panose="020B0604020202020204" pitchFamily="34" charset="0"/>
                <a:cs typeface="Arial" panose="020B0604020202020204" pitchFamily="34" charset="0"/>
              </a:rPr>
              <a:t> nhập khẩu thuốc có Giấy </a:t>
            </a:r>
            <a:r>
              <a:rPr lang="en-US" dirty="0">
                <a:solidFill>
                  <a:srgbClr val="002060"/>
                </a:solidFill>
                <a:latin typeface="Arial" panose="020B0604020202020204" pitchFamily="34" charset="0"/>
                <a:cs typeface="Arial" panose="020B0604020202020204" pitchFamily="34" charset="0"/>
              </a:rPr>
              <a:t>ĐKLH </a:t>
            </a:r>
            <a:r>
              <a:rPr lang="vi-VN" dirty="0">
                <a:solidFill>
                  <a:srgbClr val="002060"/>
                </a:solidFill>
                <a:latin typeface="Arial" panose="020B0604020202020204" pitchFamily="34" charset="0"/>
                <a:cs typeface="Arial" panose="020B0604020202020204" pitchFamily="34" charset="0"/>
              </a:rPr>
              <a:t>thuốc tại </a:t>
            </a:r>
            <a:r>
              <a:rPr lang="en-GB" dirty="0">
                <a:solidFill>
                  <a:srgbClr val="002060"/>
                </a:solidFill>
                <a:latin typeface="Arial" panose="020B0604020202020204" pitchFamily="34" charset="0"/>
                <a:cs typeface="Arial" panose="020B0604020202020204" pitchFamily="34" charset="0"/>
              </a:rPr>
              <a:t>VN</a:t>
            </a:r>
            <a:r>
              <a:rPr lang="en-US" dirty="0" smtClean="0">
                <a:solidFill>
                  <a:srgbClr val="002060"/>
                </a:solidFill>
                <a:latin typeface="Arial" panose="020B0604020202020204" pitchFamily="34" charset="0"/>
                <a:cs typeface="Arial" panose="020B0604020202020204" pitchFamily="34" charset="0"/>
              </a:rPr>
              <a:t>:</a:t>
            </a:r>
          </a:p>
          <a:p>
            <a:pPr marL="742950" lvl="1" indent="-285750" algn="just">
              <a:spcBef>
                <a:spcPts val="600"/>
              </a:spcBef>
              <a:buFont typeface="Wingdings" panose="05000000000000000000" pitchFamily="2" charset="2"/>
              <a:buChar char="Ø"/>
              <a:defRPr/>
            </a:pPr>
            <a:r>
              <a:rPr lang="en-US" dirty="0" smtClean="0">
                <a:solidFill>
                  <a:srgbClr val="002060"/>
                </a:solidFill>
                <a:latin typeface="Arial" panose="020B0604020202020204" pitchFamily="34" charset="0"/>
                <a:ea typeface="Calibri" panose="020F0502020204030204" pitchFamily="34" charset="0"/>
                <a:cs typeface="Arial" panose="020B0604020202020204" pitchFamily="34" charset="0"/>
              </a:rPr>
              <a:t>01 </a:t>
            </a:r>
            <a:r>
              <a:rPr lang="en-US" dirty="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628650" lvl="1" indent="-171450" algn="just">
              <a:spcBef>
                <a:spcPts val="600"/>
              </a:spcBef>
              <a:buFontTx/>
              <a:buChar char="-"/>
              <a:defRPr/>
            </a:pPr>
            <a:endParaRPr lang="vi-VN"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lnSpc>
                <a:spcPct val="125000"/>
              </a:lnSpc>
              <a:spcBef>
                <a:spcPts val="600"/>
              </a:spcBef>
              <a:spcAft>
                <a:spcPts val="600"/>
              </a:spcAft>
              <a:buFontTx/>
              <a:buChar char="-"/>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91855" y="2137333"/>
            <a:ext cx="4572000" cy="3077766"/>
          </a:xfrm>
          <a:prstGeom prst="rect">
            <a:avLst/>
          </a:prstGeom>
        </p:spPr>
        <p:txBody>
          <a:bodyPr>
            <a:spAutoFit/>
          </a:bodyPr>
          <a:lstStyle/>
          <a:p>
            <a:pPr marL="628650" lvl="1" indent="-171450" algn="just">
              <a:spcBef>
                <a:spcPts val="600"/>
              </a:spcBef>
              <a:spcAft>
                <a:spcPts val="600"/>
              </a:spcAft>
              <a:buFontTx/>
              <a:buChar char="-"/>
              <a:defRPr/>
            </a:pPr>
            <a:r>
              <a:rPr lang="en-GB" sz="1200" dirty="0" smtClean="0">
                <a:solidFill>
                  <a:srgbClr val="002060"/>
                </a:solidFill>
                <a:latin typeface="Arial" panose="020B0604020202020204" pitchFamily="34" charset="0"/>
                <a:cs typeface="Arial" panose="020B0604020202020204" pitchFamily="34" charset="0"/>
              </a:rPr>
              <a:t>T</a:t>
            </a:r>
            <a:r>
              <a:rPr lang="vi-VN" sz="1200" dirty="0" smtClean="0">
                <a:solidFill>
                  <a:srgbClr val="002060"/>
                </a:solidFill>
                <a:latin typeface="Arial" panose="020B0604020202020204" pitchFamily="34" charset="0"/>
                <a:cs typeface="Arial" panose="020B0604020202020204" pitchFamily="34" charset="0"/>
              </a:rPr>
              <a:t>huốc </a:t>
            </a:r>
            <a:r>
              <a:rPr lang="vi-VN" sz="1200" dirty="0">
                <a:solidFill>
                  <a:srgbClr val="002060"/>
                </a:solidFill>
                <a:latin typeface="Arial" panose="020B0604020202020204" pitchFamily="34" charset="0"/>
                <a:cs typeface="Arial" panose="020B0604020202020204" pitchFamily="34" charset="0"/>
              </a:rPr>
              <a:t>đã có giấy </a:t>
            </a:r>
            <a:r>
              <a:rPr lang="en-US" sz="1200" dirty="0" smtClean="0">
                <a:solidFill>
                  <a:srgbClr val="002060"/>
                </a:solidFill>
                <a:latin typeface="Arial" panose="020B0604020202020204" pitchFamily="34" charset="0"/>
                <a:cs typeface="Arial" panose="020B0604020202020204" pitchFamily="34" charset="0"/>
              </a:rPr>
              <a:t>ĐKLH </a:t>
            </a:r>
            <a:r>
              <a:rPr lang="en-US" sz="1200" dirty="0" err="1" smtClean="0">
                <a:solidFill>
                  <a:srgbClr val="002060"/>
                </a:solidFill>
                <a:latin typeface="Arial" panose="020B0604020202020204" pitchFamily="34" charset="0"/>
                <a:cs typeface="Arial" panose="020B0604020202020204" pitchFamily="34" charset="0"/>
              </a:rPr>
              <a:t>phải</a:t>
            </a:r>
            <a:r>
              <a:rPr lang="en-US" sz="1200" dirty="0" smtClean="0">
                <a:solidFill>
                  <a:srgbClr val="002060"/>
                </a:solidFill>
                <a:latin typeface="Arial" panose="020B0604020202020204" pitchFamily="34" charset="0"/>
                <a:cs typeface="Arial" panose="020B0604020202020204" pitchFamily="34" charset="0"/>
              </a:rPr>
              <a:t> </a:t>
            </a:r>
            <a:r>
              <a:rPr lang="en-US" sz="1200" dirty="0" err="1" smtClean="0">
                <a:solidFill>
                  <a:srgbClr val="002060"/>
                </a:solidFill>
                <a:latin typeface="Arial" panose="020B0604020202020204" pitchFamily="34" charset="0"/>
                <a:cs typeface="Arial" panose="020B0604020202020204" pitchFamily="34" charset="0"/>
              </a:rPr>
              <a:t>thực</a:t>
            </a:r>
            <a:r>
              <a:rPr lang="en-US" sz="1200" dirty="0" smtClean="0">
                <a:solidFill>
                  <a:srgbClr val="002060"/>
                </a:solidFill>
                <a:latin typeface="Arial" panose="020B0604020202020204" pitchFamily="34" charset="0"/>
                <a:cs typeface="Arial" panose="020B0604020202020204" pitchFamily="34" charset="0"/>
              </a:rPr>
              <a:t> </a:t>
            </a:r>
            <a:r>
              <a:rPr lang="en-US" sz="1200" dirty="0" err="1" smtClean="0">
                <a:solidFill>
                  <a:srgbClr val="002060"/>
                </a:solidFill>
                <a:latin typeface="Arial" panose="020B0604020202020204" pitchFamily="34" charset="0"/>
                <a:cs typeface="Arial" panose="020B0604020202020204" pitchFamily="34" charset="0"/>
              </a:rPr>
              <a:t>hiện</a:t>
            </a:r>
            <a:r>
              <a:rPr lang="en-US" sz="1200" dirty="0" smtClean="0">
                <a:solidFill>
                  <a:srgbClr val="002060"/>
                </a:solidFill>
                <a:latin typeface="Arial" panose="020B0604020202020204" pitchFamily="34" charset="0"/>
                <a:cs typeface="Arial" panose="020B0604020202020204" pitchFamily="34" charset="0"/>
              </a:rPr>
              <a:t> </a:t>
            </a:r>
            <a:r>
              <a:rPr lang="en-US" sz="1200" dirty="0" err="1" smtClean="0">
                <a:solidFill>
                  <a:srgbClr val="002060"/>
                </a:solidFill>
                <a:latin typeface="Arial" panose="020B0604020202020204" pitchFamily="34" charset="0"/>
                <a:cs typeface="Arial" panose="020B0604020202020204" pitchFamily="34" charset="0"/>
              </a:rPr>
              <a:t>kiểm</a:t>
            </a:r>
            <a:r>
              <a:rPr lang="en-US" sz="1200" dirty="0" smtClean="0">
                <a:solidFill>
                  <a:srgbClr val="002060"/>
                </a:solidFill>
                <a:latin typeface="Arial" panose="020B0604020202020204" pitchFamily="34" charset="0"/>
                <a:cs typeface="Arial" panose="020B0604020202020204" pitchFamily="34" charset="0"/>
              </a:rPr>
              <a:t> </a:t>
            </a:r>
            <a:r>
              <a:rPr lang="en-US" sz="1200" dirty="0" err="1" smtClean="0">
                <a:solidFill>
                  <a:srgbClr val="002060"/>
                </a:solidFill>
                <a:latin typeface="Arial" panose="020B0604020202020204" pitchFamily="34" charset="0"/>
                <a:cs typeface="Arial" panose="020B0604020202020204" pitchFamily="34" charset="0"/>
              </a:rPr>
              <a:t>soát</a:t>
            </a:r>
            <a:r>
              <a:rPr lang="en-US" sz="1200" dirty="0" smtClean="0">
                <a:solidFill>
                  <a:srgbClr val="002060"/>
                </a:solidFill>
                <a:latin typeface="Arial" panose="020B0604020202020204" pitchFamily="34" charset="0"/>
                <a:cs typeface="Arial" panose="020B0604020202020204" pitchFamily="34" charset="0"/>
              </a:rPr>
              <a:t> </a:t>
            </a:r>
            <a:r>
              <a:rPr lang="en-US" sz="1200" dirty="0" err="1" smtClean="0">
                <a:solidFill>
                  <a:srgbClr val="002060"/>
                </a:solidFill>
                <a:latin typeface="Arial" panose="020B0604020202020204" pitchFamily="34" charset="0"/>
                <a:cs typeface="Arial" panose="020B0604020202020204" pitchFamily="34" charset="0"/>
              </a:rPr>
              <a:t>nhập</a:t>
            </a:r>
            <a:r>
              <a:rPr lang="en-US" sz="1200" dirty="0" smtClean="0">
                <a:solidFill>
                  <a:srgbClr val="002060"/>
                </a:solidFill>
                <a:latin typeface="Arial" panose="020B0604020202020204" pitchFamily="34" charset="0"/>
                <a:cs typeface="Arial" panose="020B0604020202020204" pitchFamily="34" charset="0"/>
              </a:rPr>
              <a:t> </a:t>
            </a:r>
            <a:r>
              <a:rPr lang="en-US" sz="1200" dirty="0" err="1" smtClean="0">
                <a:solidFill>
                  <a:srgbClr val="002060"/>
                </a:solidFill>
                <a:latin typeface="Arial" panose="020B0604020202020204" pitchFamily="34" charset="0"/>
                <a:cs typeface="Arial" panose="020B0604020202020204" pitchFamily="34" charset="0"/>
              </a:rPr>
              <a:t>khẩu</a:t>
            </a:r>
            <a:r>
              <a:rPr lang="vi-VN" sz="1200" dirty="0" smtClean="0">
                <a:solidFill>
                  <a:srgbClr val="002060"/>
                </a:solidFill>
                <a:latin typeface="Arial" panose="020B0604020202020204" pitchFamily="34" charset="0"/>
                <a:cs typeface="Arial" panose="020B0604020202020204" pitchFamily="34" charset="0"/>
              </a:rPr>
              <a:t>, </a:t>
            </a:r>
            <a:r>
              <a:rPr lang="vi-VN" sz="1200" dirty="0">
                <a:solidFill>
                  <a:srgbClr val="002060"/>
                </a:solidFill>
                <a:latin typeface="Arial" panose="020B0604020202020204" pitchFamily="34" charset="0"/>
                <a:cs typeface="Arial" panose="020B0604020202020204" pitchFamily="34" charset="0"/>
              </a:rPr>
              <a:t>trừ thuốc đáp ứng nhu cầu phòng, điều trị bệnh truyền nhiễm thuộc nhóm A </a:t>
            </a:r>
            <a:r>
              <a:rPr lang="en-GB" sz="1200" dirty="0" err="1">
                <a:solidFill>
                  <a:srgbClr val="002060"/>
                </a:solidFill>
                <a:latin typeface="Arial" panose="020B0604020202020204" pitchFamily="34" charset="0"/>
                <a:cs typeface="Arial" panose="020B0604020202020204" pitchFamily="34" charset="0"/>
              </a:rPr>
              <a:t>và</a:t>
            </a:r>
            <a:r>
              <a:rPr lang="en-GB" sz="1200" dirty="0">
                <a:solidFill>
                  <a:srgbClr val="002060"/>
                </a:solidFill>
                <a:latin typeface="Arial" panose="020B0604020202020204" pitchFamily="34" charset="0"/>
                <a:cs typeface="Arial" panose="020B0604020202020204" pitchFamily="34" charset="0"/>
              </a:rPr>
              <a:t> </a:t>
            </a:r>
            <a:r>
              <a:rPr lang="en-GB" sz="1200" dirty="0" err="1">
                <a:solidFill>
                  <a:srgbClr val="002060"/>
                </a:solidFill>
                <a:latin typeface="Arial" panose="020B0604020202020204" pitchFamily="34" charset="0"/>
                <a:cs typeface="Arial" panose="020B0604020202020204" pitchFamily="34" charset="0"/>
              </a:rPr>
              <a:t>thuốc</a:t>
            </a:r>
            <a:r>
              <a:rPr lang="en-GB" sz="1200" dirty="0">
                <a:solidFill>
                  <a:srgbClr val="002060"/>
                </a:solidFill>
                <a:latin typeface="Arial" panose="020B0604020202020204" pitchFamily="34" charset="0"/>
                <a:cs typeface="Arial" panose="020B0604020202020204" pitchFamily="34" charset="0"/>
              </a:rPr>
              <a:t> </a:t>
            </a:r>
            <a:r>
              <a:rPr lang="en-GB" sz="1200" dirty="0" err="1">
                <a:solidFill>
                  <a:srgbClr val="002060"/>
                </a:solidFill>
                <a:latin typeface="Arial" panose="020B0604020202020204" pitchFamily="34" charset="0"/>
                <a:cs typeface="Arial" panose="020B0604020202020204" pitchFamily="34" charset="0"/>
              </a:rPr>
              <a:t>có</a:t>
            </a:r>
            <a:r>
              <a:rPr lang="en-GB" sz="1200" dirty="0">
                <a:solidFill>
                  <a:srgbClr val="002060"/>
                </a:solidFill>
                <a:latin typeface="Arial" panose="020B0604020202020204" pitchFamily="34" charset="0"/>
                <a:cs typeface="Arial" panose="020B0604020202020204" pitchFamily="34" charset="0"/>
              </a:rPr>
              <a:t> </a:t>
            </a:r>
            <a:r>
              <a:rPr lang="en-GB" sz="1200" dirty="0" err="1">
                <a:solidFill>
                  <a:srgbClr val="002060"/>
                </a:solidFill>
                <a:latin typeface="Arial" panose="020B0604020202020204" pitchFamily="34" charset="0"/>
                <a:cs typeface="Arial" panose="020B0604020202020204" pitchFamily="34" charset="0"/>
              </a:rPr>
              <a:t>hạn</a:t>
            </a:r>
            <a:r>
              <a:rPr lang="en-GB" sz="1200" dirty="0">
                <a:solidFill>
                  <a:srgbClr val="002060"/>
                </a:solidFill>
                <a:latin typeface="Arial" panose="020B0604020202020204" pitchFamily="34" charset="0"/>
                <a:cs typeface="Arial" panose="020B0604020202020204" pitchFamily="34" charset="0"/>
              </a:rPr>
              <a:t> </a:t>
            </a:r>
            <a:r>
              <a:rPr lang="en-GB" sz="1200" dirty="0" err="1">
                <a:solidFill>
                  <a:srgbClr val="002060"/>
                </a:solidFill>
                <a:latin typeface="Arial" panose="020B0604020202020204" pitchFamily="34" charset="0"/>
                <a:cs typeface="Arial" panose="020B0604020202020204" pitchFamily="34" charset="0"/>
              </a:rPr>
              <a:t>dụng</a:t>
            </a:r>
            <a:r>
              <a:rPr lang="en-GB" sz="1200" dirty="0">
                <a:solidFill>
                  <a:srgbClr val="002060"/>
                </a:solidFill>
                <a:latin typeface="Arial" panose="020B0604020202020204" pitchFamily="34" charset="0"/>
                <a:cs typeface="Arial" panose="020B0604020202020204" pitchFamily="34" charset="0"/>
              </a:rPr>
              <a:t> </a:t>
            </a:r>
            <a:r>
              <a:rPr lang="en-GB" sz="1200" dirty="0" err="1">
                <a:solidFill>
                  <a:srgbClr val="002060"/>
                </a:solidFill>
                <a:latin typeface="Arial" panose="020B0604020202020204" pitchFamily="34" charset="0"/>
                <a:cs typeface="Arial" panose="020B0604020202020204" pitchFamily="34" charset="0"/>
              </a:rPr>
              <a:t>dùng</a:t>
            </a:r>
            <a:r>
              <a:rPr lang="en-GB" sz="1200" dirty="0">
                <a:solidFill>
                  <a:srgbClr val="002060"/>
                </a:solidFill>
                <a:latin typeface="Arial" panose="020B0604020202020204" pitchFamily="34" charset="0"/>
                <a:cs typeface="Arial" panose="020B0604020202020204" pitchFamily="34" charset="0"/>
              </a:rPr>
              <a:t> </a:t>
            </a:r>
            <a:r>
              <a:rPr lang="en-GB" sz="1200" dirty="0" err="1">
                <a:solidFill>
                  <a:srgbClr val="002060"/>
                </a:solidFill>
                <a:latin typeface="Arial" panose="020B0604020202020204" pitchFamily="34" charset="0"/>
                <a:cs typeface="Arial" panose="020B0604020202020204" pitchFamily="34" charset="0"/>
              </a:rPr>
              <a:t>dưới</a:t>
            </a:r>
            <a:r>
              <a:rPr lang="en-GB" sz="1200" dirty="0">
                <a:solidFill>
                  <a:srgbClr val="002060"/>
                </a:solidFill>
                <a:latin typeface="Arial" panose="020B0604020202020204" pitchFamily="34" charset="0"/>
                <a:cs typeface="Arial" panose="020B0604020202020204" pitchFamily="34" charset="0"/>
              </a:rPr>
              <a:t> 30 </a:t>
            </a:r>
            <a:r>
              <a:rPr lang="en-GB" sz="1200" dirty="0" err="1" smtClean="0">
                <a:solidFill>
                  <a:srgbClr val="002060"/>
                </a:solidFill>
                <a:latin typeface="Arial" panose="020B0604020202020204" pitchFamily="34" charset="0"/>
                <a:cs typeface="Arial" panose="020B0604020202020204" pitchFamily="34" charset="0"/>
              </a:rPr>
              <a:t>ngày</a:t>
            </a:r>
            <a:r>
              <a:rPr lang="en-GB" sz="1200" dirty="0" smtClean="0">
                <a:solidFill>
                  <a:srgbClr val="002060"/>
                </a:solidFill>
                <a:latin typeface="Arial" panose="020B0604020202020204" pitchFamily="34" charset="0"/>
                <a:cs typeface="Arial" panose="020B0604020202020204" pitchFamily="34" charset="0"/>
              </a:rPr>
              <a:t>.</a:t>
            </a:r>
          </a:p>
          <a:p>
            <a:pPr marL="628650" lvl="1" indent="-171450" algn="just">
              <a:spcBef>
                <a:spcPts val="600"/>
              </a:spcBef>
              <a:spcAft>
                <a:spcPts val="600"/>
              </a:spcAft>
              <a:buFontTx/>
              <a:buChar char="-"/>
              <a:defRPr/>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Giấy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ĐKLH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phép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sở</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thủ</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tục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lô</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spcBef>
                <a:spcPts val="600"/>
              </a:spcBef>
              <a:spcAft>
                <a:spcPts val="600"/>
              </a:spcAft>
              <a:buFont typeface="Wingdings" panose="05000000000000000000" pitchFamily="2" charset="2"/>
              <a:buChar char="Ø"/>
              <a:defRPr/>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luận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tế</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lô</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trừ</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tại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khoản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103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Luật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Dược</a:t>
            </a:r>
            <a:r>
              <a:rPr lang="en-US" sz="1200" i="1" dirty="0"/>
              <a:t>.</a:t>
            </a:r>
            <a:endParaRPr lang="en-US" sz="1200" dirty="0"/>
          </a:p>
          <a:p>
            <a:pPr marL="628650" lvl="1" indent="-171450" algn="just">
              <a:spcBef>
                <a:spcPts val="600"/>
              </a:spcBef>
              <a:spcAft>
                <a:spcPts val="600"/>
              </a:spcAft>
              <a:buFontTx/>
              <a:buChar char="-"/>
              <a:defRPr/>
            </a:pPr>
            <a:endParaRPr lang="en-US" sz="1200" dirty="0">
              <a:solidFill>
                <a:srgbClr val="002060"/>
              </a:solidFill>
              <a:latin typeface="Arial" panose="020B0604020202020204" pitchFamily="34"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2" y="24707"/>
            <a:ext cx="734675" cy="684452"/>
          </a:xfrm>
          <a:prstGeom prst="rect">
            <a:avLst/>
          </a:prstGeom>
        </p:spPr>
      </p:pic>
    </p:spTree>
    <p:extLst>
      <p:ext uri="{BB962C8B-B14F-4D97-AF65-F5344CB8AC3E}">
        <p14:creationId xmlns:p14="http://schemas.microsoft.com/office/powerpoint/2010/main" val="1344277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it-IT" b="1" dirty="0">
                <a:solidFill>
                  <a:srgbClr val="002060"/>
                </a:solidFill>
                <a:latin typeface="Arial" panose="020B0604020202020204" pitchFamily="34" charset="0"/>
                <a:cs typeface="Arial" panose="020B0604020202020204" pitchFamily="34" charset="0"/>
              </a:rPr>
              <a:t>Bổ sung quy định về kiểm soát việc nhập khẩu thuốc đã có </a:t>
            </a:r>
            <a:r>
              <a:rPr lang="it-IT" b="1" dirty="0" smtClean="0">
                <a:solidFill>
                  <a:srgbClr val="002060"/>
                </a:solidFill>
                <a:latin typeface="Arial" panose="020B0604020202020204" pitchFamily="34" charset="0"/>
                <a:cs typeface="Arial" panose="020B0604020202020204" pitchFamily="34" charset="0"/>
              </a:rPr>
              <a:t>GĐKLH theo </a:t>
            </a:r>
            <a:r>
              <a:rPr lang="it-IT" b="1" dirty="0">
                <a:solidFill>
                  <a:srgbClr val="002060"/>
                </a:solidFill>
                <a:latin typeface="Arial" panose="020B0604020202020204" pitchFamily="34" charset="0"/>
                <a:cs typeface="Arial" panose="020B0604020202020204" pitchFamily="34" charset="0"/>
              </a:rPr>
              <a:t>yêu cầu của WHO</a:t>
            </a:r>
            <a:endParaRPr lang="en-US" b="1" dirty="0">
              <a:solidFill>
                <a:srgbClr val="002060"/>
              </a:solidFill>
              <a:latin typeface="Arial" panose="020B0604020202020204" pitchFamily="34" charset="0"/>
              <a:cs typeface="Arial" panose="020B0604020202020204" pitchFamily="34" charset="0"/>
            </a:endParaRPr>
          </a:p>
          <a:p>
            <a:pPr algn="just"/>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64455" y="126151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894728" y="2177707"/>
            <a:ext cx="3967917" cy="1982941"/>
          </a:xfrm>
          <a:prstGeom prst="rect">
            <a:avLst/>
          </a:prstGeom>
          <a:noFill/>
          <a:ln/>
        </p:spPr>
        <p:txBody>
          <a:bodyPr wrap="square" lIns="0" tIns="0" rIns="0" bIns="0" rtlCol="0" anchor="t"/>
          <a:lstStyle/>
          <a:p>
            <a:pPr marL="628650" lvl="1" indent="-171450" algn="just">
              <a:buFontTx/>
              <a:buChar char="-"/>
              <a:defRPr/>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HQ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phép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lô</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NK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TH </a:t>
            </a: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sau</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buFont typeface="Wingdings" panose="05000000000000000000" pitchFamily="2" charset="2"/>
              <a:buChar char="Ø"/>
              <a:defRPr/>
            </a:pP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UBND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tỉnh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đáp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trừ</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phép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tục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tại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đ k1 Đ59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LD;</a:t>
            </a: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buFont typeface="Wingdings" panose="05000000000000000000" pitchFamily="2" charset="2"/>
              <a:buChar char="Ø"/>
              <a:defRPr/>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Lô</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chưa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đủ</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05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ngày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đến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thủ</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tục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hải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buFont typeface="Wingdings" panose="05000000000000000000" pitchFamily="2" charset="2"/>
              <a:buChar char="Ø"/>
              <a:defRPr/>
            </a:pP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luật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71450" indent="-171450" algn="just">
              <a:spcBef>
                <a:spcPts val="600"/>
              </a:spcBef>
              <a:spcAft>
                <a:spcPts val="600"/>
              </a:spcAft>
              <a:buFontTx/>
              <a:buChar char="-"/>
              <a:defRPr/>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3738" y="1783303"/>
            <a:ext cx="3214882" cy="451464"/>
          </a:xfrm>
          <a:prstGeom prst="rect">
            <a:avLst/>
          </a:prstGeom>
          <a:noFill/>
          <a:ln/>
        </p:spPr>
        <p:txBody>
          <a:bodyPr wrap="square" lIns="0" tIns="0" rIns="0" bIns="0" rtlCol="0" anchor="t"/>
          <a:lstStyle/>
          <a:p>
            <a:pPr lvl="0" algn="ctr">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Kiểm</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soát</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nhập</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khẩu</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3597690" cy="451464"/>
          </a:xfrm>
          <a:prstGeom prst="rect">
            <a:avLst/>
          </a:prstGeom>
          <a:noFill/>
          <a:ln/>
        </p:spPr>
        <p:txBody>
          <a:bodyPr wrap="square" lIns="0" tIns="0" rIns="0" bIns="0" rtlCol="0" anchor="t"/>
          <a:lstStyle/>
          <a:p>
            <a:pPr algn="just">
              <a:spcBef>
                <a:spcPts val="600"/>
              </a:spcBef>
              <a:spcAft>
                <a:spcPts val="600"/>
              </a:spcAft>
              <a:defRPr/>
            </a:pPr>
            <a:r>
              <a:rPr lang="en-US" sz="12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Khắc</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phục</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tái</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chế</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NLLT </a:t>
            </a:r>
            <a:r>
              <a:rPr lang="en-US" sz="12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bị</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thu</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hồi</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35346" y="2104181"/>
            <a:ext cx="4127299" cy="846386"/>
          </a:xfrm>
          <a:prstGeom prst="rect">
            <a:avLst/>
          </a:prstGeom>
        </p:spPr>
        <p:txBody>
          <a:bodyPr wrap="square">
            <a:spAutoFit/>
          </a:bodyPr>
          <a:lstStyle/>
          <a:p>
            <a:pPr marL="628650" lvl="1" indent="-171450" algn="just">
              <a:spcBef>
                <a:spcPts val="600"/>
              </a:spcBef>
              <a:buFontTx/>
              <a:buChar char="-"/>
              <a:defRPr/>
            </a:pPr>
            <a:endParaRPr lang="vi-VN"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lnSpc>
                <a:spcPct val="125000"/>
              </a:lnSpc>
              <a:spcBef>
                <a:spcPts val="600"/>
              </a:spcBef>
              <a:spcAft>
                <a:spcPts val="600"/>
              </a:spcAft>
              <a:buFontTx/>
              <a:buChar char="-"/>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91855" y="2137333"/>
            <a:ext cx="4572000" cy="1723549"/>
          </a:xfrm>
          <a:prstGeom prst="rect">
            <a:avLst/>
          </a:prstGeom>
        </p:spPr>
        <p:txBody>
          <a:bodyPr>
            <a:spAutoFit/>
          </a:bodyPr>
          <a:lstStyle/>
          <a:p>
            <a:pPr marL="457200" lvl="1" algn="just">
              <a:spcBef>
                <a:spcPts val="600"/>
              </a:spcBef>
              <a:spcAft>
                <a:spcPts val="600"/>
              </a:spcAft>
              <a:defRPr/>
            </a:pP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sau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UBND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tỉnh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lô</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đáp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thì</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trách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bằng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BYT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CSNK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tạm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ngừng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doanh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tại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khoản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6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77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LD.</a:t>
            </a:r>
          </a:p>
          <a:p>
            <a:pPr marL="628650" lvl="1" indent="-171450" algn="just">
              <a:spcBef>
                <a:spcPts val="600"/>
              </a:spcBef>
              <a:spcAft>
                <a:spcPts val="600"/>
              </a:spcAft>
              <a:buFontTx/>
              <a:buChar char="-"/>
              <a:defRPr/>
            </a:pPr>
            <a:endParaRPr lang="en-US" sz="1200" dirty="0">
              <a:solidFill>
                <a:srgbClr val="002060"/>
              </a:solidFill>
              <a:latin typeface="Arial" panose="020B0604020202020204" pitchFamily="34"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3" y="24707"/>
            <a:ext cx="734675" cy="684452"/>
          </a:xfrm>
          <a:prstGeom prst="rect">
            <a:avLst/>
          </a:prstGeom>
        </p:spPr>
      </p:pic>
    </p:spTree>
    <p:extLst>
      <p:ext uri="{BB962C8B-B14F-4D97-AF65-F5344CB8AC3E}">
        <p14:creationId xmlns:p14="http://schemas.microsoft.com/office/powerpoint/2010/main" val="2982149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NỘI DUNG CƠ BẢN CỦA NGHỊ ĐỊNH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it-IT" b="1" dirty="0">
                <a:solidFill>
                  <a:srgbClr val="002060"/>
                </a:solidFill>
                <a:latin typeface="Arial" panose="020B0604020202020204" pitchFamily="34" charset="0"/>
                <a:cs typeface="Arial" panose="020B0604020202020204" pitchFamily="34" charset="0"/>
              </a:rPr>
              <a:t>Bổ sung quy định về kiểm soát việc nhập khẩu thuốc đã có </a:t>
            </a:r>
            <a:r>
              <a:rPr lang="it-IT" b="1" dirty="0" smtClean="0">
                <a:solidFill>
                  <a:srgbClr val="002060"/>
                </a:solidFill>
                <a:latin typeface="Arial" panose="020B0604020202020204" pitchFamily="34" charset="0"/>
                <a:cs typeface="Arial" panose="020B0604020202020204" pitchFamily="34" charset="0"/>
              </a:rPr>
              <a:t>GĐKLH theo </a:t>
            </a:r>
            <a:r>
              <a:rPr lang="it-IT" b="1" dirty="0">
                <a:solidFill>
                  <a:srgbClr val="002060"/>
                </a:solidFill>
                <a:latin typeface="Arial" panose="020B0604020202020204" pitchFamily="34" charset="0"/>
                <a:cs typeface="Arial" panose="020B0604020202020204" pitchFamily="34" charset="0"/>
              </a:rPr>
              <a:t>yêu cầu của WHO</a:t>
            </a:r>
            <a:endParaRPr lang="en-US" b="1" dirty="0">
              <a:solidFill>
                <a:srgbClr val="002060"/>
              </a:solidFill>
              <a:latin typeface="Arial" panose="020B0604020202020204" pitchFamily="34" charset="0"/>
              <a:cs typeface="Arial" panose="020B0604020202020204" pitchFamily="34" charset="0"/>
            </a:endParaRPr>
          </a:p>
          <a:p>
            <a:pPr algn="just"/>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64455" y="126151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894728" y="2177707"/>
            <a:ext cx="3967917" cy="1982941"/>
          </a:xfrm>
          <a:prstGeom prst="rect">
            <a:avLst/>
          </a:prstGeom>
          <a:noFill/>
          <a:ln/>
        </p:spPr>
        <p:txBody>
          <a:bodyPr wrap="square" lIns="0" tIns="0" rIns="0" bIns="0" rtlCol="0" anchor="t"/>
          <a:lstStyle/>
          <a:p>
            <a:pPr marL="171450" indent="-171450" algn="just">
              <a:spcBef>
                <a:spcPts val="600"/>
              </a:spcBef>
              <a:spcAft>
                <a:spcPts val="600"/>
              </a:spcAft>
              <a:buFontTx/>
              <a:buChar char="-"/>
              <a:defRPr/>
            </a:pPr>
            <a:r>
              <a:rPr lang="en-GB"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lưu</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342900" indent="-342900" algn="just">
              <a:buFont typeface="Wingdings" panose="05000000000000000000" pitchFamily="2" charset="2"/>
              <a:buChar char="Ø"/>
            </a:pP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CSNK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UBND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tỉnh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nơi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hạn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03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ngày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kể</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ngày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CSKN.</a:t>
            </a: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Wingdings" panose="05000000000000000000" pitchFamily="2" charset="2"/>
              <a:buChar char="Ø"/>
            </a:pP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Lô</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xử</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lý</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BT BYT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luật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liên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71450" indent="-171450" algn="just">
              <a:spcBef>
                <a:spcPts val="600"/>
              </a:spcBef>
              <a:spcAft>
                <a:spcPts val="600"/>
              </a:spcAft>
              <a:buFontTx/>
              <a:buChar char="-"/>
              <a:defRPr/>
            </a:pP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71450" indent="-171450" algn="just">
              <a:spcBef>
                <a:spcPts val="600"/>
              </a:spcBef>
              <a:spcAft>
                <a:spcPts val="600"/>
              </a:spcAft>
              <a:buFontTx/>
              <a:buChar char="-"/>
              <a:defRPr/>
            </a:pP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defRPr/>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3738" y="1783303"/>
            <a:ext cx="3214882" cy="451464"/>
          </a:xfrm>
          <a:prstGeom prst="rect">
            <a:avLst/>
          </a:prstGeom>
          <a:noFill/>
          <a:ln/>
        </p:spPr>
        <p:txBody>
          <a:bodyPr wrap="square" lIns="0" tIns="0" rIns="0" bIns="0" rtlCol="0" anchor="t"/>
          <a:lstStyle/>
          <a:p>
            <a:pPr lvl="0" algn="ctr">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Kiểm</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soát</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nhập</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khẩu</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3597690" cy="451464"/>
          </a:xfrm>
          <a:prstGeom prst="rect">
            <a:avLst/>
          </a:prstGeom>
          <a:noFill/>
          <a:ln/>
        </p:spPr>
        <p:txBody>
          <a:bodyPr wrap="square" lIns="0" tIns="0" rIns="0" bIns="0" rtlCol="0" anchor="t"/>
          <a:lstStyle/>
          <a:p>
            <a:pPr algn="just">
              <a:spcBef>
                <a:spcPts val="600"/>
              </a:spcBef>
              <a:spcAft>
                <a:spcPts val="600"/>
              </a:spcAft>
              <a:defRPr/>
            </a:pPr>
            <a:r>
              <a:rPr lang="en-US" sz="12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Khắc</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phục</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tái</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chế</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NLLT </a:t>
            </a:r>
            <a:r>
              <a:rPr lang="en-US" sz="12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bị</a:t>
            </a:r>
            <a:r>
              <a:rPr lang="en-US" sz="12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thu</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hồi</a:t>
            </a:r>
            <a:r>
              <a:rPr lang="en-US"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6" name="Rectangle 5"/>
          <p:cNvSpPr/>
          <p:nvPr/>
        </p:nvSpPr>
        <p:spPr>
          <a:xfrm>
            <a:off x="4735346" y="2104181"/>
            <a:ext cx="4127299" cy="846386"/>
          </a:xfrm>
          <a:prstGeom prst="rect">
            <a:avLst/>
          </a:prstGeom>
        </p:spPr>
        <p:txBody>
          <a:bodyPr wrap="square">
            <a:spAutoFit/>
          </a:bodyPr>
          <a:lstStyle/>
          <a:p>
            <a:pPr marL="628650" lvl="1" indent="-171450" algn="just">
              <a:spcBef>
                <a:spcPts val="600"/>
              </a:spcBef>
              <a:buFontTx/>
              <a:buChar char="-"/>
              <a:defRPr/>
            </a:pPr>
            <a:endParaRPr lang="vi-VN"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lnSpc>
                <a:spcPct val="125000"/>
              </a:lnSpc>
              <a:spcBef>
                <a:spcPts val="600"/>
              </a:spcBef>
              <a:spcAft>
                <a:spcPts val="600"/>
              </a:spcAft>
              <a:buFontTx/>
              <a:buChar char="-"/>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91855" y="2137333"/>
            <a:ext cx="4572000" cy="2985433"/>
          </a:xfrm>
          <a:prstGeom prst="rect">
            <a:avLst/>
          </a:prstGeom>
        </p:spPr>
        <p:txBody>
          <a:bodyPr>
            <a:spAutoFit/>
          </a:bodyPr>
          <a:lstStyle/>
          <a:p>
            <a:pPr algn="just">
              <a:spcBef>
                <a:spcPts val="600"/>
              </a:spcBef>
              <a:spcAft>
                <a:spcPts val="600"/>
              </a:spcAft>
              <a:defRPr/>
            </a:pPr>
            <a:r>
              <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lưu</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1200" dirty="0" err="1">
                <a:solidFill>
                  <a:srgbClr val="002060"/>
                </a:solidFill>
                <a:latin typeface="Arial" panose="020B0604020202020204" pitchFamily="34" charset="0"/>
                <a:ea typeface="Calibri" panose="020F0502020204030204" pitchFamily="34" charset="0"/>
                <a:cs typeface="Arial" panose="020B0604020202020204" pitchFamily="34" charset="0"/>
              </a:rPr>
              <a:t>hành</a:t>
            </a: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Wingdings" panose="05000000000000000000" pitchFamily="2" charset="2"/>
              <a:buChar char="Ø"/>
            </a:pP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soát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tại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K3 Đ103 </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LD</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đưa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Wingdings" panose="05000000000000000000" pitchFamily="2" charset="2"/>
              <a:buChar char="Ø"/>
            </a:pP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tại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khoản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3, 4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5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103 </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LD</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Wingdings" panose="05000000000000000000" pitchFamily="2" charset="2"/>
              <a:buChar char="Ø"/>
            </a:pP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Lô</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thuốc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nhập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khẩu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bảo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quản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tại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kho</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đáp</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nguyên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tắc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chuẩn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GSP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CSNK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lấy</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mẫu</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kiểm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spcBef>
                <a:spcPts val="600"/>
              </a:spcBef>
              <a:spcAft>
                <a:spcPts val="600"/>
              </a:spcAft>
              <a:buFontTx/>
              <a:buChar char="-"/>
              <a:defRPr/>
            </a:pPr>
            <a:endParaRPr lang="en-US" sz="1200" dirty="0">
              <a:solidFill>
                <a:srgbClr val="002060"/>
              </a:solidFill>
              <a:latin typeface="Arial" panose="020B0604020202020204" pitchFamily="34"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7144"/>
            <a:ext cx="734675" cy="684452"/>
          </a:xfrm>
          <a:prstGeom prst="rect">
            <a:avLst/>
          </a:prstGeom>
        </p:spPr>
      </p:pic>
    </p:spTree>
    <p:extLst>
      <p:ext uri="{BB962C8B-B14F-4D97-AF65-F5344CB8AC3E}">
        <p14:creationId xmlns:p14="http://schemas.microsoft.com/office/powerpoint/2010/main" val="1075039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173615EE-B082-6989-BDBD-07C8C4A55644}"/>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CB77D4A8-200C-8355-6D9C-164C56307EDB}"/>
              </a:ext>
            </a:extLst>
          </p:cNvPr>
          <p:cNvSpPr txBox="1">
            <a:spLocks noGrp="1"/>
          </p:cNvSpPr>
          <p:nvPr>
            <p:ph type="title"/>
          </p:nvPr>
        </p:nvSpPr>
        <p:spPr>
          <a:xfrm>
            <a:off x="3769198" y="289678"/>
            <a:ext cx="338407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B050"/>
                </a:solidFill>
                <a:latin typeface="+mj-lt"/>
                <a:ea typeface="Segoe UI Black" panose="020B0A02040204020203" pitchFamily="34" charset="0"/>
              </a:rPr>
              <a:t>PHẦN </a:t>
            </a:r>
            <a:r>
              <a:rPr lang="en-US" dirty="0" smtClean="0">
                <a:solidFill>
                  <a:srgbClr val="00B050"/>
                </a:solidFill>
                <a:latin typeface="+mj-lt"/>
                <a:ea typeface="Segoe UI Black" panose="020B0A02040204020203" pitchFamily="34" charset="0"/>
              </a:rPr>
              <a:t>V</a:t>
            </a:r>
            <a:endParaRPr lang="en-US" dirty="0">
              <a:solidFill>
                <a:srgbClr val="00B050"/>
              </a:solidFill>
              <a:latin typeface="+mj-lt"/>
              <a:ea typeface="Segoe UI Black" panose="020B0A02040204020203" pitchFamily="34" charset="0"/>
            </a:endParaRPr>
          </a:p>
        </p:txBody>
      </p:sp>
      <p:sp>
        <p:nvSpPr>
          <p:cNvPr id="303" name="Google Shape;303;p54">
            <a:extLst>
              <a:ext uri="{FF2B5EF4-FFF2-40B4-BE49-F238E27FC236}">
                <a16:creationId xmlns:a16="http://schemas.microsoft.com/office/drawing/2014/main" xmlns="" id="{77C191BF-6B1B-7C11-4FF9-9CE7CDFE2F43}"/>
              </a:ext>
            </a:extLst>
          </p:cNvPr>
          <p:cNvSpPr txBox="1">
            <a:spLocks noGrp="1"/>
          </p:cNvSpPr>
          <p:nvPr>
            <p:ph type="body" idx="1"/>
          </p:nvPr>
        </p:nvSpPr>
        <p:spPr>
          <a:xfrm>
            <a:off x="456729" y="1371021"/>
            <a:ext cx="8393976" cy="1673771"/>
          </a:xfrm>
          <a:prstGeom prst="rect">
            <a:avLst/>
          </a:prstGeom>
        </p:spPr>
        <p:txBody>
          <a:bodyPr spcFirstLastPara="1" wrap="square" lIns="91425" tIns="91425" rIns="91425" bIns="91425" anchor="t" anchorCtr="0">
            <a:noAutofit/>
          </a:bodyPr>
          <a:lstStyle/>
          <a:p>
            <a:pPr marL="0" indent="0" algn="ctr">
              <a:lnSpc>
                <a:spcPct val="100000"/>
              </a:lnSpc>
              <a:spcAft>
                <a:spcPts val="1600"/>
              </a:spcAft>
              <a:buSzPct val="110000"/>
              <a:buNone/>
            </a:pPr>
            <a:r>
              <a:rPr lang="en-GB" sz="2400" b="1" dirty="0" smtClean="0">
                <a:solidFill>
                  <a:srgbClr val="004D86"/>
                </a:solidFill>
                <a:latin typeface="Arial (Body)"/>
                <a:cs typeface="Segoe UI Semilight" panose="020B0402040204020203" pitchFamily="34" charset="0"/>
              </a:rPr>
              <a:t>ĐIỀU KHOẢN THI HÀNH</a:t>
            </a:r>
            <a:endParaRPr lang="vi-VN" sz="2400" b="1" dirty="0">
              <a:solidFill>
                <a:srgbClr val="004D86"/>
              </a:solidFill>
              <a:latin typeface="Arial (Body)"/>
              <a:cs typeface="Segoe UI Semilight" panose="020B0402040204020203" pitchFamily="34" charset="0"/>
            </a:endParaRPr>
          </a:p>
        </p:txBody>
      </p:sp>
      <p:cxnSp>
        <p:nvCxnSpPr>
          <p:cNvPr id="305" name="Google Shape;305;p54">
            <a:extLst>
              <a:ext uri="{FF2B5EF4-FFF2-40B4-BE49-F238E27FC236}">
                <a16:creationId xmlns:a16="http://schemas.microsoft.com/office/drawing/2014/main" xmlns="" id="{76B4B24A-11A1-D491-A837-E6EDABC95F0B}"/>
              </a:ext>
            </a:extLst>
          </p:cNvPr>
          <p:cNvCxnSpPr/>
          <p:nvPr/>
        </p:nvCxnSpPr>
        <p:spPr>
          <a:xfrm>
            <a:off x="2013117" y="888893"/>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EE29F38F-EE83-186E-2783-A0120633FB1E}"/>
              </a:ext>
            </a:extLst>
          </p:cNvPr>
          <p:cNvPicPr preferRelativeResize="0"/>
          <p:nvPr/>
        </p:nvPicPr>
        <p:blipFill rotWithShape="1">
          <a:blip r:embed="rId3">
            <a:alphaModFix/>
          </a:blip>
          <a:srcRect t="31505" b="34422"/>
          <a:stretch/>
        </p:blipFill>
        <p:spPr>
          <a:xfrm>
            <a:off x="0" y="3247200"/>
            <a:ext cx="9143996" cy="1896299"/>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91" y="0"/>
            <a:ext cx="734675" cy="684452"/>
          </a:xfrm>
          <a:prstGeom prst="rect">
            <a:avLst/>
          </a:prstGeom>
        </p:spPr>
      </p:pic>
    </p:spTree>
    <p:extLst>
      <p:ext uri="{BB962C8B-B14F-4D97-AF65-F5344CB8AC3E}">
        <p14:creationId xmlns:p14="http://schemas.microsoft.com/office/powerpoint/2010/main" val="3547004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ĐIỀU KHOẢN THI HÀNH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US" b="1" dirty="0" smtClean="0">
                <a:solidFill>
                  <a:srgbClr val="002060"/>
                </a:solidFill>
                <a:latin typeface="Arial" panose="020B0604020202020204" pitchFamily="34" charset="0"/>
                <a:cs typeface="Arial" panose="020B0604020202020204" pitchFamily="34" charset="0"/>
              </a:rPr>
              <a:t>LỘ TRÌNH TRIỂN KHAI</a:t>
            </a:r>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64455" y="126151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940378" y="2137333"/>
            <a:ext cx="3967917" cy="1982941"/>
          </a:xfrm>
          <a:prstGeom prst="rect">
            <a:avLst/>
          </a:prstGeom>
          <a:noFill/>
          <a:ln/>
        </p:spPr>
        <p:txBody>
          <a:bodyPr wrap="square" lIns="0" tIns="0" rIns="0" bIns="0" rtlCol="0" anchor="t"/>
          <a:lstStyle/>
          <a:p>
            <a:pPr lvl="1" algn="just">
              <a:spcBef>
                <a:spcPts val="600"/>
              </a:spcBef>
              <a:spcAft>
                <a:spcPts val="600"/>
              </a:spcAft>
              <a:defRPr/>
            </a:pP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Trong vòng 30 ngày kể từ ngày Nghị đinh này có hiệu lực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đối tượng thực hiện công bố giá bán buôn thuốc dự kiến có trách nhiệm thực hiện công bố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bán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buôn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kiến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theo quy định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Nghị định</a:t>
            </a: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defRPr/>
            </a:pP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71450" indent="-171450" algn="just">
              <a:spcBef>
                <a:spcPts val="600"/>
              </a:spcBef>
              <a:spcAft>
                <a:spcPts val="600"/>
              </a:spcAft>
              <a:buFontTx/>
              <a:buChar char="-"/>
              <a:defRPr/>
            </a:pP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defRPr/>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3738" y="1783303"/>
            <a:ext cx="3214882" cy="451464"/>
          </a:xfrm>
          <a:prstGeom prst="rect">
            <a:avLst/>
          </a:prstGeom>
          <a:noFill/>
          <a:ln/>
        </p:spPr>
        <p:txBody>
          <a:bodyPr wrap="square" lIns="0" tIns="0" rIns="0" bIns="0" rtlCol="0" anchor="t"/>
          <a:lstStyle/>
          <a:p>
            <a:pPr lvl="0" algn="ctr">
              <a:spcBef>
                <a:spcPts val="600"/>
              </a:spcBef>
              <a:spcAft>
                <a:spcPts val="600"/>
              </a:spcAft>
              <a:defRPr/>
            </a:pPr>
            <a:r>
              <a:rPr lang="en-US" sz="1200" b="1" dirty="0" err="1" smtClean="0">
                <a:solidFill>
                  <a:srgbClr val="002060"/>
                </a:solidFill>
                <a:latin typeface="Arial" panose="020B0604020202020204" pitchFamily="34" charset="0"/>
                <a:cs typeface="Arial" panose="020B0604020202020204" pitchFamily="34" charset="0"/>
              </a:rPr>
              <a:t>Giải</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quyết</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hồ</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sơ</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theo</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hình</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thức</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trực</a:t>
            </a:r>
            <a:r>
              <a:rPr lang="en-US" sz="1200" b="1" dirty="0" smtClean="0">
                <a:solidFill>
                  <a:srgbClr val="002060"/>
                </a:solidFill>
                <a:latin typeface="Arial" panose="020B0604020202020204" pitchFamily="34" charset="0"/>
                <a:cs typeface="Arial" panose="020B0604020202020204" pitchFamily="34" charset="0"/>
              </a:rPr>
              <a:t> </a:t>
            </a:r>
            <a:r>
              <a:rPr lang="en-US" sz="1200" b="1" dirty="0" err="1" smtClean="0">
                <a:solidFill>
                  <a:srgbClr val="002060"/>
                </a:solidFill>
                <a:latin typeface="Arial" panose="020B0604020202020204" pitchFamily="34" charset="0"/>
                <a:cs typeface="Arial" panose="020B0604020202020204" pitchFamily="34" charset="0"/>
              </a:rPr>
              <a:t>tuyến</a:t>
            </a:r>
            <a:endParaRPr lang="en-US" sz="1200" b="1" dirty="0">
              <a:solidFill>
                <a:srgbClr val="002060"/>
              </a:solidFill>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3597690" cy="451464"/>
          </a:xfrm>
          <a:prstGeom prst="rect">
            <a:avLst/>
          </a:prstGeom>
          <a:noFill/>
          <a:ln/>
        </p:spPr>
        <p:txBody>
          <a:bodyPr wrap="square" lIns="0" tIns="0" rIns="0" bIns="0" rtlCol="0" anchor="t"/>
          <a:lstStyle/>
          <a:p>
            <a:pPr algn="just"/>
            <a:r>
              <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vi-VN"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ông bố giá bán buôn thuốc dự </a:t>
            </a:r>
            <a:r>
              <a:rPr lang="vi-VN" sz="12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kiến</a:t>
            </a:r>
            <a:endPar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9" name="Rectangle 8"/>
          <p:cNvSpPr/>
          <p:nvPr/>
        </p:nvSpPr>
        <p:spPr>
          <a:xfrm>
            <a:off x="191855" y="2137333"/>
            <a:ext cx="4572000" cy="1138773"/>
          </a:xfrm>
          <a:prstGeom prst="rect">
            <a:avLst/>
          </a:prstGeom>
        </p:spPr>
        <p:txBody>
          <a:bodyPr>
            <a:spAutoFit/>
          </a:bodyPr>
          <a:lstStyle/>
          <a:p>
            <a:pPr marL="457200" lvl="1" algn="just">
              <a:spcBef>
                <a:spcPts val="600"/>
              </a:spcBef>
              <a:spcAft>
                <a:spcPts val="600"/>
              </a:spcAft>
              <a:defRPr/>
            </a:pP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Kể</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ngày 01/07/202</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7</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các thủ tục hành chính quy định tại Nghị định này phải triển khai theo hình thức trực tuyến. </a:t>
            </a: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34675" cy="684452"/>
          </a:xfrm>
          <a:prstGeom prst="rect">
            <a:avLst/>
          </a:prstGeom>
        </p:spPr>
      </p:pic>
    </p:spTree>
    <p:extLst>
      <p:ext uri="{BB962C8B-B14F-4D97-AF65-F5344CB8AC3E}">
        <p14:creationId xmlns:p14="http://schemas.microsoft.com/office/powerpoint/2010/main" val="1190736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ĐIỀU KHOẢN THI HÀNH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US" b="1" dirty="0" smtClean="0">
                <a:solidFill>
                  <a:srgbClr val="002060"/>
                </a:solidFill>
                <a:latin typeface="Arial" panose="020B0604020202020204" pitchFamily="34" charset="0"/>
                <a:cs typeface="Arial" panose="020B0604020202020204" pitchFamily="34" charset="0"/>
              </a:rPr>
              <a:t>LỘ TRÌNH TRIỂN KHAI</a:t>
            </a:r>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64455" y="126151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948653" y="2381165"/>
            <a:ext cx="3967917" cy="1982941"/>
          </a:xfrm>
          <a:prstGeom prst="rect">
            <a:avLst/>
          </a:prstGeom>
          <a:noFill/>
          <a:ln/>
        </p:spPr>
        <p:txBody>
          <a:bodyPr wrap="square" lIns="0" tIns="0" rIns="0" bIns="0" rtlCol="0" anchor="t"/>
          <a:lstStyle/>
          <a:p>
            <a:pPr algn="just">
              <a:spcBef>
                <a:spcPts val="600"/>
              </a:spcBef>
              <a:spcAft>
                <a:spcPts val="600"/>
              </a:spcAft>
              <a:defRPr/>
            </a:pP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71450" indent="-171450" algn="just">
              <a:spcBef>
                <a:spcPts val="600"/>
              </a:spcBef>
              <a:spcAft>
                <a:spcPts val="600"/>
              </a:spcAft>
              <a:buFontTx/>
              <a:buChar char="-"/>
              <a:defRPr/>
            </a:pP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defRPr/>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3" name="Text 5">
            <a:extLst>
              <a:ext uri="{FF2B5EF4-FFF2-40B4-BE49-F238E27FC236}">
                <a16:creationId xmlns:a16="http://schemas.microsoft.com/office/drawing/2014/main" xmlns="" id="{4A1BE536-5BFA-1A85-5689-3E2D979403C3}"/>
              </a:ext>
            </a:extLst>
          </p:cNvPr>
          <p:cNvSpPr/>
          <p:nvPr/>
        </p:nvSpPr>
        <p:spPr>
          <a:xfrm>
            <a:off x="773738" y="1783303"/>
            <a:ext cx="3214882" cy="451464"/>
          </a:xfrm>
          <a:prstGeom prst="rect">
            <a:avLst/>
          </a:prstGeom>
          <a:noFill/>
          <a:ln/>
        </p:spPr>
        <p:txBody>
          <a:bodyPr wrap="square" lIns="0" tIns="0" rIns="0" bIns="0" rtlCol="0" anchor="t"/>
          <a:lstStyle/>
          <a:p>
            <a:pPr algn="just"/>
            <a:r>
              <a:rPr lang="en-GB" sz="12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vi-VN" sz="12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hực </a:t>
            </a:r>
            <a:r>
              <a:rPr lang="vi-VN"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hiện thực hành tốt đối với cơ sở kiểm nghiệm thuốc, nguyên liệu làm thuốc của Nhà nước</a:t>
            </a:r>
            <a:endPar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264955" y="1726243"/>
            <a:ext cx="3597690" cy="451464"/>
          </a:xfrm>
          <a:prstGeom prst="rect">
            <a:avLst/>
          </a:prstGeom>
          <a:noFill/>
          <a:ln/>
        </p:spPr>
        <p:txBody>
          <a:bodyPr wrap="square" lIns="0" tIns="0" rIns="0" bIns="0" rtlCol="0" anchor="t"/>
          <a:lstStyle/>
          <a:p>
            <a:pPr algn="just"/>
            <a:r>
              <a:rPr lang="en-GB"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vi-VN"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hực hiện thực hành tốt đối với cơ sở kiểm nghiệm thuốc, nguyên liệu làm thuốc của Nhà nước</a:t>
            </a:r>
            <a:endPar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9" name="Rectangle 8"/>
          <p:cNvSpPr/>
          <p:nvPr/>
        </p:nvSpPr>
        <p:spPr>
          <a:xfrm>
            <a:off x="101421" y="2405793"/>
            <a:ext cx="4572000" cy="3130088"/>
          </a:xfrm>
          <a:prstGeom prst="rect">
            <a:avLst/>
          </a:prstGeom>
        </p:spPr>
        <p:txBody>
          <a:bodyPr>
            <a:spAutoFit/>
          </a:bodyPr>
          <a:lstStyle/>
          <a:p>
            <a:pPr marL="628650" lvl="1" indent="-171450" algn="just">
              <a:lnSpc>
                <a:spcPct val="120000"/>
              </a:lnSpc>
              <a:buFontTx/>
              <a:buChar char="-"/>
            </a:pP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Kể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từ ngày Nghị định này có hiệu lực</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628650" lvl="1" indent="-171450" algn="just">
              <a:lnSpc>
                <a:spcPct val="120000"/>
              </a:lnSpc>
              <a:buFont typeface="Wingdings" panose="05000000000000000000" pitchFamily="2" charset="2"/>
              <a:buChar char="Ø"/>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ơ sở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KN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thuốc,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NLLT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của Nhà nước chưa tuân thủ đầy đủ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GLP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chỉ được thực hiện các thử nghiệm thuộc phạm vi chứng nhận đáp ứng tiêu chuẩn TCVN ISO/IEC 17025 yêu cầu chung về năng lực của các phòng thử nghiệm hiệu chuẩn đã được các tổ chức chứng nhận phù hợp đánh giá, chứng nhận. </a:t>
            </a: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lnSpc>
                <a:spcPct val="120000"/>
              </a:lnSpc>
              <a:buFont typeface="Wingdings" panose="05000000000000000000" pitchFamily="2" charset="2"/>
              <a:buChar char="Ø"/>
            </a:pP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KN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thuốc,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NLLT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của Nhà nước của Nhà nước lần đầu triển khai hoạt động kiểm nghiệm thuốc,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NLLT</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hoặc bổ sung phạm vi hoạt động kiểm nghiệm phải tuân thủ </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GLP</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712676" y="2234767"/>
            <a:ext cx="4168275" cy="757130"/>
          </a:xfrm>
          <a:prstGeom prst="rect">
            <a:avLst/>
          </a:prstGeom>
        </p:spPr>
        <p:txBody>
          <a:bodyPr wrap="square">
            <a:spAutoFit/>
          </a:bodyPr>
          <a:lstStyle/>
          <a:p>
            <a:pPr marL="457200" lvl="1" algn="just">
              <a:lnSpc>
                <a:spcPct val="120000"/>
              </a:lnSpc>
            </a:pPr>
            <a:r>
              <a:rPr lang="en-GB"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Chậm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nhất đến ngày 01</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01</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2027, cơ sở kiểm nghiệm thuốc, nguyên liệu làm thuốc của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NN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phải tuân thủ đầy đủ thực hành tốt phòng thí nghiệm.</a:t>
            </a: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3" y="0"/>
            <a:ext cx="734675" cy="684452"/>
          </a:xfrm>
          <a:prstGeom prst="rect">
            <a:avLst/>
          </a:prstGeom>
        </p:spPr>
      </p:pic>
    </p:spTree>
    <p:extLst>
      <p:ext uri="{BB962C8B-B14F-4D97-AF65-F5344CB8AC3E}">
        <p14:creationId xmlns:p14="http://schemas.microsoft.com/office/powerpoint/2010/main" val="3870127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ĐIỀU KHOẢN THI HÀNH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US" b="1" dirty="0" smtClean="0">
                <a:solidFill>
                  <a:srgbClr val="002060"/>
                </a:solidFill>
                <a:latin typeface="Arial" panose="020B0604020202020204" pitchFamily="34" charset="0"/>
                <a:cs typeface="Arial" panose="020B0604020202020204" pitchFamily="34" charset="0"/>
              </a:rPr>
              <a:t>ĐIỀU KHOẢN CHUYỂN TIẾP</a:t>
            </a:r>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64455" y="126151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948653" y="2381165"/>
            <a:ext cx="3967917" cy="1982941"/>
          </a:xfrm>
          <a:prstGeom prst="rect">
            <a:avLst/>
          </a:prstGeom>
          <a:noFill/>
          <a:ln/>
        </p:spPr>
        <p:txBody>
          <a:bodyPr wrap="square" lIns="0" tIns="0" rIns="0" bIns="0" rtlCol="0" anchor="t"/>
          <a:lstStyle/>
          <a:p>
            <a:pPr algn="just">
              <a:spcBef>
                <a:spcPts val="600"/>
              </a:spcBef>
              <a:spcAft>
                <a:spcPts val="600"/>
              </a:spcAft>
              <a:defRPr/>
            </a:pP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71450" indent="-171450" algn="just">
              <a:spcBef>
                <a:spcPts val="600"/>
              </a:spcBef>
              <a:spcAft>
                <a:spcPts val="600"/>
              </a:spcAft>
              <a:buFontTx/>
              <a:buChar char="-"/>
              <a:defRPr/>
            </a:pP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defRPr/>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9" name="Rectangle 8"/>
          <p:cNvSpPr/>
          <p:nvPr/>
        </p:nvSpPr>
        <p:spPr>
          <a:xfrm>
            <a:off x="-57630" y="1935175"/>
            <a:ext cx="4572000" cy="3130088"/>
          </a:xfrm>
          <a:prstGeom prst="rect">
            <a:avLst/>
          </a:prstGeom>
        </p:spPr>
        <p:txBody>
          <a:bodyPr>
            <a:spAutoFit/>
          </a:bodyPr>
          <a:lstStyle/>
          <a:p>
            <a:pPr marL="457200" lvl="1" algn="just">
              <a:lnSpc>
                <a:spcPct val="120000"/>
              </a:lnSpc>
            </a:pP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vi-VN"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Các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hồ sơ thực hiện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TTHC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theo quy định tại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NĐ 54, 155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88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nộp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trước ngày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NĐ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này có hiệu lực thì thực hiện theo quy định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NĐ 54, 155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88</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trừ trường hợp cơ sở đề nghị thực hiện theo quy định tại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NĐ </a:t>
            </a:r>
            <a:r>
              <a:rPr lang="vi-VN"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này.</a:t>
            </a:r>
            <a:endPar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lnSpc>
                <a:spcPct val="120000"/>
              </a:lnSpc>
            </a:pP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vi-VN"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Giấy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phép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XN, NK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thuốc,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NLLT; Đ</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ơn hàng xuất khẩu, nhập khẩu thuốc,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NLLT</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và các thủ tục hành chính có liên quan được thực hiện theo quy định của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NĐ 54, 155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88</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được thực hiện đến hết thời hạn hiệu lực của Giấy </a:t>
            </a:r>
            <a:r>
              <a:rPr lang="vi-VN"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phép.</a:t>
            </a:r>
            <a:endPar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lnSpc>
                <a:spcPct val="120000"/>
              </a:lnSpc>
            </a:pP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vi-VN"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Thuốc</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NLLT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cấp giấy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ĐKLH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hoặc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công bố trước ngày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NĐ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này có hiệu lực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NK</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vào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VN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thông quan trước ngày 01</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01</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2026 thì hồ sơ thông quan thực hiện theo quy định của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NĐ </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54, 155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88</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hoặc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NĐ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này.</a:t>
            </a:r>
            <a:endPar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658298" y="1803524"/>
            <a:ext cx="4168275" cy="3157788"/>
          </a:xfrm>
          <a:prstGeom prst="rect">
            <a:avLst/>
          </a:prstGeom>
        </p:spPr>
        <p:txBody>
          <a:bodyPr wrap="square">
            <a:spAutoFit/>
          </a:bodyPr>
          <a:lstStyle/>
          <a:p>
            <a:pPr marL="457200" lvl="1" algn="just">
              <a:lnSpc>
                <a:spcPct val="120000"/>
              </a:lnSpc>
            </a:pPr>
            <a:r>
              <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vi-VN"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Chậm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nhất từ ngày 01</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7</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2026,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BCA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có trách nhiệm chia sẻ cho cơ quan cấp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CCHND</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dữ liệu về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LLTP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của người đề nghị cấp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CCHND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trên cơ sở đề nghị của cơ quan cấp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CCHND</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Dữ liệu chia sẻ gồm các thông tin trên Phiếu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LLTP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theo quy định tại Luật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LLTP</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lnSpc>
                <a:spcPct val="120000"/>
              </a:lnSpc>
            </a:pP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Giấy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tiếp nhận nội dung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TT</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thuốc,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QC</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thuốc được cấp trước ngày </a:t>
            </a: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ND</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này có hiệu lực được sử dụng đến hết thời hạn hiệu lực. </a:t>
            </a:r>
            <a:endPar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lnSpc>
                <a:spcPct val="120000"/>
              </a:lnSpc>
            </a:pPr>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G</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iá kê khai, kê khai lại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t</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huốc kê đơn theo quy định tại khoản 3 Điều 107 của Luật Dược số 105/2016/QH13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mà</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không thay đổi mức giá đã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kê</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khai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kê</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khai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sẽ</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được coi là giá bán buôn thuốc dự kiến công bố, công bố lại.</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sở không phải thực hiện công bố</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1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endParaRPr lang="vi-VN"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lnSpc>
                <a:spcPct val="120000"/>
              </a:lnSpc>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 y="47667"/>
            <a:ext cx="734675" cy="684452"/>
          </a:xfrm>
          <a:prstGeom prst="rect">
            <a:avLst/>
          </a:prstGeom>
        </p:spPr>
      </p:pic>
    </p:spTree>
    <p:extLst>
      <p:ext uri="{BB962C8B-B14F-4D97-AF65-F5344CB8AC3E}">
        <p14:creationId xmlns:p14="http://schemas.microsoft.com/office/powerpoint/2010/main" val="123368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92DA4388-B49F-A1C5-CA64-8AF545962B31}"/>
              </a:ext>
            </a:extLst>
          </p:cNvPr>
          <p:cNvSpPr txBox="1">
            <a:spLocks/>
          </p:cNvSpPr>
          <p:nvPr/>
        </p:nvSpPr>
        <p:spPr>
          <a:xfrm>
            <a:off x="4800600" y="709381"/>
            <a:ext cx="3943350" cy="3860124"/>
          </a:xfrm>
          <a:prstGeom prst="rect">
            <a:avLst/>
          </a:prstGeom>
          <a:solidFill>
            <a:schemeClr val="bg1"/>
          </a:solidFill>
          <a:ln w="9525" cap="flat" cmpd="sng" algn="ctr">
            <a:noFill/>
            <a:prstDash val="solid"/>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15000"/>
              </a:lnSpc>
              <a:spcBef>
                <a:spcPts val="0"/>
              </a:spcBef>
              <a:spcAft>
                <a:spcPts val="0"/>
              </a:spcAft>
              <a:buClr>
                <a:srgbClr val="1F7444"/>
              </a:buClr>
              <a:buSzPts val="1000"/>
              <a:buFont typeface="Montserrat SemiBold"/>
              <a:buAutoNum type="arabicPeriod"/>
              <a:defRPr sz="1000" b="0" i="0" u="none" strike="noStrike" cap="none">
                <a:solidFill>
                  <a:schemeClr val="accent2"/>
                </a:solidFill>
                <a:latin typeface="Montserrat"/>
                <a:ea typeface="Montserrat"/>
                <a:cs typeface="Montserrat"/>
                <a:sym typeface="Montserrat"/>
              </a:defRPr>
            </a:lvl1pPr>
            <a:lvl2pPr marL="914400" marR="0" lvl="1"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2pPr>
            <a:lvl3pPr marL="1371600" marR="0" lvl="2"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3pPr>
            <a:lvl4pPr marL="1828800" marR="0" lvl="3"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4pPr>
            <a:lvl5pPr marL="2286000" marR="0" lvl="4"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5pPr>
            <a:lvl6pPr marL="2743200" marR="0" lvl="5"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6pPr>
            <a:lvl7pPr marL="3200400" marR="0" lvl="6"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7pPr>
            <a:lvl8pPr marL="3657600" marR="0" lvl="7"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8pPr>
            <a:lvl9pPr marL="4114800" marR="0" lvl="8" indent="-292100" algn="l" rtl="0">
              <a:lnSpc>
                <a:spcPct val="115000"/>
              </a:lnSpc>
              <a:spcBef>
                <a:spcPts val="1600"/>
              </a:spcBef>
              <a:spcAft>
                <a:spcPts val="160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9pPr>
          </a:lstStyle>
          <a:p>
            <a:pPr marL="0" indent="0" algn="just">
              <a:lnSpc>
                <a:spcPct val="100000"/>
              </a:lnSpc>
              <a:spcAft>
                <a:spcPts val="600"/>
              </a:spcAft>
              <a:buFont typeface="Montserrat SemiBold"/>
              <a:buNone/>
            </a:pP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Luật</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số</a:t>
            </a:r>
            <a:r>
              <a:rPr lang="en-US" sz="1400" dirty="0">
                <a:solidFill>
                  <a:srgbClr val="002060"/>
                </a:solidFill>
                <a:latin typeface="Arial (Headings)"/>
                <a:cs typeface="Segoe UI Semilight" panose="020B0402040204020203" pitchFamily="34" charset="0"/>
              </a:rPr>
              <a:t> 44/2024/QH15: </a:t>
            </a:r>
            <a:r>
              <a:rPr lang="en-US" sz="1400" dirty="0" err="1">
                <a:solidFill>
                  <a:srgbClr val="002060"/>
                </a:solidFill>
                <a:latin typeface="Arial (Headings)"/>
                <a:cs typeface="Segoe UI Semilight" panose="020B0402040204020203" pitchFamily="34" charset="0"/>
              </a:rPr>
              <a:t>Văn</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bản</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quy</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định</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về</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Dược</a:t>
            </a:r>
            <a:r>
              <a:rPr lang="en-US" sz="1400" dirty="0">
                <a:solidFill>
                  <a:srgbClr val="002060"/>
                </a:solidFill>
                <a:latin typeface="Arial (Headings)"/>
                <a:cs typeface="Segoe UI Semilight" panose="020B0402040204020203" pitchFamily="34" charset="0"/>
              </a:rPr>
              <a:t>.</a:t>
            </a:r>
          </a:p>
          <a:p>
            <a:pPr marL="0" indent="0" algn="just">
              <a:lnSpc>
                <a:spcPct val="100000"/>
              </a:lnSpc>
              <a:spcAft>
                <a:spcPts val="600"/>
              </a:spcAft>
              <a:buFont typeface="Montserrat SemiBold"/>
              <a:buNone/>
            </a:pP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Luật</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số</a:t>
            </a:r>
            <a:r>
              <a:rPr lang="en-US" sz="1400" dirty="0">
                <a:solidFill>
                  <a:srgbClr val="002060"/>
                </a:solidFill>
                <a:latin typeface="Arial (Headings)"/>
                <a:cs typeface="Segoe UI Semilight" panose="020B0402040204020203" pitchFamily="34" charset="0"/>
              </a:rPr>
              <a:t> 105/2016/QH13: </a:t>
            </a:r>
            <a:r>
              <a:rPr lang="en-US" sz="1400" dirty="0" err="1">
                <a:solidFill>
                  <a:srgbClr val="002060"/>
                </a:solidFill>
                <a:latin typeface="Arial (Headings)"/>
                <a:cs typeface="Segoe UI Semilight" panose="020B0402040204020203" pitchFamily="34" charset="0"/>
              </a:rPr>
              <a:t>Văn</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bản</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quy</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định</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về</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Dược</a:t>
            </a:r>
            <a:r>
              <a:rPr lang="en-US" sz="1400" dirty="0">
                <a:solidFill>
                  <a:srgbClr val="002060"/>
                </a:solidFill>
                <a:latin typeface="Arial (Headings)"/>
                <a:cs typeface="Segoe UI Semilight" panose="020B0402040204020203" pitchFamily="34" charset="0"/>
              </a:rPr>
              <a:t>.</a:t>
            </a:r>
          </a:p>
          <a:p>
            <a:pPr marL="0" indent="0" algn="just">
              <a:lnSpc>
                <a:spcPct val="100000"/>
              </a:lnSpc>
              <a:spcAft>
                <a:spcPts val="600"/>
              </a:spcAft>
              <a:buNone/>
            </a:pP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Quyết</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smtClean="0">
                <a:solidFill>
                  <a:srgbClr val="002060"/>
                </a:solidFill>
                <a:latin typeface="Arial" panose="020B0604020202020204" pitchFamily="34" charset="0"/>
                <a:ea typeface="Calibri" panose="020F0502020204030204" pitchFamily="34" charset="0"/>
                <a:cs typeface="Arial" panose="020B0604020202020204" pitchFamily="34" charset="0"/>
              </a:rPr>
              <a:t>1661/</a:t>
            </a:r>
            <a:r>
              <a:rPr lang="en-US" sz="1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QĐ-TTg:</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án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cắt</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giảm</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đơn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giản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hóa</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liên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đến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kinh</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doanh</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phạm</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vi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quản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lý</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Y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tế</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1400" dirty="0">
              <a:solidFill>
                <a:sysClr val="window" lastClr="FFFFFF"/>
              </a:solidFill>
              <a:latin typeface="Calibri"/>
            </a:endParaRPr>
          </a:p>
          <a:p>
            <a:pPr marL="0" indent="0" algn="just">
              <a:lnSpc>
                <a:spcPct val="100000"/>
              </a:lnSpc>
              <a:spcAft>
                <a:spcPts val="600"/>
              </a:spcAft>
              <a:buNone/>
            </a:pP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Quyết</a:t>
            </a:r>
            <a:r>
              <a:rPr lang="en-US" sz="14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smtClean="0">
                <a:solidFill>
                  <a:srgbClr val="002060"/>
                </a:solidFill>
                <a:latin typeface="Arial" panose="020B0604020202020204" pitchFamily="34" charset="0"/>
                <a:ea typeface="Calibri" panose="020F0502020204030204" pitchFamily="34" charset="0"/>
                <a:cs typeface="Arial" panose="020B0604020202020204" pitchFamily="34" charset="0"/>
              </a:rPr>
              <a:t>1015/QĐ-</a:t>
            </a:r>
            <a:r>
              <a:rPr lang="en-US" sz="14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TTg</a:t>
            </a:r>
            <a:r>
              <a:rPr lang="en-US" sz="14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án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giải</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quyết</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TTHC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phạm</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vi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quản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lý</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ngang</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800" dirty="0">
              <a:solidFill>
                <a:sysClr val="window" lastClr="FFFFFF"/>
              </a:solidFill>
              <a:latin typeface="Calibri"/>
              <a:ea typeface="Calibri" panose="020F0502020204030204" pitchFamily="34" charset="0"/>
              <a:cs typeface="Arial" panose="020B0604020202020204" pitchFamily="34" charset="0"/>
            </a:endParaRPr>
          </a:p>
          <a:p>
            <a:pPr marL="0" lvl="0" indent="0" algn="just">
              <a:lnSpc>
                <a:spcPct val="100000"/>
              </a:lnSpc>
              <a:spcAft>
                <a:spcPts val="600"/>
              </a:spcAft>
              <a:buNone/>
            </a:pPr>
            <a:r>
              <a:rPr lang="en-US" sz="1400" dirty="0" smtClean="0">
                <a:solidFill>
                  <a:srgbClr val="002060"/>
                </a:solidFill>
                <a:latin typeface="Arial (Headings)"/>
                <a:cs typeface="Segoe UI Semilight" panose="020B0402040204020203"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Giải</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quyết</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bất</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cập</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vướng</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mắc</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1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400" dirty="0" smtClean="0">
                <a:solidFill>
                  <a:srgbClr val="002060"/>
                </a:solidFill>
                <a:latin typeface="Arial" panose="020B0604020202020204" pitchFamily="34" charset="0"/>
                <a:ea typeface="Calibri" panose="020F0502020204030204" pitchFamily="34" charset="0"/>
                <a:cs typeface="Arial" panose="020B0604020202020204" pitchFamily="34" charset="0"/>
              </a:rPr>
              <a:t>NĐ 54, 155, 88</a:t>
            </a:r>
            <a:endParaRPr lang="en-US" sz="800" dirty="0">
              <a:solidFill>
                <a:sysClr val="window" lastClr="FFFFFF"/>
              </a:solidFill>
              <a:latin typeface="Calibri"/>
            </a:endParaRPr>
          </a:p>
        </p:txBody>
      </p:sp>
      <p:graphicFrame>
        <p:nvGraphicFramePr>
          <p:cNvPr id="7" name="Diagram 6">
            <a:extLst>
              <a:ext uri="{FF2B5EF4-FFF2-40B4-BE49-F238E27FC236}">
                <a16:creationId xmlns:a16="http://schemas.microsoft.com/office/drawing/2014/main" xmlns="" id="{EA22937A-4F01-7B05-6FD6-19BC81089D0D}"/>
              </a:ext>
            </a:extLst>
          </p:cNvPr>
          <p:cNvGraphicFramePr/>
          <p:nvPr>
            <p:extLst>
              <p:ext uri="{D42A27DB-BD31-4B8C-83A1-F6EECF244321}">
                <p14:modId xmlns:p14="http://schemas.microsoft.com/office/powerpoint/2010/main" val="3342306348"/>
              </p:ext>
            </p:extLst>
          </p:nvPr>
        </p:nvGraphicFramePr>
        <p:xfrm>
          <a:off x="175098" y="759289"/>
          <a:ext cx="4352587" cy="3860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302;p54">
            <a:extLst>
              <a:ext uri="{FF2B5EF4-FFF2-40B4-BE49-F238E27FC236}">
                <a16:creationId xmlns:a16="http://schemas.microsoft.com/office/drawing/2014/main" xmlns="" id="{F2AB391F-02A1-89FE-78A8-5547B273BF85}"/>
              </a:ext>
            </a:extLst>
          </p:cNvPr>
          <p:cNvSpPr txBox="1">
            <a:spLocks/>
          </p:cNvSpPr>
          <p:nvPr/>
        </p:nvSpPr>
        <p:spPr>
          <a:xfrm>
            <a:off x="773935" y="32458"/>
            <a:ext cx="7507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Montserrat"/>
              <a:buNone/>
              <a:defRPr sz="2600" b="1"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vi-VN" sz="2400">
                <a:solidFill>
                  <a:srgbClr val="0070C0"/>
                </a:solidFill>
                <a:latin typeface="+mn-lt"/>
                <a:ea typeface="Segoe UI Black" panose="020B0A02040204020203" pitchFamily="34" charset="0"/>
              </a:rPr>
              <a:t>1. Căn cứ pháp lý</a:t>
            </a:r>
          </a:p>
          <a:p>
            <a:endParaRPr lang="en-US" sz="2400">
              <a:solidFill>
                <a:srgbClr val="0070C0"/>
              </a:solidFill>
              <a:latin typeface="+mn-lt"/>
              <a:ea typeface="Segoe UI Black" panose="020B0A02040204020203" pitchFamily="34" charset="0"/>
            </a:endParaRPr>
          </a:p>
        </p:txBody>
      </p:sp>
      <p:cxnSp>
        <p:nvCxnSpPr>
          <p:cNvPr id="3" name="Straight Connector 2">
            <a:extLst>
              <a:ext uri="{FF2B5EF4-FFF2-40B4-BE49-F238E27FC236}">
                <a16:creationId xmlns:a16="http://schemas.microsoft.com/office/drawing/2014/main" xmlns="" id="{7D785869-C650-86EA-06FE-290162DAC049}"/>
              </a:ext>
            </a:extLst>
          </p:cNvPr>
          <p:cNvCxnSpPr/>
          <p:nvPr/>
        </p:nvCxnSpPr>
        <p:spPr>
          <a:xfrm>
            <a:off x="711199" y="2065867"/>
            <a:ext cx="3298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 name="Google Shape;305;p54">
            <a:extLst>
              <a:ext uri="{FF2B5EF4-FFF2-40B4-BE49-F238E27FC236}">
                <a16:creationId xmlns:a16="http://schemas.microsoft.com/office/drawing/2014/main" xmlns="" id="{339BD0AA-1C3F-6925-F1C5-D5A564C02139}"/>
              </a:ext>
            </a:extLst>
          </p:cNvPr>
          <p:cNvCxnSpPr>
            <a:cxnSpLocks/>
          </p:cNvCxnSpPr>
          <p:nvPr/>
        </p:nvCxnSpPr>
        <p:spPr>
          <a:xfrm>
            <a:off x="640865" y="605158"/>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929"/>
            <a:ext cx="734675" cy="684452"/>
          </a:xfrm>
          <a:prstGeom prst="rect">
            <a:avLst/>
          </a:prstGeom>
        </p:spPr>
      </p:pic>
    </p:spTree>
    <p:extLst>
      <p:ext uri="{BB962C8B-B14F-4D97-AF65-F5344CB8AC3E}">
        <p14:creationId xmlns:p14="http://schemas.microsoft.com/office/powerpoint/2010/main" val="3636253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ĐIỀU KHOẢN THI HÀNH</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39D221B0-6D30-E3B8-3A9B-E05FC86DA4D8}"/>
              </a:ext>
            </a:extLst>
          </p:cNvPr>
          <p:cNvSpPr/>
          <p:nvPr/>
        </p:nvSpPr>
        <p:spPr>
          <a:xfrm>
            <a:off x="994982" y="874768"/>
            <a:ext cx="7789051" cy="449250"/>
          </a:xfrm>
          <a:prstGeom prst="rect">
            <a:avLst/>
          </a:prstGeom>
          <a:noFill/>
          <a:ln/>
        </p:spPr>
        <p:txBody>
          <a:bodyPr wrap="square" lIns="0" tIns="0" rIns="0" bIns="0" rtlCol="0" anchor="t"/>
          <a:lstStyle/>
          <a:p>
            <a:pPr algn="just"/>
            <a:r>
              <a:rPr lang="en-US" b="1" dirty="0" smtClean="0">
                <a:solidFill>
                  <a:srgbClr val="002060"/>
                </a:solidFill>
                <a:latin typeface="Arial" panose="020B0604020202020204" pitchFamily="34" charset="0"/>
                <a:cs typeface="Arial" panose="020B0604020202020204" pitchFamily="34" charset="0"/>
              </a:rPr>
              <a:t>HIỆU LỰC THI HÀNH</a:t>
            </a:r>
            <a:endParaRPr lang="en-US" b="1" dirty="0">
              <a:solidFill>
                <a:srgbClr val="002060"/>
              </a:solidFill>
              <a:latin typeface="Arial" panose="020B0604020202020204" pitchFamily="34" charset="0"/>
              <a:cs typeface="Arial" panose="020B0604020202020204" pitchFamily="34" charset="0"/>
            </a:endParaRPr>
          </a:p>
        </p:txBody>
      </p:sp>
      <p:pic>
        <p:nvPicPr>
          <p:cNvPr id="15" name="Image 3" descr="preencoded.png">
            <a:extLst>
              <a:ext uri="{FF2B5EF4-FFF2-40B4-BE49-F238E27FC236}">
                <a16:creationId xmlns:a16="http://schemas.microsoft.com/office/drawing/2014/main" xmlns="" id="{DC26863F-B5EB-CA6C-D1C1-44F95B7BCC54}"/>
              </a:ext>
            </a:extLst>
          </p:cNvPr>
          <p:cNvPicPr>
            <a:picLocks noChangeAspect="1"/>
          </p:cNvPicPr>
          <p:nvPr/>
        </p:nvPicPr>
        <p:blipFill>
          <a:blip r:embed="rId3"/>
          <a:stretch>
            <a:fillRect/>
          </a:stretch>
        </p:blipFill>
        <p:spPr>
          <a:xfrm>
            <a:off x="28022" y="815987"/>
            <a:ext cx="913983" cy="541183"/>
          </a:xfrm>
          <a:prstGeom prst="rect">
            <a:avLst/>
          </a:prstGeom>
        </p:spPr>
      </p:pic>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4"/>
          <a:stretch>
            <a:fillRect/>
          </a:stretch>
        </p:blipFill>
        <p:spPr>
          <a:xfrm>
            <a:off x="1664455" y="1261519"/>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4102896"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4"/>
          <a:stretch>
            <a:fillRect/>
          </a:stretch>
        </p:blipFill>
        <p:spPr>
          <a:xfrm>
            <a:off x="5835060" y="1202207"/>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948653" y="2381165"/>
            <a:ext cx="3967917" cy="1982941"/>
          </a:xfrm>
          <a:prstGeom prst="rect">
            <a:avLst/>
          </a:prstGeom>
          <a:noFill/>
          <a:ln/>
        </p:spPr>
        <p:txBody>
          <a:bodyPr wrap="square" lIns="0" tIns="0" rIns="0" bIns="0" rtlCol="0" anchor="t"/>
          <a:lstStyle/>
          <a:p>
            <a:pPr algn="just">
              <a:spcBef>
                <a:spcPts val="600"/>
              </a:spcBef>
              <a:spcAft>
                <a:spcPts val="600"/>
              </a:spcAft>
              <a:defRPr/>
            </a:pP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71450" indent="-171450" algn="just">
              <a:spcBef>
                <a:spcPts val="600"/>
              </a:spcBef>
              <a:spcAft>
                <a:spcPts val="600"/>
              </a:spcAft>
              <a:buFontTx/>
              <a:buChar char="-"/>
              <a:defRPr/>
            </a:pP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defRPr/>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9" name="Rectangle 8"/>
          <p:cNvSpPr/>
          <p:nvPr/>
        </p:nvSpPr>
        <p:spPr>
          <a:xfrm>
            <a:off x="-57630" y="1935175"/>
            <a:ext cx="4572000" cy="1609671"/>
          </a:xfrm>
          <a:prstGeom prst="rect">
            <a:avLst/>
          </a:prstGeom>
        </p:spPr>
        <p:txBody>
          <a:bodyPr>
            <a:spAutoFit/>
          </a:bodyPr>
          <a:lstStyle/>
          <a:p>
            <a:pPr marL="457200" lvl="1" algn="just">
              <a:lnSpc>
                <a:spcPct val="120000"/>
              </a:lnSpc>
            </a:pPr>
            <a:r>
              <a:rPr lang="en-US" sz="28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Nghị</a:t>
            </a:r>
            <a:r>
              <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hiệu</a:t>
            </a:r>
            <a:r>
              <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lực</a:t>
            </a:r>
            <a:r>
              <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thi</a:t>
            </a:r>
            <a:r>
              <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hành</a:t>
            </a:r>
            <a:r>
              <a:rPr lang="en-US"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01/07/2025.</a:t>
            </a:r>
          </a:p>
          <a:p>
            <a:pPr marL="457200" lvl="1" algn="just">
              <a:lnSpc>
                <a:spcPct val="120000"/>
              </a:lnSpc>
            </a:pPr>
            <a:endParaRPr lang="en-US" sz="1200" dirty="0">
              <a:solidFill>
                <a:srgbClr val="002060"/>
              </a:solidFill>
              <a:latin typeface="Arial" panose="020B0604020202020204" pitchFamily="34"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658298" y="1803524"/>
            <a:ext cx="4168275" cy="3010055"/>
          </a:xfrm>
          <a:prstGeom prst="rect">
            <a:avLst/>
          </a:prstGeom>
        </p:spPr>
        <p:txBody>
          <a:bodyPr wrap="square">
            <a:spAutoFit/>
          </a:bodyPr>
          <a:lstStyle/>
          <a:p>
            <a:pPr marL="628650" lvl="1" indent="-171450" algn="just">
              <a:lnSpc>
                <a:spcPct val="120000"/>
              </a:lnSpc>
              <a:buFontTx/>
              <a:buChar char="-"/>
            </a:pPr>
            <a:r>
              <a:rPr lang="vi-VN"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Bãi </a:t>
            </a:r>
            <a:r>
              <a:rPr lang="vi-VN" b="1" dirty="0">
                <a:solidFill>
                  <a:srgbClr val="002060"/>
                </a:solidFill>
                <a:latin typeface="Arial" panose="020B0604020202020204" pitchFamily="34" charset="0"/>
                <a:ea typeface="Times New Roman" panose="02020603050405020304" pitchFamily="18" charset="0"/>
                <a:cs typeface="Arial" panose="020B0604020202020204" pitchFamily="34" charset="0"/>
              </a:rPr>
              <a:t>bỏ các văn bản</a:t>
            </a:r>
            <a:r>
              <a:rPr lang="en-US"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a:t>
            </a:r>
            <a:r>
              <a:rPr lang="en-US"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vi-VN"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28650" lvl="1" indent="-171450" algn="just">
              <a:lnSpc>
                <a:spcPct val="120000"/>
              </a:lnSpc>
              <a:buFont typeface="Wingdings" panose="05000000000000000000" pitchFamily="2" charset="2"/>
              <a:buChar char="Ø"/>
            </a:pP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K</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hoản 10 Điều 27 Nghị định số 85/2024/NĐ-CP ngày 10</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7</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2024 của Chính phủ quy định chi tiết một số điều của Luật </a:t>
            </a: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Giá.</a:t>
            </a:r>
            <a:endPar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lnSpc>
                <a:spcPct val="120000"/>
              </a:lnSpc>
              <a:buFont typeface="Wingdings" panose="05000000000000000000" pitchFamily="2" charset="2"/>
              <a:buChar char="Ø"/>
            </a:pP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Nghị </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định số 54/2017/NĐ-CP</a:t>
            </a:r>
            <a:r>
              <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628650" lvl="1" indent="-171450" algn="just">
              <a:lnSpc>
                <a:spcPct val="120000"/>
              </a:lnSpc>
              <a:buFont typeface="Wingdings" panose="05000000000000000000" pitchFamily="2" charset="2"/>
              <a:buChar char="Ø"/>
            </a:pP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Chương </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II</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 khoản 4 Điều 21</a:t>
            </a:r>
            <a:r>
              <a:rPr lang="en-GB"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Nghị định số 155/2018/NĐ-CP ngày 12/11/2018; </a:t>
            </a:r>
            <a:endPar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lnSpc>
                <a:spcPct val="120000"/>
              </a:lnSpc>
              <a:buFont typeface="Wingdings" panose="05000000000000000000" pitchFamily="2" charset="2"/>
              <a:buChar char="Ø"/>
            </a:pP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Nghị </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định số </a:t>
            </a: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88/2023/NĐ-CP.</a:t>
            </a:r>
            <a:endParaRPr lang="en-US"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28650" lvl="1" indent="-171450" algn="just">
              <a:lnSpc>
                <a:spcPct val="120000"/>
              </a:lnSpc>
              <a:buFont typeface="Wingdings" panose="05000000000000000000" pitchFamily="2" charset="2"/>
              <a:buChar char="Ø"/>
            </a:pPr>
            <a:r>
              <a:rPr lang="vi-VN" sz="1200" dirty="0" smtClean="0">
                <a:solidFill>
                  <a:srgbClr val="002060"/>
                </a:solidFill>
                <a:latin typeface="Arial" panose="020B0604020202020204" pitchFamily="34" charset="0"/>
                <a:ea typeface="Calibri" panose="020F0502020204030204" pitchFamily="34" charset="0"/>
                <a:cs typeface="Arial" panose="020B0604020202020204" pitchFamily="34" charset="0"/>
              </a:rPr>
              <a:t>Các </a:t>
            </a:r>
            <a:r>
              <a:rPr lang="vi-VN" sz="1200" dirty="0">
                <a:solidFill>
                  <a:srgbClr val="002060"/>
                </a:solidFill>
                <a:latin typeface="Arial" panose="020B0604020202020204" pitchFamily="34" charset="0"/>
                <a:ea typeface="Calibri" panose="020F0502020204030204" pitchFamily="34" charset="0"/>
                <a:cs typeface="Arial" panose="020B0604020202020204" pitchFamily="34" charset="0"/>
              </a:rPr>
              <a:t>quy định về quảng cáo thuốc tại Điều 3 của Nghị định số 181/2013/NĐ-CP ngày 14 tháng 11 năm 2013 của Chính phủ quy định chi tiết thi hành một số điều của Luật quảng cáo.</a:t>
            </a:r>
          </a:p>
          <a:p>
            <a:pPr marL="457200" lvl="1" algn="just">
              <a:lnSpc>
                <a:spcPct val="120000"/>
              </a:lnSpc>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2" y="7144"/>
            <a:ext cx="734675" cy="684452"/>
          </a:xfrm>
          <a:prstGeom prst="rect">
            <a:avLst/>
          </a:prstGeom>
        </p:spPr>
      </p:pic>
    </p:spTree>
    <p:extLst>
      <p:ext uri="{BB962C8B-B14F-4D97-AF65-F5344CB8AC3E}">
        <p14:creationId xmlns:p14="http://schemas.microsoft.com/office/powerpoint/2010/main" val="4257886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173615EE-B082-6989-BDBD-07C8C4A55644}"/>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CB77D4A8-200C-8355-6D9C-164C56307EDB}"/>
              </a:ext>
            </a:extLst>
          </p:cNvPr>
          <p:cNvSpPr txBox="1">
            <a:spLocks noGrp="1"/>
          </p:cNvSpPr>
          <p:nvPr>
            <p:ph type="title"/>
          </p:nvPr>
        </p:nvSpPr>
        <p:spPr>
          <a:xfrm>
            <a:off x="3769198" y="289678"/>
            <a:ext cx="338407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B050"/>
                </a:solidFill>
                <a:latin typeface="+mj-lt"/>
                <a:ea typeface="Segoe UI Black" panose="020B0A02040204020203" pitchFamily="34" charset="0"/>
              </a:rPr>
              <a:t>PHẦN </a:t>
            </a:r>
            <a:r>
              <a:rPr lang="en-US" dirty="0" smtClean="0">
                <a:solidFill>
                  <a:srgbClr val="00B050"/>
                </a:solidFill>
                <a:latin typeface="+mj-lt"/>
                <a:ea typeface="Segoe UI Black" panose="020B0A02040204020203" pitchFamily="34" charset="0"/>
              </a:rPr>
              <a:t>VI</a:t>
            </a:r>
            <a:endParaRPr lang="en-US" dirty="0">
              <a:solidFill>
                <a:srgbClr val="00B050"/>
              </a:solidFill>
              <a:latin typeface="+mj-lt"/>
              <a:ea typeface="Segoe UI Black" panose="020B0A02040204020203" pitchFamily="34" charset="0"/>
            </a:endParaRPr>
          </a:p>
        </p:txBody>
      </p:sp>
      <p:sp>
        <p:nvSpPr>
          <p:cNvPr id="303" name="Google Shape;303;p54">
            <a:extLst>
              <a:ext uri="{FF2B5EF4-FFF2-40B4-BE49-F238E27FC236}">
                <a16:creationId xmlns:a16="http://schemas.microsoft.com/office/drawing/2014/main" xmlns="" id="{77C191BF-6B1B-7C11-4FF9-9CE7CDFE2F43}"/>
              </a:ext>
            </a:extLst>
          </p:cNvPr>
          <p:cNvSpPr txBox="1">
            <a:spLocks noGrp="1"/>
          </p:cNvSpPr>
          <p:nvPr>
            <p:ph type="body" idx="1"/>
          </p:nvPr>
        </p:nvSpPr>
        <p:spPr>
          <a:xfrm>
            <a:off x="456729" y="1371021"/>
            <a:ext cx="8393976" cy="1673771"/>
          </a:xfrm>
          <a:prstGeom prst="rect">
            <a:avLst/>
          </a:prstGeom>
        </p:spPr>
        <p:txBody>
          <a:bodyPr spcFirstLastPara="1" wrap="square" lIns="91425" tIns="91425" rIns="91425" bIns="91425" anchor="t" anchorCtr="0">
            <a:noAutofit/>
          </a:bodyPr>
          <a:lstStyle/>
          <a:p>
            <a:pPr marL="0" indent="0" algn="ctr">
              <a:lnSpc>
                <a:spcPct val="100000"/>
              </a:lnSpc>
              <a:spcAft>
                <a:spcPts val="1600"/>
              </a:spcAft>
              <a:buSzPct val="110000"/>
              <a:buNone/>
            </a:pPr>
            <a:r>
              <a:rPr lang="en-GB" sz="2400" b="1" dirty="0" smtClean="0">
                <a:solidFill>
                  <a:srgbClr val="004D86"/>
                </a:solidFill>
                <a:latin typeface="Arial (Body)"/>
                <a:cs typeface="Segoe UI Semilight" panose="020B0402040204020203" pitchFamily="34" charset="0"/>
              </a:rPr>
              <a:t>TRÁCH NHIỆM THỰC HIỆN</a:t>
            </a:r>
            <a:endParaRPr lang="vi-VN" sz="2400" b="1" dirty="0">
              <a:solidFill>
                <a:srgbClr val="004D86"/>
              </a:solidFill>
              <a:latin typeface="Arial (Body)"/>
              <a:cs typeface="Segoe UI Semilight" panose="020B0402040204020203" pitchFamily="34" charset="0"/>
            </a:endParaRPr>
          </a:p>
        </p:txBody>
      </p:sp>
      <p:cxnSp>
        <p:nvCxnSpPr>
          <p:cNvPr id="305" name="Google Shape;305;p54">
            <a:extLst>
              <a:ext uri="{FF2B5EF4-FFF2-40B4-BE49-F238E27FC236}">
                <a16:creationId xmlns:a16="http://schemas.microsoft.com/office/drawing/2014/main" xmlns="" id="{76B4B24A-11A1-D491-A837-E6EDABC95F0B}"/>
              </a:ext>
            </a:extLst>
          </p:cNvPr>
          <p:cNvCxnSpPr/>
          <p:nvPr/>
        </p:nvCxnSpPr>
        <p:spPr>
          <a:xfrm>
            <a:off x="2013117" y="888893"/>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EE29F38F-EE83-186E-2783-A0120633FB1E}"/>
              </a:ext>
            </a:extLst>
          </p:cNvPr>
          <p:cNvPicPr preferRelativeResize="0"/>
          <p:nvPr/>
        </p:nvPicPr>
        <p:blipFill rotWithShape="1">
          <a:blip r:embed="rId3">
            <a:alphaModFix/>
          </a:blip>
          <a:srcRect t="31505" b="34422"/>
          <a:stretch/>
        </p:blipFill>
        <p:spPr>
          <a:xfrm>
            <a:off x="0" y="3247200"/>
            <a:ext cx="9143996" cy="1896299"/>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5" y="0"/>
            <a:ext cx="734675" cy="684452"/>
          </a:xfrm>
          <a:prstGeom prst="rect">
            <a:avLst/>
          </a:prstGeom>
        </p:spPr>
      </p:pic>
    </p:spTree>
    <p:extLst>
      <p:ext uri="{BB962C8B-B14F-4D97-AF65-F5344CB8AC3E}">
        <p14:creationId xmlns:p14="http://schemas.microsoft.com/office/powerpoint/2010/main" val="2485906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69E6761-E8C8-AAB1-C7DE-2E009A080F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AB6979D-4CFE-C1E1-CD9A-ABD0BDFD21B3}"/>
              </a:ext>
            </a:extLst>
          </p:cNvPr>
          <p:cNvSpPr txBox="1">
            <a:spLocks noGrp="1"/>
          </p:cNvSpPr>
          <p:nvPr>
            <p:ph type="title"/>
          </p:nvPr>
        </p:nvSpPr>
        <p:spPr>
          <a:xfrm>
            <a:off x="751000" y="96410"/>
            <a:ext cx="7844843" cy="505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solidFill>
                  <a:srgbClr val="0070C0"/>
                </a:solidFill>
                <a:latin typeface="+mn-lt"/>
                <a:ea typeface="Segoe UI Black" panose="020B0A02040204020203" pitchFamily="34" charset="0"/>
              </a:rPr>
              <a:t>TRÁCH NHIỆM TỔ CHỨC THỰC HIỆN</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pic>
        <p:nvPicPr>
          <p:cNvPr id="7"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3"/>
          <a:stretch>
            <a:fillRect/>
          </a:stretch>
        </p:blipFill>
        <p:spPr>
          <a:xfrm>
            <a:off x="439153" y="670815"/>
            <a:ext cx="1404557" cy="505919"/>
          </a:xfrm>
          <a:prstGeom prst="rect">
            <a:avLst/>
          </a:prstGeom>
        </p:spPr>
      </p:pic>
      <p:sp>
        <p:nvSpPr>
          <p:cNvPr id="8" name="Text 2">
            <a:extLst>
              <a:ext uri="{FF2B5EF4-FFF2-40B4-BE49-F238E27FC236}">
                <a16:creationId xmlns:a16="http://schemas.microsoft.com/office/drawing/2014/main" xmlns="" id="{5DA5E5A7-FA43-3023-2943-CD43B0EF3D13}"/>
              </a:ext>
            </a:extLst>
          </p:cNvPr>
          <p:cNvSpPr/>
          <p:nvPr/>
        </p:nvSpPr>
        <p:spPr>
          <a:xfrm>
            <a:off x="529150" y="1951975"/>
            <a:ext cx="1990622"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pic>
        <p:nvPicPr>
          <p:cNvPr id="3"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3"/>
          <a:stretch>
            <a:fillRect/>
          </a:stretch>
        </p:blipFill>
        <p:spPr>
          <a:xfrm>
            <a:off x="4481151" y="704786"/>
            <a:ext cx="1404557" cy="505919"/>
          </a:xfrm>
          <a:prstGeom prst="rect">
            <a:avLst/>
          </a:prstGeom>
        </p:spPr>
      </p:pic>
      <p:sp>
        <p:nvSpPr>
          <p:cNvPr id="5" name="Text 2">
            <a:extLst>
              <a:ext uri="{FF2B5EF4-FFF2-40B4-BE49-F238E27FC236}">
                <a16:creationId xmlns:a16="http://schemas.microsoft.com/office/drawing/2014/main" xmlns="" id="{900EB5A7-2C2D-6F43-0BB2-3A4590E20CB4}"/>
              </a:ext>
            </a:extLst>
          </p:cNvPr>
          <p:cNvSpPr/>
          <p:nvPr/>
        </p:nvSpPr>
        <p:spPr>
          <a:xfrm>
            <a:off x="4948653" y="2381165"/>
            <a:ext cx="3967917" cy="1982941"/>
          </a:xfrm>
          <a:prstGeom prst="rect">
            <a:avLst/>
          </a:prstGeom>
          <a:noFill/>
          <a:ln/>
        </p:spPr>
        <p:txBody>
          <a:bodyPr wrap="square" lIns="0" tIns="0" rIns="0" bIns="0" rtlCol="0" anchor="t"/>
          <a:lstStyle/>
          <a:p>
            <a:pPr algn="just">
              <a:spcBef>
                <a:spcPts val="600"/>
              </a:spcBef>
              <a:spcAft>
                <a:spcPts val="600"/>
              </a:spcAft>
              <a:defRPr/>
            </a:pPr>
            <a:endParaRPr lang="en-GB" sz="12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71450" indent="-171450" algn="just">
              <a:spcBef>
                <a:spcPts val="600"/>
              </a:spcBef>
              <a:spcAft>
                <a:spcPts val="600"/>
              </a:spcAft>
              <a:buFontTx/>
              <a:buChar char="-"/>
              <a:defRPr/>
            </a:pPr>
            <a:endParaRPr lang="en-GB"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defRPr/>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2" name="Google Shape;305;p54">
            <a:extLst>
              <a:ext uri="{FF2B5EF4-FFF2-40B4-BE49-F238E27FC236}">
                <a16:creationId xmlns:a16="http://schemas.microsoft.com/office/drawing/2014/main" xmlns="" id="{29AB54ED-2EE2-6488-71F1-9FCC1F35D010}"/>
              </a:ext>
            </a:extLst>
          </p:cNvPr>
          <p:cNvCxnSpPr>
            <a:cxnSpLocks/>
          </p:cNvCxnSpPr>
          <p:nvPr/>
        </p:nvCxnSpPr>
        <p:spPr>
          <a:xfrm>
            <a:off x="603627" y="602330"/>
            <a:ext cx="8109343" cy="0"/>
          </a:xfrm>
          <a:prstGeom prst="straightConnector1">
            <a:avLst/>
          </a:prstGeom>
          <a:noFill/>
          <a:ln w="19050" cap="flat" cmpd="sng">
            <a:solidFill>
              <a:schemeClr val="accent3"/>
            </a:solidFill>
            <a:prstDash val="solid"/>
            <a:round/>
            <a:headEnd type="none" w="med" len="med"/>
            <a:tailEnd type="none" w="med" len="med"/>
          </a:ln>
        </p:spPr>
      </p:cxnSp>
      <p:sp>
        <p:nvSpPr>
          <p:cNvPr id="17" name="Text 2">
            <a:extLst>
              <a:ext uri="{FF2B5EF4-FFF2-40B4-BE49-F238E27FC236}">
                <a16:creationId xmlns:a16="http://schemas.microsoft.com/office/drawing/2014/main" xmlns="" id="{5DA5E5A7-FA43-3023-2943-CD43B0EF3D13}"/>
              </a:ext>
            </a:extLst>
          </p:cNvPr>
          <p:cNvSpPr/>
          <p:nvPr/>
        </p:nvSpPr>
        <p:spPr>
          <a:xfrm>
            <a:off x="5028659" y="2476563"/>
            <a:ext cx="3132587" cy="2552873"/>
          </a:xfrm>
          <a:prstGeom prst="rect">
            <a:avLst/>
          </a:prstGeom>
          <a:noFill/>
          <a:ln/>
        </p:spPr>
        <p:txBody>
          <a:bodyPr wrap="square" lIns="0" tIns="0" rIns="0" bIns="0" rtlCol="0" anchor="t"/>
          <a:lstStyle/>
          <a:p>
            <a:pPr marL="171450" lvl="2" indent="-171450" algn="just">
              <a:lnSpc>
                <a:spcPct val="150000"/>
              </a:lnSpc>
              <a:buFontTx/>
              <a:buChar char="-"/>
            </a:pPr>
            <a:endPar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171450" lvl="2" indent="-171450" algn="just">
              <a:lnSpc>
                <a:spcPct val="150000"/>
              </a:lnSpc>
              <a:buFontTx/>
              <a:buChar cha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9" name="Rectangle 8"/>
          <p:cNvSpPr/>
          <p:nvPr/>
        </p:nvSpPr>
        <p:spPr>
          <a:xfrm>
            <a:off x="439153" y="1920361"/>
            <a:ext cx="1335573" cy="1431161"/>
          </a:xfrm>
          <a:prstGeom prst="rect">
            <a:avLst/>
          </a:prstGeom>
        </p:spPr>
        <p:txBody>
          <a:bodyPr wrap="square">
            <a:spAutoFit/>
          </a:bodyPr>
          <a:lstStyle/>
          <a:p>
            <a:pPr algn="just"/>
            <a:r>
              <a:rPr lang="en-GB"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GB"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hịu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trách nhiệm hướng dẫn, tổ chức thi hành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NĐ</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này.</a:t>
            </a:r>
            <a:endPar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cs typeface="Arial" panose="020B0604020202020204" pitchFamily="34" charset="0"/>
            </a:endParaRPr>
          </a:p>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154626" y="1804508"/>
            <a:ext cx="1837076" cy="3231654"/>
          </a:xfrm>
          <a:prstGeom prst="rect">
            <a:avLst/>
          </a:prstGeom>
        </p:spPr>
        <p:txBody>
          <a:bodyPr wrap="square">
            <a:spAutoFit/>
          </a:bodyPr>
          <a:lstStyle/>
          <a:p>
            <a:pPr algn="just"/>
            <a:r>
              <a:rPr lang="en-GB"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vi-VN"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Định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kỳ trước ngày 15</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01</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trước ngày 15</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7 hàng năm,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BTC</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có trách nhiệm chia sẻ thông tin với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BYT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về số liệu các thuốc phải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KSĐB</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đã thông quan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XNK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hoặc chia sẻ thông tin về số liệu các thuốc phải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KSĐB</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đã thông quan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XNK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khi có văn bản đề nghị của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BYT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trong thời hạn 20 ngày kể từ ngày nhận được văn bản đề nghị của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BYT</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để phục vụ công tác quản lý.</a:t>
            </a:r>
            <a:endPar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Text 5">
            <a:extLst>
              <a:ext uri="{FF2B5EF4-FFF2-40B4-BE49-F238E27FC236}">
                <a16:creationId xmlns:a16="http://schemas.microsoft.com/office/drawing/2014/main" xmlns="" id="{4A1BE536-5BFA-1A85-5689-3E2D979403C3}"/>
              </a:ext>
            </a:extLst>
          </p:cNvPr>
          <p:cNvSpPr/>
          <p:nvPr/>
        </p:nvSpPr>
        <p:spPr>
          <a:xfrm>
            <a:off x="565653" y="1272118"/>
            <a:ext cx="2047634" cy="451464"/>
          </a:xfrm>
          <a:prstGeom prst="rect">
            <a:avLst/>
          </a:prstGeom>
          <a:noFill/>
          <a:ln/>
        </p:spPr>
        <p:txBody>
          <a:bodyPr wrap="square" lIns="0" tIns="0" rIns="0" bIns="0" rtlCol="0" anchor="t"/>
          <a:lstStyle/>
          <a:p>
            <a:pPr algn="just"/>
            <a:r>
              <a:rPr lang="en-GB" sz="12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BỘ Y TẾ</a:t>
            </a:r>
            <a:endPar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9" name="Text 5">
            <a:extLst>
              <a:ext uri="{FF2B5EF4-FFF2-40B4-BE49-F238E27FC236}">
                <a16:creationId xmlns:a16="http://schemas.microsoft.com/office/drawing/2014/main" xmlns="" id="{4A1BE536-5BFA-1A85-5689-3E2D979403C3}"/>
              </a:ext>
            </a:extLst>
          </p:cNvPr>
          <p:cNvSpPr/>
          <p:nvPr/>
        </p:nvSpPr>
        <p:spPr>
          <a:xfrm>
            <a:off x="4585708" y="1250089"/>
            <a:ext cx="1921582" cy="451464"/>
          </a:xfrm>
          <a:prstGeom prst="rect">
            <a:avLst/>
          </a:prstGeom>
          <a:noFill/>
          <a:ln/>
        </p:spPr>
        <p:txBody>
          <a:bodyPr wrap="square" lIns="0" tIns="0" rIns="0" bIns="0" rtlCol="0" anchor="t"/>
          <a:lstStyle/>
          <a:p>
            <a:pPr algn="just"/>
            <a:r>
              <a:rPr lang="en-GB" sz="1200" b="1"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GB" sz="12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TÀI CHÍNH</a:t>
            </a:r>
            <a:endPar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Image 1" descr="preencoded.png">
            <a:extLst>
              <a:ext uri="{FF2B5EF4-FFF2-40B4-BE49-F238E27FC236}">
                <a16:creationId xmlns:a16="http://schemas.microsoft.com/office/drawing/2014/main" xmlns="" id="{3E6ED7D2-1CF6-494C-7D65-74E6EF57C7DE}"/>
              </a:ext>
            </a:extLst>
          </p:cNvPr>
          <p:cNvPicPr>
            <a:picLocks noChangeAspect="1"/>
          </p:cNvPicPr>
          <p:nvPr/>
        </p:nvPicPr>
        <p:blipFill>
          <a:blip r:embed="rId3"/>
          <a:stretch>
            <a:fillRect/>
          </a:stretch>
        </p:blipFill>
        <p:spPr>
          <a:xfrm>
            <a:off x="2416447" y="698741"/>
            <a:ext cx="1404557" cy="505919"/>
          </a:xfrm>
          <a:prstGeom prst="rect">
            <a:avLst/>
          </a:prstGeom>
        </p:spPr>
      </p:pic>
      <p:sp>
        <p:nvSpPr>
          <p:cNvPr id="21" name="Text 5">
            <a:extLst>
              <a:ext uri="{FF2B5EF4-FFF2-40B4-BE49-F238E27FC236}">
                <a16:creationId xmlns:a16="http://schemas.microsoft.com/office/drawing/2014/main" xmlns="" id="{4A1BE536-5BFA-1A85-5689-3E2D979403C3}"/>
              </a:ext>
            </a:extLst>
          </p:cNvPr>
          <p:cNvSpPr/>
          <p:nvPr/>
        </p:nvSpPr>
        <p:spPr>
          <a:xfrm>
            <a:off x="2416447" y="1262579"/>
            <a:ext cx="2047634" cy="451464"/>
          </a:xfrm>
          <a:prstGeom prst="rect">
            <a:avLst/>
          </a:prstGeom>
          <a:noFill/>
          <a:ln/>
        </p:spPr>
        <p:txBody>
          <a:bodyPr wrap="square" lIns="0" tIns="0" rIns="0" bIns="0" rtlCol="0" anchor="t"/>
          <a:lstStyle/>
          <a:p>
            <a:pPr algn="just"/>
            <a:r>
              <a:rPr lang="en-GB" sz="12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ỦY BAN NHÂN DÂN</a:t>
            </a:r>
            <a:endPar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Text 2">
            <a:extLst>
              <a:ext uri="{FF2B5EF4-FFF2-40B4-BE49-F238E27FC236}">
                <a16:creationId xmlns:a16="http://schemas.microsoft.com/office/drawing/2014/main" xmlns="" id="{5DA5E5A7-FA43-3023-2943-CD43B0EF3D13}"/>
              </a:ext>
            </a:extLst>
          </p:cNvPr>
          <p:cNvSpPr/>
          <p:nvPr/>
        </p:nvSpPr>
        <p:spPr>
          <a:xfrm>
            <a:off x="2868034" y="2034881"/>
            <a:ext cx="1990622" cy="2584938"/>
          </a:xfrm>
          <a:prstGeom prst="rect">
            <a:avLst/>
          </a:prstGeom>
          <a:noFill/>
          <a:ln/>
        </p:spPr>
        <p:txBody>
          <a:bodyPr wrap="square" lIns="0" tIns="0" rIns="0" bIns="0" rtlCol="0" anchor="t"/>
          <a:lstStyle/>
          <a:p>
            <a:pPr marL="457200" lvl="1" algn="just">
              <a:spcBef>
                <a:spcPts val="600"/>
              </a:spcBef>
              <a:spcAft>
                <a:spcPts val="600"/>
              </a:spcAft>
              <a:defRPr/>
            </a:pPr>
            <a:endPar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pPr>
            <a:endParaRPr lang="en-US" sz="1200" dirty="0">
              <a:solidFill>
                <a:srgbClr val="004E9A"/>
              </a:solidFill>
              <a:latin typeface="+mn-lt"/>
              <a:ea typeface="Nobile" pitchFamily="34" charset="-122"/>
              <a:cs typeface="Times New Roman" panose="02020603050405020304" pitchFamily="18" charset="0"/>
            </a:endParaRPr>
          </a:p>
        </p:txBody>
      </p:sp>
      <p:sp>
        <p:nvSpPr>
          <p:cNvPr id="10" name="Rectangle 9"/>
          <p:cNvSpPr/>
          <p:nvPr/>
        </p:nvSpPr>
        <p:spPr>
          <a:xfrm>
            <a:off x="2208290" y="1859753"/>
            <a:ext cx="1722389" cy="2862322"/>
          </a:xfrm>
          <a:prstGeom prst="rect">
            <a:avLst/>
          </a:prstGeom>
        </p:spPr>
        <p:txBody>
          <a:bodyPr wrap="square">
            <a:spAutoFit/>
          </a:bodyPr>
          <a:lstStyle/>
          <a:p>
            <a:pPr algn="just"/>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12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CT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UBDND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cấp tỉnh tổ chức việc tiếp nhận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KK GT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theo quy định tại </a:t>
            </a:r>
            <a:r>
              <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LG </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và các văn bản hướng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dẫn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LG; c</a:t>
            </a:r>
            <a:r>
              <a:rPr lang="vi-VN"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ó chính sách ưu đãi, hỗ trợ phát triển hệ thống cung ứng thuốc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sở</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BLT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vùng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đồng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bào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dân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tộc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thiểu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miền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núi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hải</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đảo</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vùng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KTXH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khăn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vùng</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KTXH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đặc</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biệt</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khó</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khăn</a:t>
            </a:r>
            <a:r>
              <a:rPr lang="en-US" sz="1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18" name="Image 1" descr="preencoded.png">
            <a:extLst>
              <a:ext uri="{FF2B5EF4-FFF2-40B4-BE49-F238E27FC236}">
                <a16:creationId xmlns:a16="http://schemas.microsoft.com/office/drawing/2014/main" xmlns="" id="{DC5F8743-CFE1-A4D7-F422-DBF511C5B2BB}"/>
              </a:ext>
            </a:extLst>
          </p:cNvPr>
          <p:cNvPicPr>
            <a:picLocks noChangeAspect="1"/>
          </p:cNvPicPr>
          <p:nvPr/>
        </p:nvPicPr>
        <p:blipFill>
          <a:blip r:embed="rId3"/>
          <a:stretch>
            <a:fillRect/>
          </a:stretch>
        </p:blipFill>
        <p:spPr>
          <a:xfrm>
            <a:off x="6545855" y="710053"/>
            <a:ext cx="1404557" cy="505919"/>
          </a:xfrm>
          <a:prstGeom prst="rect">
            <a:avLst/>
          </a:prstGeom>
        </p:spPr>
      </p:pic>
      <p:sp>
        <p:nvSpPr>
          <p:cNvPr id="24" name="Text 5">
            <a:extLst>
              <a:ext uri="{FF2B5EF4-FFF2-40B4-BE49-F238E27FC236}">
                <a16:creationId xmlns:a16="http://schemas.microsoft.com/office/drawing/2014/main" xmlns="" id="{4A1BE536-5BFA-1A85-5689-3E2D979403C3}"/>
              </a:ext>
            </a:extLst>
          </p:cNvPr>
          <p:cNvSpPr/>
          <p:nvPr/>
        </p:nvSpPr>
        <p:spPr>
          <a:xfrm>
            <a:off x="6798797" y="1363447"/>
            <a:ext cx="1921582" cy="451464"/>
          </a:xfrm>
          <a:prstGeom prst="rect">
            <a:avLst/>
          </a:prstGeom>
          <a:noFill/>
          <a:ln/>
        </p:spPr>
        <p:txBody>
          <a:bodyPr wrap="square" lIns="0" tIns="0" rIns="0" bIns="0" rtlCol="0" anchor="t"/>
          <a:lstStyle/>
          <a:p>
            <a:pPr algn="just"/>
            <a:endParaRPr lang="en-US" sz="12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6409075" y="1838581"/>
            <a:ext cx="2118429" cy="3508653"/>
          </a:xfrm>
          <a:prstGeom prst="rect">
            <a:avLst/>
          </a:prstGeom>
        </p:spPr>
        <p:txBody>
          <a:bodyPr wrap="square">
            <a:spAutoFit/>
          </a:bodyPr>
          <a:lstStyle/>
          <a:p>
            <a:pPr algn="just"/>
            <a:r>
              <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1100" dirty="0" err="1" smtClean="0">
                <a:solidFill>
                  <a:srgbClr val="002060"/>
                </a:solidFill>
                <a:latin typeface="Arial" panose="020B0604020202020204" pitchFamily="34" charset="0"/>
                <a:cs typeface="Arial" panose="020B0604020202020204" pitchFamily="34" charset="0"/>
              </a:rPr>
              <a:t>Các</a:t>
            </a:r>
            <a:r>
              <a:rPr lang="en-US" sz="1100" dirty="0" smtClean="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tài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liệu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yêu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cầu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phải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nộp</a:t>
            </a:r>
            <a:r>
              <a:rPr lang="en-US" sz="1100" dirty="0">
                <a:solidFill>
                  <a:srgbClr val="002060"/>
                </a:solidFill>
                <a:latin typeface="Arial" panose="020B0604020202020204" pitchFamily="34" charset="0"/>
                <a:cs typeface="Arial" panose="020B0604020202020204" pitchFamily="34" charset="0"/>
              </a:rPr>
              <a:t> </a:t>
            </a:r>
            <a:r>
              <a:rPr lang="en-US" sz="1100" dirty="0" smtClean="0">
                <a:solidFill>
                  <a:srgbClr val="002060"/>
                </a:solidFill>
                <a:latin typeface="Arial" panose="020B0604020202020204" pitchFamily="34" charset="0"/>
                <a:cs typeface="Arial" panose="020B0604020202020204" pitchFamily="34" charset="0"/>
              </a:rPr>
              <a:t>BC </a:t>
            </a:r>
            <a:r>
              <a:rPr lang="en-US" sz="1100" dirty="0" err="1">
                <a:solidFill>
                  <a:srgbClr val="002060"/>
                </a:solidFill>
                <a:latin typeface="Arial" panose="020B0604020202020204" pitchFamily="34" charset="0"/>
                <a:cs typeface="Arial" panose="020B0604020202020204" pitchFamily="34" charset="0"/>
              </a:rPr>
              <a:t>hoặc</a:t>
            </a:r>
            <a:r>
              <a:rPr lang="en-US" sz="1100" dirty="0">
                <a:solidFill>
                  <a:srgbClr val="002060"/>
                </a:solidFill>
                <a:latin typeface="Arial" panose="020B0604020202020204" pitchFamily="34" charset="0"/>
                <a:cs typeface="Arial" panose="020B0604020202020204" pitchFamily="34" charset="0"/>
              </a:rPr>
              <a:t> </a:t>
            </a:r>
            <a:r>
              <a:rPr lang="en-US" sz="1100" dirty="0" smtClean="0">
                <a:solidFill>
                  <a:srgbClr val="002060"/>
                </a:solidFill>
                <a:latin typeface="Arial" panose="020B0604020202020204" pitchFamily="34" charset="0"/>
                <a:cs typeface="Arial" panose="020B0604020202020204" pitchFamily="34" charset="0"/>
              </a:rPr>
              <a:t>BS </a:t>
            </a:r>
            <a:r>
              <a:rPr lang="en-US" sz="1100" dirty="0" err="1" smtClean="0">
                <a:solidFill>
                  <a:srgbClr val="002060"/>
                </a:solidFill>
                <a:latin typeface="Arial" panose="020B0604020202020204" pitchFamily="34" charset="0"/>
                <a:cs typeface="Arial" panose="020B0604020202020204" pitchFamily="34" charset="0"/>
              </a:rPr>
              <a:t>có</a:t>
            </a:r>
            <a:r>
              <a:rPr lang="en-US" sz="1100" dirty="0" smtClean="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chứng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thực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tại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các</a:t>
            </a:r>
            <a:r>
              <a:rPr lang="en-US" sz="1100" dirty="0">
                <a:solidFill>
                  <a:srgbClr val="002060"/>
                </a:solidFill>
                <a:latin typeface="Arial" panose="020B0604020202020204" pitchFamily="34" charset="0"/>
                <a:cs typeface="Arial" panose="020B0604020202020204" pitchFamily="34" charset="0"/>
              </a:rPr>
              <a:t> TTHC </a:t>
            </a:r>
            <a:r>
              <a:rPr lang="en-US" sz="1100" dirty="0" err="1">
                <a:solidFill>
                  <a:srgbClr val="002060"/>
                </a:solidFill>
                <a:latin typeface="Arial" panose="020B0604020202020204" pitchFamily="34" charset="0"/>
                <a:cs typeface="Arial" panose="020B0604020202020204" pitchFamily="34" charset="0"/>
              </a:rPr>
              <a:t>quy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định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tại</a:t>
            </a:r>
            <a:r>
              <a:rPr lang="en-US" sz="1100" dirty="0">
                <a:solidFill>
                  <a:srgbClr val="002060"/>
                </a:solidFill>
                <a:latin typeface="Arial" panose="020B0604020202020204" pitchFamily="34" charset="0"/>
                <a:cs typeface="Arial" panose="020B0604020202020204" pitchFamily="34" charset="0"/>
              </a:rPr>
              <a:t> NĐ </a:t>
            </a:r>
            <a:r>
              <a:rPr lang="en-US" sz="1100" dirty="0" err="1">
                <a:solidFill>
                  <a:srgbClr val="002060"/>
                </a:solidFill>
                <a:latin typeface="Arial" panose="020B0604020202020204" pitchFamily="34" charset="0"/>
                <a:cs typeface="Arial" panose="020B0604020202020204" pitchFamily="34" charset="0"/>
              </a:rPr>
              <a:t>này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phải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là</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bản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chụp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dưới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dạng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điện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tử</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nội</a:t>
            </a:r>
            <a:r>
              <a:rPr lang="en-US" sz="1100" dirty="0">
                <a:solidFill>
                  <a:srgbClr val="002060"/>
                </a:solidFill>
                <a:latin typeface="Arial" panose="020B0604020202020204" pitchFamily="34" charset="0"/>
                <a:cs typeface="Arial" panose="020B0604020202020204" pitchFamily="34" charset="0"/>
              </a:rPr>
              <a:t> dung </a:t>
            </a:r>
            <a:r>
              <a:rPr lang="en-US" sz="1100" dirty="0" err="1">
                <a:solidFill>
                  <a:srgbClr val="002060"/>
                </a:solidFill>
                <a:latin typeface="Arial" panose="020B0604020202020204" pitchFamily="34" charset="0"/>
                <a:cs typeface="Arial" panose="020B0604020202020204" pitchFamily="34" charset="0"/>
              </a:rPr>
              <a:t>đầy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đủ</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chính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xác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như</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nội</a:t>
            </a:r>
            <a:r>
              <a:rPr lang="en-US" sz="1100" dirty="0">
                <a:solidFill>
                  <a:srgbClr val="002060"/>
                </a:solidFill>
                <a:latin typeface="Arial" panose="020B0604020202020204" pitchFamily="34" charset="0"/>
                <a:cs typeface="Arial" panose="020B0604020202020204" pitchFamily="34" charset="0"/>
              </a:rPr>
              <a:t> dung </a:t>
            </a:r>
            <a:r>
              <a:rPr lang="en-US" sz="1100" dirty="0" err="1">
                <a:solidFill>
                  <a:srgbClr val="002060"/>
                </a:solidFill>
                <a:latin typeface="Arial" panose="020B0604020202020204" pitchFamily="34" charset="0"/>
                <a:cs typeface="Arial" panose="020B0604020202020204" pitchFamily="34" charset="0"/>
              </a:rPr>
              <a:t>của</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bản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chính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dạng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văn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bản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giấy</a:t>
            </a:r>
            <a:r>
              <a:rPr lang="en-US" sz="1100" dirty="0">
                <a:solidFill>
                  <a:srgbClr val="002060"/>
                </a:solidFill>
                <a:latin typeface="Arial" panose="020B0604020202020204" pitchFamily="34" charset="0"/>
                <a:cs typeface="Arial" panose="020B0604020202020204" pitchFamily="34" charset="0"/>
              </a:rPr>
              <a:t>; </a:t>
            </a:r>
            <a:r>
              <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p>
          <a:p>
            <a:pPr algn="just"/>
            <a:r>
              <a:rPr lang="en-GB" sz="1100" dirty="0" smtClean="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1100" dirty="0" err="1" smtClean="0">
                <a:solidFill>
                  <a:srgbClr val="002060"/>
                </a:solidFill>
                <a:latin typeface="Arial" panose="020B0604020202020204" pitchFamily="34" charset="0"/>
                <a:cs typeface="Arial" panose="020B0604020202020204" pitchFamily="34" charset="0"/>
              </a:rPr>
              <a:t>Phải</a:t>
            </a:r>
            <a:r>
              <a:rPr lang="en-US" sz="1100" dirty="0" smtClean="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tuân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thủ</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các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định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về</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thực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hiện</a:t>
            </a:r>
            <a:r>
              <a:rPr lang="en-US" sz="1100" dirty="0">
                <a:solidFill>
                  <a:srgbClr val="002060"/>
                </a:solidFill>
                <a:latin typeface="Arial" panose="020B0604020202020204" pitchFamily="34" charset="0"/>
                <a:cs typeface="Arial" panose="020B0604020202020204" pitchFamily="34" charset="0"/>
              </a:rPr>
              <a:t> TTHC </a:t>
            </a:r>
            <a:r>
              <a:rPr lang="en-US" sz="1100" dirty="0" err="1">
                <a:solidFill>
                  <a:srgbClr val="002060"/>
                </a:solidFill>
                <a:latin typeface="Arial" panose="020B0604020202020204" pitchFamily="34" charset="0"/>
                <a:cs typeface="Arial" panose="020B0604020202020204" pitchFamily="34" charset="0"/>
              </a:rPr>
              <a:t>trên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môi</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trường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điện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tử</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theo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quy</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định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của</a:t>
            </a:r>
            <a:r>
              <a:rPr lang="en-US" sz="1100" dirty="0">
                <a:solidFill>
                  <a:srgbClr val="002060"/>
                </a:solidFill>
                <a:latin typeface="Arial" panose="020B0604020202020204" pitchFamily="34" charset="0"/>
                <a:cs typeface="Arial" panose="020B0604020202020204" pitchFamily="34" charset="0"/>
              </a:rPr>
              <a:t> </a:t>
            </a:r>
            <a:r>
              <a:rPr lang="en-US" sz="1100" dirty="0" smtClean="0">
                <a:solidFill>
                  <a:srgbClr val="002060"/>
                </a:solidFill>
                <a:latin typeface="Arial" panose="020B0604020202020204" pitchFamily="34" charset="0"/>
                <a:cs typeface="Arial" panose="020B0604020202020204" pitchFamily="34" charset="0"/>
              </a:rPr>
              <a:t>NĐ </a:t>
            </a:r>
            <a:r>
              <a:rPr lang="en-US" sz="1100" dirty="0" err="1" smtClean="0">
                <a:solidFill>
                  <a:srgbClr val="002060"/>
                </a:solidFill>
                <a:latin typeface="Arial" panose="020B0604020202020204" pitchFamily="34" charset="0"/>
                <a:cs typeface="Arial" panose="020B0604020202020204" pitchFamily="34" charset="0"/>
              </a:rPr>
              <a:t>số</a:t>
            </a:r>
            <a:r>
              <a:rPr lang="en-US" sz="1100" dirty="0" smtClean="0">
                <a:solidFill>
                  <a:srgbClr val="002060"/>
                </a:solidFill>
                <a:latin typeface="Arial" panose="020B0604020202020204" pitchFamily="34" charset="0"/>
                <a:cs typeface="Arial" panose="020B0604020202020204" pitchFamily="34" charset="0"/>
              </a:rPr>
              <a:t> 45/2020/NĐ-CP. </a:t>
            </a:r>
            <a:endParaRPr lang="en-GB" sz="1100" dirty="0">
              <a:solidFill>
                <a:srgbClr val="002060"/>
              </a:solidFill>
              <a:latin typeface="Arial" panose="020B0604020202020204" pitchFamily="34" charset="0"/>
              <a:cs typeface="Arial" panose="020B0604020202020204" pitchFamily="34" charset="0"/>
            </a:endParaRPr>
          </a:p>
          <a:p>
            <a:pPr algn="just"/>
            <a:r>
              <a:rPr lang="en-GB" sz="11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100" dirty="0" smtClean="0">
                <a:solidFill>
                  <a:srgbClr val="002060"/>
                </a:solidFill>
                <a:latin typeface="Arial" panose="020B0604020202020204" pitchFamily="34" charset="0"/>
                <a:cs typeface="Arial" panose="020B0604020202020204" pitchFamily="34" charset="0"/>
              </a:rPr>
              <a:t> </a:t>
            </a:r>
            <a:r>
              <a:rPr lang="en-US" sz="1100" dirty="0" err="1" smtClean="0">
                <a:solidFill>
                  <a:srgbClr val="002060"/>
                </a:solidFill>
                <a:latin typeface="Arial" panose="020B0604020202020204" pitchFamily="34" charset="0"/>
                <a:cs typeface="Arial" panose="020B0604020202020204" pitchFamily="34" charset="0"/>
              </a:rPr>
              <a:t>Phải</a:t>
            </a:r>
            <a:r>
              <a:rPr lang="en-US" sz="1100" dirty="0" smtClean="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lưu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trữ</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bản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chính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hoặc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bản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sao</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có</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chứng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thực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cùng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toàn</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bộ</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hồ</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đã</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nộp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để</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phục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vụ</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công</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tác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hậu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kiểm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và</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chịu</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trách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nhiệm</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về</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tính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chính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xác</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tính</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hợp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pháp</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của</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hồ</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sơ</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đã</a:t>
            </a:r>
            <a:r>
              <a:rPr lang="en-US" sz="1100" dirty="0">
                <a:solidFill>
                  <a:srgbClr val="002060"/>
                </a:solidFill>
                <a:latin typeface="Arial" panose="020B0604020202020204" pitchFamily="34" charset="0"/>
                <a:cs typeface="Arial" panose="020B0604020202020204" pitchFamily="34" charset="0"/>
              </a:rPr>
              <a:t> </a:t>
            </a:r>
            <a:r>
              <a:rPr lang="en-US" sz="1100" dirty="0" err="1">
                <a:solidFill>
                  <a:srgbClr val="002060"/>
                </a:solidFill>
                <a:latin typeface="Arial" panose="020B0604020202020204" pitchFamily="34" charset="0"/>
                <a:cs typeface="Arial" panose="020B0604020202020204" pitchFamily="34" charset="0"/>
              </a:rPr>
              <a:t>nộp</a:t>
            </a:r>
            <a:r>
              <a:rPr lang="en-US" sz="1100" dirty="0">
                <a:solidFill>
                  <a:srgbClr val="002060"/>
                </a:solidFill>
                <a:latin typeface="Arial" panose="020B0604020202020204" pitchFamily="34" charset="0"/>
                <a:cs typeface="Arial" panose="020B0604020202020204" pitchFamily="34" charset="0"/>
              </a:rPr>
              <a:t>.</a:t>
            </a:r>
            <a:endParaRPr lang="en-GB" sz="1100" dirty="0">
              <a:solidFill>
                <a:srgbClr val="002060"/>
              </a:solidFill>
              <a:latin typeface="Arial" panose="020B0604020202020204" pitchFamily="34" charset="0"/>
              <a:cs typeface="Arial" panose="020B0604020202020204" pitchFamily="34" charset="0"/>
            </a:endParaRPr>
          </a:p>
          <a:p>
            <a:pPr algn="just"/>
            <a:endParaRPr lang="en-GB"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6361290" y="1180415"/>
            <a:ext cx="2012449" cy="646331"/>
          </a:xfrm>
          <a:prstGeom prst="rect">
            <a:avLst/>
          </a:prstGeom>
        </p:spPr>
        <p:txBody>
          <a:bodyPr wrap="square">
            <a:spAutoFit/>
          </a:bodyPr>
          <a:lstStyle/>
          <a:p>
            <a:pPr algn="just"/>
            <a:r>
              <a:rPr lang="en-US" sz="1200" b="1" dirty="0" smtClean="0">
                <a:solidFill>
                  <a:srgbClr val="002060"/>
                </a:solidFill>
                <a:latin typeface="Arial" panose="020B0604020202020204" pitchFamily="34" charset="0"/>
                <a:cs typeface="Arial" panose="020B0604020202020204" pitchFamily="34" charset="0"/>
              </a:rPr>
              <a:t>TỔ CHỨC CÁ NHÂN KHI THỰC HIỆN TTHC TRÊN MTĐT</a:t>
            </a:r>
            <a:endParaRPr lang="en-GB" sz="1200" b="1" dirty="0">
              <a:solidFill>
                <a:srgbClr val="00206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5" y="7144"/>
            <a:ext cx="734675" cy="684452"/>
          </a:xfrm>
          <a:prstGeom prst="rect">
            <a:avLst/>
          </a:prstGeom>
        </p:spPr>
      </p:pic>
    </p:spTree>
    <p:extLst>
      <p:ext uri="{BB962C8B-B14F-4D97-AF65-F5344CB8AC3E}">
        <p14:creationId xmlns:p14="http://schemas.microsoft.com/office/powerpoint/2010/main" val="3003035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octor holding a tablet&#10;&#10;Description automatically generated with low confidence">
            <a:extLst>
              <a:ext uri="{FF2B5EF4-FFF2-40B4-BE49-F238E27FC236}">
                <a16:creationId xmlns:a16="http://schemas.microsoft.com/office/drawing/2014/main" xmlns="" id="{3A0F497A-78E6-097E-C90C-48F5B82CA0C3}"/>
              </a:ext>
            </a:extLst>
          </p:cNvPr>
          <p:cNvPicPr>
            <a:picLocks noChangeAspect="1"/>
          </p:cNvPicPr>
          <p:nvPr/>
        </p:nvPicPr>
        <p:blipFill rotWithShape="1">
          <a:blip r:embed="rId3">
            <a:extLst>
              <a:ext uri="{28A0092B-C50C-407E-A947-70E740481C1C}">
                <a14:useLocalDpi xmlns:a14="http://schemas.microsoft.com/office/drawing/2010/main" val="0"/>
              </a:ext>
            </a:extLst>
          </a:blip>
          <a:srcRect l="18173" t="492" r="35311" b="-490"/>
          <a:stretch/>
        </p:blipFill>
        <p:spPr>
          <a:xfrm>
            <a:off x="4669626"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itle 6">
            <a:extLst>
              <a:ext uri="{FF2B5EF4-FFF2-40B4-BE49-F238E27FC236}">
                <a16:creationId xmlns:a16="http://schemas.microsoft.com/office/drawing/2014/main" xmlns="" id="{3E3ED693-C078-4231-96FC-B509CB9C43B2}"/>
              </a:ext>
            </a:extLst>
          </p:cNvPr>
          <p:cNvSpPr>
            <a:spLocks noGrp="1"/>
          </p:cNvSpPr>
          <p:nvPr>
            <p:ph type="ctrTitle"/>
          </p:nvPr>
        </p:nvSpPr>
        <p:spPr>
          <a:xfrm>
            <a:off x="179999" y="1478426"/>
            <a:ext cx="8781716" cy="1548891"/>
          </a:xfrm>
        </p:spPr>
        <p:txBody>
          <a:bodyPr>
            <a:normAutofit/>
          </a:bodyPr>
          <a:lstStyle/>
          <a:p>
            <a:pPr>
              <a:lnSpc>
                <a:spcPct val="130000"/>
              </a:lnSpc>
              <a:spcBef>
                <a:spcPts val="1800"/>
              </a:spcBef>
              <a:spcAft>
                <a:spcPts val="1350"/>
              </a:spcAft>
            </a:pPr>
            <a:r>
              <a:rPr lang="en-US" sz="3300" i="1" dirty="0">
                <a:solidFill>
                  <a:srgbClr val="FF0000"/>
                </a:solidFill>
                <a:latin typeface="Arial" panose="020B0604020202020204" pitchFamily="34" charset="0"/>
                <a:cs typeface="Arial" panose="020B0604020202020204" pitchFamily="34" charset="0"/>
              </a:rPr>
              <a:t>XIN TRÂN TRỌNG CẢM ƠN!</a:t>
            </a:r>
            <a:endParaRPr lang="x-none" sz="3300" i="1" dirty="0">
              <a:solidFill>
                <a:srgbClr val="FF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6553200" y="4839892"/>
            <a:ext cx="2133600" cy="201215"/>
          </a:xfrm>
          <a:prstGeom prst="rect">
            <a:avLst/>
          </a:prstGeom>
        </p:spPr>
        <p:txBody>
          <a:bodyPr/>
          <a:lstStyle/>
          <a:p>
            <a:fld id="{49A12C08-2C8F-434B-8ED3-B58C71B91F7F}" type="slidenum">
              <a:rPr lang="en-US" smtClean="0">
                <a:solidFill>
                  <a:srgbClr val="000000"/>
                </a:solidFill>
              </a:rPr>
              <a:pPr/>
              <a:t>43</a:t>
            </a:fld>
            <a:endParaRPr lang="en-US">
              <a:solidFill>
                <a:srgbClr val="000000"/>
              </a:solidFill>
            </a:endParaRPr>
          </a:p>
        </p:txBody>
      </p:sp>
      <p:sp>
        <p:nvSpPr>
          <p:cNvPr id="4" name="Subtitle 7">
            <a:extLst>
              <a:ext uri="{FF2B5EF4-FFF2-40B4-BE49-F238E27FC236}">
                <a16:creationId xmlns:a16="http://schemas.microsoft.com/office/drawing/2014/main" xmlns="" id="{8436C0BF-9AA0-A2C8-5DCD-3323ECAFBDF6}"/>
              </a:ext>
            </a:extLst>
          </p:cNvPr>
          <p:cNvSpPr txBox="1">
            <a:spLocks/>
          </p:cNvSpPr>
          <p:nvPr/>
        </p:nvSpPr>
        <p:spPr>
          <a:xfrm>
            <a:off x="3080600" y="4528012"/>
            <a:ext cx="3465438" cy="326948"/>
          </a:xfrm>
          <a:prstGeom prst="rect">
            <a:avLst/>
          </a:prstGeom>
        </p:spPr>
        <p:txBody>
          <a:bodyPr vert="horz" lIns="68580" tIns="34290" rIns="68580" bIns="3429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x-none" sz="1800" b="1" i="1" dirty="0">
              <a:solidFill>
                <a:srgbClr val="0070C0"/>
              </a:solidFill>
            </a:endParaRPr>
          </a:p>
        </p:txBody>
      </p:sp>
    </p:spTree>
    <p:extLst>
      <p:ext uri="{BB962C8B-B14F-4D97-AF65-F5344CB8AC3E}">
        <p14:creationId xmlns:p14="http://schemas.microsoft.com/office/powerpoint/2010/main" val="288301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F923318C-566A-D935-DA32-7419E8C70CA5}"/>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E7759D3C-40A4-DE7E-2457-2421D10646EE}"/>
              </a:ext>
            </a:extLst>
          </p:cNvPr>
          <p:cNvSpPr txBox="1">
            <a:spLocks noGrp="1"/>
          </p:cNvSpPr>
          <p:nvPr>
            <p:ph type="title"/>
          </p:nvPr>
        </p:nvSpPr>
        <p:spPr>
          <a:xfrm>
            <a:off x="3769198" y="289678"/>
            <a:ext cx="338407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B050"/>
                </a:solidFill>
                <a:latin typeface="+mj-lt"/>
                <a:ea typeface="Segoe UI Black" panose="020B0A02040204020203" pitchFamily="34" charset="0"/>
              </a:rPr>
              <a:t>PHẦN </a:t>
            </a:r>
            <a:r>
              <a:rPr lang="en-US" dirty="0" smtClean="0">
                <a:solidFill>
                  <a:srgbClr val="00B050"/>
                </a:solidFill>
                <a:latin typeface="+mj-lt"/>
                <a:ea typeface="Segoe UI Black" panose="020B0A02040204020203" pitchFamily="34" charset="0"/>
              </a:rPr>
              <a:t>II</a:t>
            </a:r>
            <a:endParaRPr lang="en-US" dirty="0">
              <a:solidFill>
                <a:srgbClr val="00B050"/>
              </a:solidFill>
              <a:latin typeface="+mj-lt"/>
              <a:ea typeface="Segoe UI Black" panose="020B0A02040204020203" pitchFamily="34" charset="0"/>
            </a:endParaRPr>
          </a:p>
        </p:txBody>
      </p:sp>
      <p:sp>
        <p:nvSpPr>
          <p:cNvPr id="303" name="Google Shape;303;p54">
            <a:extLst>
              <a:ext uri="{FF2B5EF4-FFF2-40B4-BE49-F238E27FC236}">
                <a16:creationId xmlns:a16="http://schemas.microsoft.com/office/drawing/2014/main" xmlns="" id="{E37F9236-DD69-2A3A-38F8-E73C8B546389}"/>
              </a:ext>
            </a:extLst>
          </p:cNvPr>
          <p:cNvSpPr txBox="1">
            <a:spLocks noGrp="1"/>
          </p:cNvSpPr>
          <p:nvPr>
            <p:ph type="body" idx="1"/>
          </p:nvPr>
        </p:nvSpPr>
        <p:spPr>
          <a:xfrm>
            <a:off x="456729" y="1231161"/>
            <a:ext cx="8393976" cy="1673771"/>
          </a:xfrm>
          <a:prstGeom prst="rect">
            <a:avLst/>
          </a:prstGeom>
        </p:spPr>
        <p:txBody>
          <a:bodyPr spcFirstLastPara="1" wrap="square" lIns="91425" tIns="91425" rIns="91425" bIns="91425" anchor="t" anchorCtr="0">
            <a:noAutofit/>
          </a:bodyPr>
          <a:lstStyle/>
          <a:p>
            <a:pPr marL="0" indent="0" algn="ctr">
              <a:spcAft>
                <a:spcPts val="1600"/>
              </a:spcAft>
              <a:buSzPct val="110000"/>
              <a:buNone/>
            </a:pPr>
            <a:r>
              <a:rPr lang="en-GB" sz="2400" b="1" dirty="0" smtClean="0">
                <a:solidFill>
                  <a:srgbClr val="004D86"/>
                </a:solidFill>
                <a:latin typeface="Arial (Body)"/>
                <a:cs typeface="Segoe UI Semilight" panose="020B0402040204020203" pitchFamily="34" charset="0"/>
              </a:rPr>
              <a:t>MỤC ĐÍCH, QUAN ĐIỂM XÂY DỰNG</a:t>
            </a:r>
            <a:endParaRPr lang="vi-VN" sz="2400" b="1" dirty="0">
              <a:solidFill>
                <a:srgbClr val="004D86"/>
              </a:solidFill>
              <a:latin typeface="Arial (Body)"/>
              <a:cs typeface="Segoe UI Semilight" panose="020B0402040204020203" pitchFamily="34" charset="0"/>
            </a:endParaRPr>
          </a:p>
        </p:txBody>
      </p:sp>
      <p:cxnSp>
        <p:nvCxnSpPr>
          <p:cNvPr id="305" name="Google Shape;305;p54">
            <a:extLst>
              <a:ext uri="{FF2B5EF4-FFF2-40B4-BE49-F238E27FC236}">
                <a16:creationId xmlns:a16="http://schemas.microsoft.com/office/drawing/2014/main" xmlns="" id="{A7A62CF5-8396-36E1-21CD-1A9B63949281}"/>
              </a:ext>
            </a:extLst>
          </p:cNvPr>
          <p:cNvCxnSpPr/>
          <p:nvPr/>
        </p:nvCxnSpPr>
        <p:spPr>
          <a:xfrm>
            <a:off x="2013117" y="888893"/>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D84F0459-AEFB-0316-9063-391CD462176B}"/>
              </a:ext>
            </a:extLst>
          </p:cNvPr>
          <p:cNvPicPr preferRelativeResize="0"/>
          <p:nvPr/>
        </p:nvPicPr>
        <p:blipFill rotWithShape="1">
          <a:blip r:embed="rId3">
            <a:alphaModFix/>
          </a:blip>
          <a:srcRect t="31505" b="34422"/>
          <a:stretch/>
        </p:blipFill>
        <p:spPr>
          <a:xfrm>
            <a:off x="0" y="3247200"/>
            <a:ext cx="9143996" cy="1896299"/>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3" y="0"/>
            <a:ext cx="734675" cy="684452"/>
          </a:xfrm>
          <a:prstGeom prst="rect">
            <a:avLst/>
          </a:prstGeom>
        </p:spPr>
      </p:pic>
    </p:spTree>
    <p:extLst>
      <p:ext uri="{BB962C8B-B14F-4D97-AF65-F5344CB8AC3E}">
        <p14:creationId xmlns:p14="http://schemas.microsoft.com/office/powerpoint/2010/main" val="589258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7B63B1A6-D92A-0287-5661-90E1522801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E59EEABA-6A0B-D519-DF8B-24EB3D74A201}"/>
              </a:ext>
            </a:extLst>
          </p:cNvPr>
          <p:cNvSpPr txBox="1">
            <a:spLocks noGrp="1"/>
          </p:cNvSpPr>
          <p:nvPr>
            <p:ph type="title"/>
          </p:nvPr>
        </p:nvSpPr>
        <p:spPr>
          <a:xfrm>
            <a:off x="780901" y="65708"/>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smtClean="0">
                <a:solidFill>
                  <a:srgbClr val="0070C0"/>
                </a:solidFill>
                <a:latin typeface="+mn-lt"/>
                <a:ea typeface="Segoe UI Black" panose="020B0A02040204020203" pitchFamily="34" charset="0"/>
              </a:rPr>
              <a:t>MỤC ĐÍCH, QUAN ĐIỂM</a:t>
            </a:r>
            <a:r>
              <a:rPr lang="vi-VN" sz="2000" dirty="0">
                <a:solidFill>
                  <a:srgbClr val="0070C0"/>
                </a:solidFill>
                <a:latin typeface="+mn-lt"/>
                <a:ea typeface="Segoe UI Black" panose="020B0A02040204020203" pitchFamily="34" charset="0"/>
              </a:rPr>
              <a:t/>
            </a:r>
            <a:br>
              <a:rPr lang="vi-VN" sz="2000" dirty="0">
                <a:solidFill>
                  <a:srgbClr val="0070C0"/>
                </a:solidFill>
                <a:latin typeface="+mn-lt"/>
                <a:ea typeface="Segoe UI Black" panose="020B0A02040204020203" pitchFamily="34" charset="0"/>
              </a:rPr>
            </a:br>
            <a:endParaRPr lang="en-US" sz="2000" dirty="0">
              <a:solidFill>
                <a:srgbClr val="0070C0"/>
              </a:solidFill>
              <a:latin typeface="+mn-lt"/>
              <a:ea typeface="Segoe UI Black" panose="020B0A02040204020203" pitchFamily="34" charset="0"/>
            </a:endParaRPr>
          </a:p>
        </p:txBody>
      </p:sp>
      <p:cxnSp>
        <p:nvCxnSpPr>
          <p:cNvPr id="305" name="Google Shape;305;p54">
            <a:extLst>
              <a:ext uri="{FF2B5EF4-FFF2-40B4-BE49-F238E27FC236}">
                <a16:creationId xmlns:a16="http://schemas.microsoft.com/office/drawing/2014/main" xmlns="" id="{59C247A3-734B-2228-81C6-C9A2CB556863}"/>
              </a:ext>
            </a:extLst>
          </p:cNvPr>
          <p:cNvCxnSpPr>
            <a:cxnSpLocks/>
          </p:cNvCxnSpPr>
          <p:nvPr/>
        </p:nvCxnSpPr>
        <p:spPr>
          <a:xfrm>
            <a:off x="726334" y="638408"/>
            <a:ext cx="8109343" cy="0"/>
          </a:xfrm>
          <a:prstGeom prst="straightConnector1">
            <a:avLst/>
          </a:prstGeom>
          <a:noFill/>
          <a:ln w="19050" cap="flat" cmpd="sng">
            <a:solidFill>
              <a:schemeClr val="accent3"/>
            </a:solidFill>
            <a:prstDash val="solid"/>
            <a:round/>
            <a:headEnd type="none" w="med" len="med"/>
            <a:tailEnd type="none" w="med" len="med"/>
          </a:ln>
        </p:spPr>
      </p:cxnSp>
      <p:sp>
        <p:nvSpPr>
          <p:cNvPr id="3" name="Text 5">
            <a:extLst>
              <a:ext uri="{FF2B5EF4-FFF2-40B4-BE49-F238E27FC236}">
                <a16:creationId xmlns:a16="http://schemas.microsoft.com/office/drawing/2014/main" xmlns="" id="{BA4790D9-1EAE-5404-B813-C9B33F3F5CEB}"/>
              </a:ext>
            </a:extLst>
          </p:cNvPr>
          <p:cNvSpPr/>
          <p:nvPr/>
        </p:nvSpPr>
        <p:spPr>
          <a:xfrm>
            <a:off x="780901" y="799490"/>
            <a:ext cx="4000105" cy="358052"/>
          </a:xfrm>
          <a:prstGeom prst="rect">
            <a:avLst/>
          </a:prstGeom>
          <a:noFill/>
          <a:ln/>
        </p:spPr>
        <p:txBody>
          <a:bodyPr wrap="square" lIns="0" tIns="0" rIns="0" bIns="0" rtlCol="0" anchor="t"/>
          <a:lstStyle/>
          <a:p>
            <a:pPr marL="0" indent="0" algn="ctr">
              <a:lnSpc>
                <a:spcPts val="2750"/>
              </a:lnSpc>
              <a:buNone/>
            </a:pPr>
            <a:r>
              <a:rPr lang="en-US" b="1" dirty="0" smtClean="0">
                <a:solidFill>
                  <a:srgbClr val="00B050"/>
                </a:solidFill>
                <a:latin typeface="+mn-lt"/>
                <a:ea typeface="Alexandria" pitchFamily="34" charset="-122"/>
                <a:cs typeface="Times New Roman" panose="02020603050405020304" pitchFamily="18" charset="0"/>
              </a:rPr>
              <a:t>MỤC ĐÍCH</a:t>
            </a:r>
            <a:endParaRPr lang="en-US" b="1" dirty="0">
              <a:solidFill>
                <a:srgbClr val="00B050"/>
              </a:solidFill>
              <a:latin typeface="+mn-lt"/>
              <a:cs typeface="Times New Roman" panose="02020603050405020304" pitchFamily="18" charset="0"/>
            </a:endParaRPr>
          </a:p>
        </p:txBody>
      </p:sp>
      <p:pic>
        <p:nvPicPr>
          <p:cNvPr id="5" name="Image 3" descr="preencoded.png">
            <a:extLst>
              <a:ext uri="{FF2B5EF4-FFF2-40B4-BE49-F238E27FC236}">
                <a16:creationId xmlns:a16="http://schemas.microsoft.com/office/drawing/2014/main" xmlns="" id="{F1DE50E5-AB78-E5AF-5EEE-C9C6BA788581}"/>
              </a:ext>
            </a:extLst>
          </p:cNvPr>
          <p:cNvPicPr>
            <a:picLocks noChangeAspect="1"/>
          </p:cNvPicPr>
          <p:nvPr/>
        </p:nvPicPr>
        <p:blipFill>
          <a:blip r:embed="rId3"/>
          <a:stretch>
            <a:fillRect/>
          </a:stretch>
        </p:blipFill>
        <p:spPr>
          <a:xfrm>
            <a:off x="137951" y="839383"/>
            <a:ext cx="913983" cy="343147"/>
          </a:xfrm>
          <a:prstGeom prst="rect">
            <a:avLst/>
          </a:prstGeom>
        </p:spPr>
      </p:pic>
      <p:pic>
        <p:nvPicPr>
          <p:cNvPr id="9" name="Image 1" descr="preencoded.png">
            <a:extLst>
              <a:ext uri="{FF2B5EF4-FFF2-40B4-BE49-F238E27FC236}">
                <a16:creationId xmlns:a16="http://schemas.microsoft.com/office/drawing/2014/main" xmlns="" id="{48BB8EBC-1B78-31CF-CEED-1369ACF21888}"/>
              </a:ext>
            </a:extLst>
          </p:cNvPr>
          <p:cNvPicPr>
            <a:picLocks noChangeAspect="1"/>
          </p:cNvPicPr>
          <p:nvPr/>
        </p:nvPicPr>
        <p:blipFill>
          <a:blip r:embed="rId4"/>
          <a:stretch>
            <a:fillRect/>
          </a:stretch>
        </p:blipFill>
        <p:spPr>
          <a:xfrm>
            <a:off x="1191784" y="1515603"/>
            <a:ext cx="1404557" cy="505919"/>
          </a:xfrm>
          <a:prstGeom prst="rect">
            <a:avLst/>
          </a:prstGeom>
        </p:spPr>
      </p:pic>
      <p:sp>
        <p:nvSpPr>
          <p:cNvPr id="10" name="Text 2">
            <a:extLst>
              <a:ext uri="{FF2B5EF4-FFF2-40B4-BE49-F238E27FC236}">
                <a16:creationId xmlns:a16="http://schemas.microsoft.com/office/drawing/2014/main" xmlns="" id="{FB1AF585-2B79-CE0A-8D95-B402B634F2DD}"/>
              </a:ext>
            </a:extLst>
          </p:cNvPr>
          <p:cNvSpPr/>
          <p:nvPr/>
        </p:nvSpPr>
        <p:spPr>
          <a:xfrm>
            <a:off x="929935" y="2578060"/>
            <a:ext cx="1928253" cy="788980"/>
          </a:xfrm>
          <a:prstGeom prst="rect">
            <a:avLst/>
          </a:prstGeom>
          <a:noFill/>
          <a:ln/>
        </p:spPr>
        <p:txBody>
          <a:bodyPr wrap="square" lIns="0" tIns="0" rIns="0" bIns="0" rtlCol="0" anchor="t"/>
          <a:lstStyle/>
          <a:p>
            <a:pPr marL="342900" indent="-342900" algn="just">
              <a:lnSpc>
                <a:spcPct val="107000"/>
              </a:lnSpc>
              <a:spcBef>
                <a:spcPts val="600"/>
              </a:spcBef>
              <a:spcAft>
                <a:spcPts val="600"/>
              </a:spcAft>
              <a:buFont typeface="Wingdings" panose="05000000000000000000" pitchFamily="2" charset="2"/>
              <a:buChar char="v"/>
            </a:pPr>
            <a:endParaRPr lang="it-IT" sz="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Text 5">
            <a:extLst>
              <a:ext uri="{FF2B5EF4-FFF2-40B4-BE49-F238E27FC236}">
                <a16:creationId xmlns:a16="http://schemas.microsoft.com/office/drawing/2014/main" xmlns="" id="{E845FA3A-CB12-9C14-72CF-731DBF0B7F6F}"/>
              </a:ext>
            </a:extLst>
          </p:cNvPr>
          <p:cNvSpPr/>
          <p:nvPr/>
        </p:nvSpPr>
        <p:spPr>
          <a:xfrm>
            <a:off x="640865" y="2072141"/>
            <a:ext cx="2488474" cy="749436"/>
          </a:xfrm>
          <a:prstGeom prst="rect">
            <a:avLst/>
          </a:prstGeom>
          <a:noFill/>
          <a:ln/>
        </p:spPr>
        <p:txBody>
          <a:bodyPr wrap="square" lIns="0" tIns="0" rIns="0" bIns="0" rtlCol="0" anchor="t"/>
          <a:lstStyle/>
          <a:p>
            <a:pPr marL="342900" indent="-342900" algn="just">
              <a:lnSpc>
                <a:spcPct val="107000"/>
              </a:lnSpc>
              <a:spcBef>
                <a:spcPts val="600"/>
              </a:spcBef>
              <a:spcAft>
                <a:spcPts val="600"/>
              </a:spcAft>
              <a:buFont typeface="Wingdings" panose="05000000000000000000" pitchFamily="2" charset="2"/>
              <a:buChar char="v"/>
            </a:pPr>
            <a:r>
              <a:rPr lang="it-IT" dirty="0">
                <a:solidFill>
                  <a:srgbClr val="002060"/>
                </a:solidFill>
                <a:latin typeface="Arial" panose="020B0604020202020204" pitchFamily="34" charset="0"/>
                <a:ea typeface="Times New Roman" panose="02020603050405020304" pitchFamily="18" charset="0"/>
                <a:cs typeface="Arial" panose="020B0604020202020204" pitchFamily="34" charset="0"/>
              </a:rPr>
              <a:t>Quy định chi tiết một số điều và biện pháp thi hành Luật Dược. </a:t>
            </a:r>
          </a:p>
        </p:txBody>
      </p:sp>
      <p:pic>
        <p:nvPicPr>
          <p:cNvPr id="18" name="Image 1" descr="preencoded.png">
            <a:extLst>
              <a:ext uri="{FF2B5EF4-FFF2-40B4-BE49-F238E27FC236}">
                <a16:creationId xmlns:a16="http://schemas.microsoft.com/office/drawing/2014/main" xmlns="" id="{9F1D47F4-AF1A-ED2B-8C5A-13AF618EF069}"/>
              </a:ext>
            </a:extLst>
          </p:cNvPr>
          <p:cNvPicPr>
            <a:picLocks noChangeAspect="1"/>
          </p:cNvPicPr>
          <p:nvPr/>
        </p:nvPicPr>
        <p:blipFill>
          <a:blip r:embed="rId4"/>
          <a:stretch>
            <a:fillRect/>
          </a:stretch>
        </p:blipFill>
        <p:spPr>
          <a:xfrm>
            <a:off x="3651478" y="1464984"/>
            <a:ext cx="1404557" cy="505919"/>
          </a:xfrm>
          <a:prstGeom prst="rect">
            <a:avLst/>
          </a:prstGeom>
        </p:spPr>
      </p:pic>
      <p:sp>
        <p:nvSpPr>
          <p:cNvPr id="19" name="Text 2">
            <a:extLst>
              <a:ext uri="{FF2B5EF4-FFF2-40B4-BE49-F238E27FC236}">
                <a16:creationId xmlns:a16="http://schemas.microsoft.com/office/drawing/2014/main" xmlns="" id="{7F0403F1-510C-D435-67FC-CD532A9D0005}"/>
              </a:ext>
            </a:extLst>
          </p:cNvPr>
          <p:cNvSpPr/>
          <p:nvPr/>
        </p:nvSpPr>
        <p:spPr>
          <a:xfrm>
            <a:off x="3524526" y="2540895"/>
            <a:ext cx="1626118" cy="1585911"/>
          </a:xfrm>
          <a:prstGeom prst="rect">
            <a:avLst/>
          </a:prstGeom>
          <a:noFill/>
          <a:ln/>
        </p:spPr>
        <p:txBody>
          <a:bodyPr wrap="square" lIns="0" tIns="0" rIns="0" bIns="0" rtlCol="0" anchor="t"/>
          <a:lstStyle/>
          <a:p>
            <a:pPr marL="0" indent="0" algn="just">
              <a:buNone/>
            </a:pPr>
            <a:endParaRPr lang="en-US" sz="1200" dirty="0">
              <a:solidFill>
                <a:srgbClr val="0070C0"/>
              </a:solidFill>
              <a:latin typeface="+mn-lt"/>
              <a:cs typeface="Times New Roman" panose="02020603050405020304" pitchFamily="18" charset="0"/>
            </a:endParaRPr>
          </a:p>
        </p:txBody>
      </p:sp>
      <p:sp>
        <p:nvSpPr>
          <p:cNvPr id="20" name="Text 5">
            <a:extLst>
              <a:ext uri="{FF2B5EF4-FFF2-40B4-BE49-F238E27FC236}">
                <a16:creationId xmlns:a16="http://schemas.microsoft.com/office/drawing/2014/main" xmlns="" id="{12F2EAD0-3AF5-9050-C362-F1C3287A7D8D}"/>
              </a:ext>
            </a:extLst>
          </p:cNvPr>
          <p:cNvSpPr/>
          <p:nvPr/>
        </p:nvSpPr>
        <p:spPr>
          <a:xfrm>
            <a:off x="3474719" y="2072140"/>
            <a:ext cx="2121409" cy="725337"/>
          </a:xfrm>
          <a:prstGeom prst="rect">
            <a:avLst/>
          </a:prstGeom>
          <a:noFill/>
          <a:ln/>
        </p:spPr>
        <p:txBody>
          <a:bodyPr wrap="square" lIns="0" tIns="0" rIns="0" bIns="0" rtlCol="0" anchor="t"/>
          <a:lstStyle/>
          <a:p>
            <a:pPr algn="ctr"/>
            <a:r>
              <a:rPr lang="pt-BR" dirty="0">
                <a:solidFill>
                  <a:srgbClr val="002060"/>
                </a:solidFill>
                <a:latin typeface="Arial" panose="020B0604020202020204" pitchFamily="34" charset="0"/>
                <a:ea typeface="Times New Roman" panose="02020603050405020304" pitchFamily="18" charset="0"/>
                <a:cs typeface="Arial" panose="020B0604020202020204" pitchFamily="34" charset="0"/>
              </a:rPr>
              <a:t>Kịp thời tháo gỡ các khó khăn, vướng mắc quy định tại Nghị định 54, 155, 8</a:t>
            </a:r>
            <a:r>
              <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rPr>
              <a:t>8.</a:t>
            </a:r>
          </a:p>
          <a:p>
            <a:pPr marL="0" indent="0" algn="ctr">
              <a:buNone/>
            </a:pPr>
            <a:endParaRPr lang="en-US" b="1" dirty="0">
              <a:solidFill>
                <a:srgbClr val="004D86"/>
              </a:solidFill>
              <a:latin typeface="+mn-lt"/>
              <a:cs typeface="Times New Roman" panose="02020603050405020304" pitchFamily="18" charset="0"/>
            </a:endParaRPr>
          </a:p>
        </p:txBody>
      </p:sp>
      <p:pic>
        <p:nvPicPr>
          <p:cNvPr id="24" name="Image 1" descr="preencoded.png">
            <a:extLst>
              <a:ext uri="{FF2B5EF4-FFF2-40B4-BE49-F238E27FC236}">
                <a16:creationId xmlns:a16="http://schemas.microsoft.com/office/drawing/2014/main" xmlns="" id="{B6DF823D-15D1-828B-4601-568C162208E3}"/>
              </a:ext>
            </a:extLst>
          </p:cNvPr>
          <p:cNvPicPr>
            <a:picLocks noChangeAspect="1"/>
          </p:cNvPicPr>
          <p:nvPr/>
        </p:nvPicPr>
        <p:blipFill>
          <a:blip r:embed="rId4"/>
          <a:stretch>
            <a:fillRect/>
          </a:stretch>
        </p:blipFill>
        <p:spPr>
          <a:xfrm>
            <a:off x="6225793" y="1427388"/>
            <a:ext cx="1404557" cy="505919"/>
          </a:xfrm>
          <a:prstGeom prst="rect">
            <a:avLst/>
          </a:prstGeom>
        </p:spPr>
      </p:pic>
      <p:sp>
        <p:nvSpPr>
          <p:cNvPr id="25" name="Text 2">
            <a:extLst>
              <a:ext uri="{FF2B5EF4-FFF2-40B4-BE49-F238E27FC236}">
                <a16:creationId xmlns:a16="http://schemas.microsoft.com/office/drawing/2014/main" xmlns="" id="{CD3FF262-BDC3-9B6B-116A-69EDB84E5FC9}"/>
              </a:ext>
            </a:extLst>
          </p:cNvPr>
          <p:cNvSpPr/>
          <p:nvPr/>
        </p:nvSpPr>
        <p:spPr>
          <a:xfrm>
            <a:off x="6271990" y="2703870"/>
            <a:ext cx="1312165" cy="1438325"/>
          </a:xfrm>
          <a:prstGeom prst="rect">
            <a:avLst/>
          </a:prstGeom>
          <a:noFill/>
          <a:ln/>
        </p:spPr>
        <p:txBody>
          <a:bodyPr wrap="square" lIns="0" tIns="0" rIns="0" bIns="0" rtlCol="0" anchor="t"/>
          <a:lstStyle/>
          <a:p>
            <a:pPr marL="0" indent="0" algn="just">
              <a:buNone/>
            </a:pPr>
            <a:endParaRPr lang="en-US" sz="1200" dirty="0">
              <a:solidFill>
                <a:srgbClr val="0070C0"/>
              </a:solidFill>
              <a:latin typeface="+mn-lt"/>
              <a:cs typeface="Times New Roman" panose="02020603050405020304" pitchFamily="18" charset="0"/>
            </a:endParaRPr>
          </a:p>
        </p:txBody>
      </p:sp>
      <p:sp>
        <p:nvSpPr>
          <p:cNvPr id="26" name="Text 5">
            <a:extLst>
              <a:ext uri="{FF2B5EF4-FFF2-40B4-BE49-F238E27FC236}">
                <a16:creationId xmlns:a16="http://schemas.microsoft.com/office/drawing/2014/main" xmlns="" id="{1A1A8F80-3AB9-37FC-EF24-1C98EAFCFD2A}"/>
              </a:ext>
            </a:extLst>
          </p:cNvPr>
          <p:cNvSpPr/>
          <p:nvPr/>
        </p:nvSpPr>
        <p:spPr>
          <a:xfrm>
            <a:off x="5855981" y="2021522"/>
            <a:ext cx="2144184" cy="775955"/>
          </a:xfrm>
          <a:prstGeom prst="rect">
            <a:avLst/>
          </a:prstGeom>
          <a:noFill/>
          <a:ln/>
        </p:spPr>
        <p:txBody>
          <a:bodyPr wrap="square" lIns="0" tIns="0" rIns="0" bIns="0" rtlCol="0" anchor="t"/>
          <a:lstStyle/>
          <a:p>
            <a:pPr algn="ctr"/>
            <a:r>
              <a:rPr lang="it-IT" dirty="0">
                <a:solidFill>
                  <a:srgbClr val="002060"/>
                </a:solidFill>
                <a:latin typeface="Arial" panose="020B0604020202020204" pitchFamily="34" charset="0"/>
                <a:ea typeface="Times New Roman" panose="02020603050405020304" pitchFamily="18" charset="0"/>
                <a:cs typeface="Arial" panose="020B0604020202020204" pitchFamily="34" charset="0"/>
              </a:rPr>
              <a:t>Hướng dẫn chi tiết 12 nội dung của Luật số </a:t>
            </a:r>
            <a:r>
              <a:rPr lang="it-IT"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44/2024/QH15</a:t>
            </a:r>
            <a:endParaRPr lang="en-US" b="1" dirty="0">
              <a:solidFill>
                <a:srgbClr val="004D86"/>
              </a:solidFill>
              <a:latin typeface="+mn-lt"/>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832"/>
            <a:ext cx="734675" cy="684452"/>
          </a:xfrm>
          <a:prstGeom prst="rect">
            <a:avLst/>
          </a:prstGeom>
        </p:spPr>
      </p:pic>
    </p:spTree>
    <p:extLst>
      <p:ext uri="{BB962C8B-B14F-4D97-AF65-F5344CB8AC3E}">
        <p14:creationId xmlns:p14="http://schemas.microsoft.com/office/powerpoint/2010/main" val="112509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CFC6B86C-1217-A7DE-8921-A5B317D57642}"/>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4DB7C587-DD42-C90E-4D22-F5E28F017E06}"/>
              </a:ext>
            </a:extLst>
          </p:cNvPr>
          <p:cNvSpPr txBox="1">
            <a:spLocks noGrp="1"/>
          </p:cNvSpPr>
          <p:nvPr>
            <p:ph type="title"/>
          </p:nvPr>
        </p:nvSpPr>
        <p:spPr>
          <a:xfrm>
            <a:off x="818250" y="45043"/>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rgbClr val="0070C0"/>
                </a:solidFill>
                <a:latin typeface="+mn-lt"/>
                <a:ea typeface="Segoe UI Black" panose="020B0A02040204020203" pitchFamily="34" charset="0"/>
              </a:rPr>
              <a:t>2</a:t>
            </a:r>
            <a:r>
              <a:rPr lang="vi-VN" sz="2000" dirty="0" smtClean="0">
                <a:solidFill>
                  <a:srgbClr val="0070C0"/>
                </a:solidFill>
                <a:latin typeface="+mn-lt"/>
                <a:ea typeface="Segoe UI Black" panose="020B0A02040204020203" pitchFamily="34" charset="0"/>
              </a:rPr>
              <a:t>.</a:t>
            </a:r>
            <a:r>
              <a:rPr lang="en-GB" sz="2000" dirty="0">
                <a:solidFill>
                  <a:srgbClr val="0070C0"/>
                </a:solidFill>
                <a:latin typeface="+mn-lt"/>
                <a:ea typeface="Segoe UI Black" panose="020B0A02040204020203" pitchFamily="34" charset="0"/>
              </a:rPr>
              <a:t> </a:t>
            </a:r>
            <a:r>
              <a:rPr lang="en-GB" sz="2000" dirty="0" smtClean="0">
                <a:solidFill>
                  <a:srgbClr val="0070C0"/>
                </a:solidFill>
                <a:latin typeface="+mn-lt"/>
                <a:ea typeface="Segoe UI Black" panose="020B0A02040204020203" pitchFamily="34" charset="0"/>
              </a:rPr>
              <a:t>MỤC ĐÍCH, QUAN ĐIỂM XÂY DỰNG</a:t>
            </a:r>
            <a:r>
              <a:rPr lang="vi-VN" sz="2000" dirty="0">
                <a:solidFill>
                  <a:srgbClr val="0070C0"/>
                </a:solidFill>
                <a:latin typeface="+mn-lt"/>
                <a:ea typeface="Segoe UI Black" panose="020B0A02040204020203" pitchFamily="34" charset="0"/>
              </a:rPr>
              <a:t/>
            </a:r>
            <a:br>
              <a:rPr lang="vi-VN" sz="2000" dirty="0">
                <a:solidFill>
                  <a:srgbClr val="0070C0"/>
                </a:solidFill>
                <a:latin typeface="+mn-lt"/>
                <a:ea typeface="Segoe UI Black" panose="020B0A02040204020203" pitchFamily="34" charset="0"/>
              </a:rPr>
            </a:br>
            <a:endParaRPr lang="en-US" sz="2000" dirty="0">
              <a:solidFill>
                <a:srgbClr val="0070C0"/>
              </a:solidFill>
              <a:latin typeface="+mn-lt"/>
              <a:ea typeface="Segoe UI Black" panose="020B0A02040204020203" pitchFamily="34" charset="0"/>
            </a:endParaRPr>
          </a:p>
        </p:txBody>
      </p:sp>
      <p:sp>
        <p:nvSpPr>
          <p:cNvPr id="3" name="Text 5">
            <a:extLst>
              <a:ext uri="{FF2B5EF4-FFF2-40B4-BE49-F238E27FC236}">
                <a16:creationId xmlns:a16="http://schemas.microsoft.com/office/drawing/2014/main" xmlns="" id="{88BD0D4A-81FD-AEFF-7AE4-8A82DD552963}"/>
              </a:ext>
            </a:extLst>
          </p:cNvPr>
          <p:cNvSpPr/>
          <p:nvPr/>
        </p:nvSpPr>
        <p:spPr>
          <a:xfrm>
            <a:off x="780901" y="799490"/>
            <a:ext cx="6170193" cy="358052"/>
          </a:xfrm>
          <a:prstGeom prst="rect">
            <a:avLst/>
          </a:prstGeom>
          <a:noFill/>
          <a:ln/>
        </p:spPr>
        <p:txBody>
          <a:bodyPr wrap="square" lIns="0" tIns="0" rIns="0" bIns="0" rtlCol="0" anchor="t"/>
          <a:lstStyle/>
          <a:p>
            <a:pPr marL="0" indent="0" algn="ctr">
              <a:lnSpc>
                <a:spcPts val="2750"/>
              </a:lnSpc>
              <a:buNone/>
            </a:pPr>
            <a:r>
              <a:rPr lang="en-US" b="1" dirty="0" smtClean="0">
                <a:solidFill>
                  <a:srgbClr val="00B050"/>
                </a:solidFill>
                <a:latin typeface="+mn-lt"/>
                <a:ea typeface="Alexandria" pitchFamily="34" charset="-122"/>
                <a:cs typeface="Times New Roman" panose="02020603050405020304" pitchFamily="18" charset="0"/>
              </a:rPr>
              <a:t>QUAN ĐIỂM XÂY DỰNG NGHỊ ĐỊNH</a:t>
            </a:r>
            <a:endParaRPr lang="en-US" b="1" dirty="0">
              <a:solidFill>
                <a:srgbClr val="00B050"/>
              </a:solidFill>
              <a:latin typeface="+mn-lt"/>
              <a:cs typeface="Times New Roman" panose="02020603050405020304" pitchFamily="18" charset="0"/>
            </a:endParaRPr>
          </a:p>
        </p:txBody>
      </p:sp>
      <p:pic>
        <p:nvPicPr>
          <p:cNvPr id="5" name="Image 3" descr="preencoded.png">
            <a:extLst>
              <a:ext uri="{FF2B5EF4-FFF2-40B4-BE49-F238E27FC236}">
                <a16:creationId xmlns:a16="http://schemas.microsoft.com/office/drawing/2014/main" xmlns="" id="{CCCCC386-3E89-142C-E117-B89B9E1EE113}"/>
              </a:ext>
            </a:extLst>
          </p:cNvPr>
          <p:cNvPicPr>
            <a:picLocks noChangeAspect="1"/>
          </p:cNvPicPr>
          <p:nvPr/>
        </p:nvPicPr>
        <p:blipFill>
          <a:blip r:embed="rId3"/>
          <a:stretch>
            <a:fillRect/>
          </a:stretch>
        </p:blipFill>
        <p:spPr>
          <a:xfrm>
            <a:off x="137951" y="839383"/>
            <a:ext cx="913983" cy="343147"/>
          </a:xfrm>
          <a:prstGeom prst="rect">
            <a:avLst/>
          </a:prstGeom>
        </p:spPr>
      </p:pic>
      <p:pic>
        <p:nvPicPr>
          <p:cNvPr id="9" name="Image 1" descr="preencoded.png">
            <a:extLst>
              <a:ext uri="{FF2B5EF4-FFF2-40B4-BE49-F238E27FC236}">
                <a16:creationId xmlns:a16="http://schemas.microsoft.com/office/drawing/2014/main" xmlns="" id="{0F8DB55E-099D-7B39-E437-65637FCF4929}"/>
              </a:ext>
            </a:extLst>
          </p:cNvPr>
          <p:cNvPicPr>
            <a:picLocks noChangeAspect="1"/>
          </p:cNvPicPr>
          <p:nvPr/>
        </p:nvPicPr>
        <p:blipFill>
          <a:blip r:embed="rId4"/>
          <a:stretch>
            <a:fillRect/>
          </a:stretch>
        </p:blipFill>
        <p:spPr>
          <a:xfrm>
            <a:off x="1419350" y="1309742"/>
            <a:ext cx="1404557" cy="505919"/>
          </a:xfrm>
          <a:prstGeom prst="rect">
            <a:avLst/>
          </a:prstGeom>
        </p:spPr>
      </p:pic>
      <p:sp>
        <p:nvSpPr>
          <p:cNvPr id="11" name="Text 5">
            <a:extLst>
              <a:ext uri="{FF2B5EF4-FFF2-40B4-BE49-F238E27FC236}">
                <a16:creationId xmlns:a16="http://schemas.microsoft.com/office/drawing/2014/main" xmlns="" id="{CA3E660D-11EE-5A21-330C-F10D186CFBAE}"/>
              </a:ext>
            </a:extLst>
          </p:cNvPr>
          <p:cNvSpPr/>
          <p:nvPr/>
        </p:nvSpPr>
        <p:spPr>
          <a:xfrm>
            <a:off x="1234441" y="1866280"/>
            <a:ext cx="1711234" cy="505919"/>
          </a:xfrm>
          <a:prstGeom prst="rect">
            <a:avLst/>
          </a:prstGeom>
          <a:noFill/>
          <a:ln/>
        </p:spPr>
        <p:txBody>
          <a:bodyPr wrap="square" lIns="0" tIns="0" rIns="0" bIns="0" rtlCol="0" anchor="t"/>
          <a:lstStyle/>
          <a:p>
            <a:pPr marL="0" indent="0" algn="just">
              <a:buNone/>
            </a:pPr>
            <a:r>
              <a:rPr lang="pt-BR" dirty="0">
                <a:solidFill>
                  <a:srgbClr val="002060"/>
                </a:solidFill>
                <a:latin typeface="Arial" panose="020B0604020202020204" pitchFamily="34" charset="0"/>
                <a:ea typeface="Times New Roman" panose="02020603050405020304" pitchFamily="18" charset="0"/>
                <a:cs typeface="Arial" panose="020B0604020202020204" pitchFamily="34" charset="0"/>
              </a:rPr>
              <a:t>Bảo đảm phù hợp với chủ trương, chính sách của Đảng và Nhà nước</a:t>
            </a:r>
            <a:r>
              <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pc="-30" dirty="0">
                <a:solidFill>
                  <a:srgbClr val="002060"/>
                </a:solidFill>
                <a:latin typeface="Arial" panose="020B0604020202020204" pitchFamily="34" charset="0"/>
                <a:ea typeface="Times New Roman" panose="02020603050405020304" pitchFamily="18" charset="0"/>
                <a:cs typeface="Arial" panose="020B0604020202020204" pitchFamily="34" charset="0"/>
              </a:rPr>
              <a:t>tuân thủ quy định của Luật Dược số 105/2016/QH13 và Luật số 44/2024/QH15</a:t>
            </a:r>
            <a:endParaRPr lang="en-US" b="1" dirty="0">
              <a:solidFill>
                <a:srgbClr val="004D86"/>
              </a:solidFill>
              <a:latin typeface="+mn-lt"/>
              <a:cs typeface="Times New Roman" panose="02020603050405020304" pitchFamily="18" charset="0"/>
            </a:endParaRPr>
          </a:p>
        </p:txBody>
      </p:sp>
      <p:pic>
        <p:nvPicPr>
          <p:cNvPr id="15" name="Image 1" descr="preencoded.png">
            <a:extLst>
              <a:ext uri="{FF2B5EF4-FFF2-40B4-BE49-F238E27FC236}">
                <a16:creationId xmlns:a16="http://schemas.microsoft.com/office/drawing/2014/main" xmlns="" id="{6B5B13FB-DC09-8941-23E5-11E5745D2F6A}"/>
              </a:ext>
            </a:extLst>
          </p:cNvPr>
          <p:cNvPicPr>
            <a:picLocks noChangeAspect="1"/>
          </p:cNvPicPr>
          <p:nvPr/>
        </p:nvPicPr>
        <p:blipFill>
          <a:blip r:embed="rId4"/>
          <a:stretch>
            <a:fillRect/>
          </a:stretch>
        </p:blipFill>
        <p:spPr>
          <a:xfrm>
            <a:off x="3732755" y="1309742"/>
            <a:ext cx="1404557" cy="505919"/>
          </a:xfrm>
          <a:prstGeom prst="rect">
            <a:avLst/>
          </a:prstGeom>
        </p:spPr>
      </p:pic>
      <p:sp>
        <p:nvSpPr>
          <p:cNvPr id="17" name="Text 5">
            <a:extLst>
              <a:ext uri="{FF2B5EF4-FFF2-40B4-BE49-F238E27FC236}">
                <a16:creationId xmlns:a16="http://schemas.microsoft.com/office/drawing/2014/main" xmlns="" id="{7A295CB4-AB3B-1156-BF9B-B4F3BD35137B}"/>
              </a:ext>
            </a:extLst>
          </p:cNvPr>
          <p:cNvSpPr/>
          <p:nvPr/>
        </p:nvSpPr>
        <p:spPr>
          <a:xfrm>
            <a:off x="3363427" y="1866280"/>
            <a:ext cx="2046251" cy="1812221"/>
          </a:xfrm>
          <a:prstGeom prst="rect">
            <a:avLst/>
          </a:prstGeom>
          <a:noFill/>
          <a:ln/>
        </p:spPr>
        <p:txBody>
          <a:bodyPr wrap="square" lIns="0" tIns="0" rIns="0" bIns="0" rtlCol="0" anchor="t"/>
          <a:lstStyle/>
          <a:p>
            <a:pPr lvl="0" algn="just" fontAlgn="base">
              <a:lnSpc>
                <a:spcPct val="110000"/>
              </a:lnSpc>
              <a:spcAft>
                <a:spcPts val="1200"/>
              </a:spcAft>
            </a:pPr>
            <a:r>
              <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dirty="0">
                <a:solidFill>
                  <a:srgbClr val="002060"/>
                </a:solidFill>
                <a:latin typeface="Arial" panose="020B0604020202020204" pitchFamily="34" charset="0"/>
                <a:ea typeface="Times New Roman" panose="02020603050405020304" pitchFamily="18" charset="0"/>
                <a:cs typeface="Arial" panose="020B0604020202020204" pitchFamily="34" charset="0"/>
              </a:rPr>
              <a:t>Bảo đảm tính thống nhất, đồng bộ trong hệ thống pháp luật; tiếp cận tối đa các thông lệ quốc tế</a:t>
            </a:r>
            <a:r>
              <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dirty="0">
                <a:solidFill>
                  <a:srgbClr val="002060"/>
                </a:solidFill>
                <a:latin typeface="Arial" panose="020B0604020202020204" pitchFamily="34" charset="0"/>
                <a:ea typeface="Times New Roman" panose="02020603050405020304" pitchFamily="18" charset="0"/>
                <a:cs typeface="Arial" panose="020B0604020202020204" pitchFamily="34" charset="0"/>
              </a:rPr>
              <a:t>phù hợp với các điều ước quốc tế mà Việt Nam là thành viên. </a:t>
            </a:r>
            <a:endPar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Image 1" descr="preencoded.png">
            <a:extLst>
              <a:ext uri="{FF2B5EF4-FFF2-40B4-BE49-F238E27FC236}">
                <a16:creationId xmlns:a16="http://schemas.microsoft.com/office/drawing/2014/main" xmlns="" id="{260A2D08-FE18-0C40-36E1-C64CEE44D91E}"/>
              </a:ext>
            </a:extLst>
          </p:cNvPr>
          <p:cNvPicPr>
            <a:picLocks noChangeAspect="1"/>
          </p:cNvPicPr>
          <p:nvPr/>
        </p:nvPicPr>
        <p:blipFill>
          <a:blip r:embed="rId4"/>
          <a:stretch>
            <a:fillRect/>
          </a:stretch>
        </p:blipFill>
        <p:spPr>
          <a:xfrm>
            <a:off x="6169156" y="1309742"/>
            <a:ext cx="1404557" cy="505919"/>
          </a:xfrm>
          <a:prstGeom prst="rect">
            <a:avLst/>
          </a:prstGeom>
        </p:spPr>
      </p:pic>
      <p:sp>
        <p:nvSpPr>
          <p:cNvPr id="20" name="Text 5">
            <a:extLst>
              <a:ext uri="{FF2B5EF4-FFF2-40B4-BE49-F238E27FC236}">
                <a16:creationId xmlns:a16="http://schemas.microsoft.com/office/drawing/2014/main" xmlns="" id="{6F1CDD33-A0FF-E137-9B42-7439C628F709}"/>
              </a:ext>
            </a:extLst>
          </p:cNvPr>
          <p:cNvSpPr/>
          <p:nvPr/>
        </p:nvSpPr>
        <p:spPr>
          <a:xfrm>
            <a:off x="5904171" y="1869893"/>
            <a:ext cx="1835331" cy="2132566"/>
          </a:xfrm>
          <a:prstGeom prst="rect">
            <a:avLst/>
          </a:prstGeom>
          <a:noFill/>
          <a:ln/>
        </p:spPr>
        <p:txBody>
          <a:bodyPr wrap="square" lIns="0" tIns="0" rIns="0" bIns="0" rtlCol="0" anchor="t"/>
          <a:lstStyle/>
          <a:p>
            <a:pPr lvl="0" algn="just" fontAlgn="base">
              <a:lnSpc>
                <a:spcPct val="110000"/>
              </a:lnSpc>
              <a:spcAft>
                <a:spcPts val="1200"/>
              </a:spcAft>
            </a:pPr>
            <a:r>
              <a:rPr lang="vi-VN"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mới quy trình, thủ tục hành chính theo hướng cắt giảm </a:t>
            </a:r>
            <a:r>
              <a:rPr lang="vi-VN" spc="-20" dirty="0">
                <a:solidFill>
                  <a:srgbClr val="002060"/>
                </a:solidFill>
                <a:latin typeface="Arial" panose="020B0604020202020204" pitchFamily="34" charset="0"/>
                <a:ea typeface="Times New Roman" panose="02020603050405020304" pitchFamily="18" charset="0"/>
                <a:cs typeface="Arial" panose="020B0604020202020204" pitchFamily="34" charset="0"/>
              </a:rPr>
              <a:t>tối đa thủ tục hành chính; đẩy mạnh phân cấp, phân quyền gắn với tăng cường trách nhiệm của các cấp, các ngành, các đơn vị.</a:t>
            </a:r>
            <a:endPar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Text 2">
            <a:extLst>
              <a:ext uri="{FF2B5EF4-FFF2-40B4-BE49-F238E27FC236}">
                <a16:creationId xmlns:a16="http://schemas.microsoft.com/office/drawing/2014/main" xmlns="" id="{E9E05A11-F9FE-C531-C12C-ADF481DC81B8}"/>
              </a:ext>
            </a:extLst>
          </p:cNvPr>
          <p:cNvSpPr/>
          <p:nvPr/>
        </p:nvSpPr>
        <p:spPr>
          <a:xfrm>
            <a:off x="2237687" y="4490581"/>
            <a:ext cx="1363728" cy="334513"/>
          </a:xfrm>
          <a:prstGeom prst="rect">
            <a:avLst/>
          </a:prstGeom>
          <a:noFill/>
          <a:ln/>
        </p:spPr>
        <p:txBody>
          <a:bodyPr wrap="square" lIns="0" tIns="0" rIns="0" bIns="0" rtlCol="0" anchor="t"/>
          <a:lstStyle/>
          <a:p>
            <a:pPr marL="0" indent="0" algn="just">
              <a:buNone/>
            </a:pPr>
            <a:endParaRPr lang="en-US" sz="1200" i="1" dirty="0">
              <a:solidFill>
                <a:srgbClr val="0070C0"/>
              </a:solidFill>
              <a:latin typeface="+mn-lt"/>
              <a:cs typeface="Times New Roman" panose="02020603050405020304" pitchFamily="18" charset="0"/>
            </a:endParaRPr>
          </a:p>
        </p:txBody>
      </p:sp>
      <p:cxnSp>
        <p:nvCxnSpPr>
          <p:cNvPr id="6" name="Google Shape;305;p54">
            <a:extLst>
              <a:ext uri="{FF2B5EF4-FFF2-40B4-BE49-F238E27FC236}">
                <a16:creationId xmlns:a16="http://schemas.microsoft.com/office/drawing/2014/main" xmlns="" id="{B8D3E635-4391-8D93-1269-72D2C213F32B}"/>
              </a:ext>
            </a:extLst>
          </p:cNvPr>
          <p:cNvCxnSpPr>
            <a:cxnSpLocks/>
          </p:cNvCxnSpPr>
          <p:nvPr/>
        </p:nvCxnSpPr>
        <p:spPr>
          <a:xfrm>
            <a:off x="640865" y="624753"/>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34675" cy="684452"/>
          </a:xfrm>
          <a:prstGeom prst="rect">
            <a:avLst/>
          </a:prstGeom>
        </p:spPr>
      </p:pic>
    </p:spTree>
    <p:extLst>
      <p:ext uri="{BB962C8B-B14F-4D97-AF65-F5344CB8AC3E}">
        <p14:creationId xmlns:p14="http://schemas.microsoft.com/office/powerpoint/2010/main" val="370483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92B991E3-BEFC-E723-91BF-FB503A119999}"/>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44B35EC3-C05F-CDB5-497B-7E0950F19AAE}"/>
              </a:ext>
            </a:extLst>
          </p:cNvPr>
          <p:cNvSpPr txBox="1">
            <a:spLocks noGrp="1"/>
          </p:cNvSpPr>
          <p:nvPr>
            <p:ph type="title"/>
          </p:nvPr>
        </p:nvSpPr>
        <p:spPr>
          <a:xfrm>
            <a:off x="3734485" y="166406"/>
            <a:ext cx="338407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B050"/>
                </a:solidFill>
                <a:latin typeface="+mj-lt"/>
                <a:ea typeface="Segoe UI Black" panose="020B0A02040204020203" pitchFamily="34" charset="0"/>
              </a:rPr>
              <a:t>PHẦN </a:t>
            </a:r>
            <a:r>
              <a:rPr lang="en-US" dirty="0" smtClean="0">
                <a:solidFill>
                  <a:srgbClr val="00B050"/>
                </a:solidFill>
                <a:latin typeface="+mj-lt"/>
                <a:ea typeface="Segoe UI Black" panose="020B0A02040204020203" pitchFamily="34" charset="0"/>
              </a:rPr>
              <a:t>III </a:t>
            </a:r>
            <a:endParaRPr lang="en-US" dirty="0">
              <a:solidFill>
                <a:srgbClr val="00B050"/>
              </a:solidFill>
              <a:latin typeface="+mj-lt"/>
              <a:ea typeface="Segoe UI Black" panose="020B0A02040204020203" pitchFamily="34" charset="0"/>
            </a:endParaRPr>
          </a:p>
        </p:txBody>
      </p:sp>
      <p:sp>
        <p:nvSpPr>
          <p:cNvPr id="303" name="Google Shape;303;p54">
            <a:extLst>
              <a:ext uri="{FF2B5EF4-FFF2-40B4-BE49-F238E27FC236}">
                <a16:creationId xmlns:a16="http://schemas.microsoft.com/office/drawing/2014/main" xmlns="" id="{E647AEA9-F79E-41D3-EA75-42D181823E9A}"/>
              </a:ext>
            </a:extLst>
          </p:cNvPr>
          <p:cNvSpPr txBox="1">
            <a:spLocks noGrp="1"/>
          </p:cNvSpPr>
          <p:nvPr>
            <p:ph type="body" idx="1"/>
          </p:nvPr>
        </p:nvSpPr>
        <p:spPr>
          <a:xfrm>
            <a:off x="375010" y="1317894"/>
            <a:ext cx="8393976" cy="604960"/>
          </a:xfrm>
          <a:prstGeom prst="rect">
            <a:avLst/>
          </a:prstGeom>
        </p:spPr>
        <p:txBody>
          <a:bodyPr spcFirstLastPara="1" wrap="square" lIns="91425" tIns="91425" rIns="91425" bIns="91425" anchor="t" anchorCtr="0">
            <a:noAutofit/>
          </a:bodyPr>
          <a:lstStyle/>
          <a:p>
            <a:pPr marL="0" indent="0" algn="ctr">
              <a:spcAft>
                <a:spcPts val="1600"/>
              </a:spcAft>
              <a:buSzPct val="110000"/>
              <a:buNone/>
            </a:pPr>
            <a:r>
              <a:rPr lang="en-US" sz="2400" b="1" dirty="0" smtClean="0">
                <a:solidFill>
                  <a:srgbClr val="004D86"/>
                </a:solidFill>
                <a:latin typeface="Arial (Body)"/>
                <a:cs typeface="Segoe UI Semilight" panose="020B0402040204020203" pitchFamily="34" charset="0"/>
              </a:rPr>
              <a:t>BỐ CỤC NGHỊ ĐỊNH</a:t>
            </a:r>
            <a:endParaRPr lang="vi-VN" sz="2400" b="1" dirty="0">
              <a:solidFill>
                <a:srgbClr val="004D86"/>
              </a:solidFill>
              <a:latin typeface="Arial (Body)"/>
              <a:cs typeface="Segoe UI Semilight" panose="020B0402040204020203" pitchFamily="34" charset="0"/>
            </a:endParaRPr>
          </a:p>
        </p:txBody>
      </p:sp>
      <p:cxnSp>
        <p:nvCxnSpPr>
          <p:cNvPr id="305" name="Google Shape;305;p54">
            <a:extLst>
              <a:ext uri="{FF2B5EF4-FFF2-40B4-BE49-F238E27FC236}">
                <a16:creationId xmlns:a16="http://schemas.microsoft.com/office/drawing/2014/main" xmlns="" id="{F223CFA8-A131-4AC9-8BDF-EEFB2B1BFA98}"/>
              </a:ext>
            </a:extLst>
          </p:cNvPr>
          <p:cNvCxnSpPr/>
          <p:nvPr/>
        </p:nvCxnSpPr>
        <p:spPr>
          <a:xfrm>
            <a:off x="2095431" y="897687"/>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690E9ABF-2B9E-D333-04FF-DDC8A517C432}"/>
              </a:ext>
            </a:extLst>
          </p:cNvPr>
          <p:cNvPicPr preferRelativeResize="0"/>
          <p:nvPr/>
        </p:nvPicPr>
        <p:blipFill rotWithShape="1">
          <a:blip r:embed="rId3">
            <a:alphaModFix/>
          </a:blip>
          <a:srcRect t="31505" b="34422"/>
          <a:stretch/>
        </p:blipFill>
        <p:spPr>
          <a:xfrm>
            <a:off x="0" y="3247200"/>
            <a:ext cx="9143996" cy="1896299"/>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7" y="54654"/>
            <a:ext cx="734675" cy="684452"/>
          </a:xfrm>
          <a:prstGeom prst="rect">
            <a:avLst/>
          </a:prstGeom>
        </p:spPr>
      </p:pic>
    </p:spTree>
    <p:extLst>
      <p:ext uri="{BB962C8B-B14F-4D97-AF65-F5344CB8AC3E}">
        <p14:creationId xmlns:p14="http://schemas.microsoft.com/office/powerpoint/2010/main" val="252787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CFC6B86C-1217-A7DE-8921-A5B317D57642}"/>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4DB7C587-DD42-C90E-4D22-F5E28F017E06}"/>
              </a:ext>
            </a:extLst>
          </p:cNvPr>
          <p:cNvSpPr txBox="1">
            <a:spLocks noGrp="1"/>
          </p:cNvSpPr>
          <p:nvPr>
            <p:ph type="title"/>
          </p:nvPr>
        </p:nvSpPr>
        <p:spPr>
          <a:xfrm>
            <a:off x="818250" y="45043"/>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smtClean="0">
                <a:solidFill>
                  <a:srgbClr val="0070C0"/>
                </a:solidFill>
                <a:latin typeface="+mn-lt"/>
                <a:ea typeface="Segoe UI Black" panose="020B0A02040204020203" pitchFamily="34" charset="0"/>
              </a:rPr>
              <a:t>BỐ CỤC NGHỊ ĐỊNH</a:t>
            </a:r>
            <a:endParaRPr lang="en-US" sz="2000" dirty="0">
              <a:solidFill>
                <a:srgbClr val="0070C0"/>
              </a:solidFill>
              <a:latin typeface="+mn-lt"/>
              <a:ea typeface="Segoe UI Black" panose="020B0A02040204020203" pitchFamily="34" charset="0"/>
            </a:endParaRPr>
          </a:p>
        </p:txBody>
      </p:sp>
      <p:sp>
        <p:nvSpPr>
          <p:cNvPr id="3" name="Text 5">
            <a:extLst>
              <a:ext uri="{FF2B5EF4-FFF2-40B4-BE49-F238E27FC236}">
                <a16:creationId xmlns:a16="http://schemas.microsoft.com/office/drawing/2014/main" xmlns="" id="{88BD0D4A-81FD-AEFF-7AE4-8A82DD552963}"/>
              </a:ext>
            </a:extLst>
          </p:cNvPr>
          <p:cNvSpPr/>
          <p:nvPr/>
        </p:nvSpPr>
        <p:spPr>
          <a:xfrm>
            <a:off x="995132" y="745548"/>
            <a:ext cx="7631579" cy="358052"/>
          </a:xfrm>
          <a:prstGeom prst="rect">
            <a:avLst/>
          </a:prstGeom>
          <a:noFill/>
          <a:ln/>
        </p:spPr>
        <p:txBody>
          <a:bodyPr wrap="square" lIns="0" tIns="0" rIns="0" bIns="0" rtlCol="0" anchor="t"/>
          <a:lstStyle/>
          <a:p>
            <a:pPr marL="0" indent="0" algn="ctr">
              <a:lnSpc>
                <a:spcPts val="2750"/>
              </a:lnSpc>
              <a:buNone/>
            </a:pPr>
            <a:r>
              <a:rPr lang="en-GB" dirty="0" err="1">
                <a:solidFill>
                  <a:srgbClr val="002060"/>
                </a:solidFill>
                <a:latin typeface="Arial" panose="020B0604020202020204" pitchFamily="34" charset="0"/>
                <a:cs typeface="Arial" panose="020B0604020202020204" pitchFamily="34" charset="0"/>
              </a:rPr>
              <a:t>Nghị</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định</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số</a:t>
            </a:r>
            <a:r>
              <a:rPr lang="en-GB" dirty="0">
                <a:solidFill>
                  <a:srgbClr val="002060"/>
                </a:solidFill>
                <a:latin typeface="Arial" panose="020B0604020202020204" pitchFamily="34" charset="0"/>
                <a:cs typeface="Arial" panose="020B0604020202020204" pitchFamily="34" charset="0"/>
              </a:rPr>
              <a:t> 163/2025/NĐ-CP </a:t>
            </a:r>
            <a:r>
              <a:rPr lang="en-GB" dirty="0" err="1">
                <a:solidFill>
                  <a:srgbClr val="002060"/>
                </a:solidFill>
                <a:latin typeface="Arial" panose="020B0604020202020204" pitchFamily="34" charset="0"/>
                <a:cs typeface="Arial" panose="020B0604020202020204" pitchFamily="34" charset="0"/>
              </a:rPr>
              <a:t>ngày</a:t>
            </a:r>
            <a:r>
              <a:rPr lang="en-GB" dirty="0">
                <a:solidFill>
                  <a:srgbClr val="002060"/>
                </a:solidFill>
                <a:latin typeface="Arial" panose="020B0604020202020204" pitchFamily="34" charset="0"/>
                <a:cs typeface="Arial" panose="020B0604020202020204" pitchFamily="34" charset="0"/>
              </a:rPr>
              <a:t> 29/06/2025 </a:t>
            </a:r>
            <a:r>
              <a:rPr lang="en-GB" dirty="0" err="1">
                <a:solidFill>
                  <a:srgbClr val="002060"/>
                </a:solidFill>
                <a:latin typeface="Arial" panose="020B0604020202020204" pitchFamily="34" charset="0"/>
                <a:cs typeface="Arial" panose="020B0604020202020204" pitchFamily="34" charset="0"/>
              </a:rPr>
              <a:t>được</a:t>
            </a:r>
            <a:r>
              <a:rPr lang="en-GB" dirty="0">
                <a:solidFill>
                  <a:srgbClr val="002060"/>
                </a:solidFill>
                <a:latin typeface="Arial" panose="020B0604020202020204" pitchFamily="34" charset="0"/>
                <a:cs typeface="Arial" panose="020B0604020202020204" pitchFamily="34" charset="0"/>
              </a:rPr>
              <a:t> CP ban </a:t>
            </a:r>
            <a:r>
              <a:rPr lang="en-GB" dirty="0" err="1">
                <a:solidFill>
                  <a:srgbClr val="002060"/>
                </a:solidFill>
                <a:latin typeface="Arial" panose="020B0604020202020204" pitchFamily="34" charset="0"/>
                <a:cs typeface="Arial" panose="020B0604020202020204" pitchFamily="34" charset="0"/>
              </a:rPr>
              <a:t>hành</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có</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hiệu</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lực</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từ</a:t>
            </a:r>
            <a:r>
              <a:rPr lang="en-GB" dirty="0">
                <a:solidFill>
                  <a:srgbClr val="002060"/>
                </a:solidFill>
                <a:latin typeface="Arial" panose="020B0604020202020204" pitchFamily="34" charset="0"/>
                <a:cs typeface="Arial" panose="020B0604020202020204" pitchFamily="34" charset="0"/>
              </a:rPr>
              <a:t> 01/7/2025</a:t>
            </a:r>
            <a:endParaRPr lang="en-US" b="1" dirty="0">
              <a:solidFill>
                <a:srgbClr val="00B050"/>
              </a:solidFill>
              <a:latin typeface="+mn-lt"/>
              <a:cs typeface="Times New Roman" panose="02020603050405020304" pitchFamily="18" charset="0"/>
            </a:endParaRPr>
          </a:p>
        </p:txBody>
      </p:sp>
      <p:pic>
        <p:nvPicPr>
          <p:cNvPr id="5" name="Image 3" descr="preencoded.png">
            <a:extLst>
              <a:ext uri="{FF2B5EF4-FFF2-40B4-BE49-F238E27FC236}">
                <a16:creationId xmlns:a16="http://schemas.microsoft.com/office/drawing/2014/main" xmlns="" id="{CCCCC386-3E89-142C-E117-B89B9E1EE113}"/>
              </a:ext>
            </a:extLst>
          </p:cNvPr>
          <p:cNvPicPr>
            <a:picLocks noChangeAspect="1"/>
          </p:cNvPicPr>
          <p:nvPr/>
        </p:nvPicPr>
        <p:blipFill>
          <a:blip r:embed="rId3"/>
          <a:stretch>
            <a:fillRect/>
          </a:stretch>
        </p:blipFill>
        <p:spPr>
          <a:xfrm>
            <a:off x="28022" y="795674"/>
            <a:ext cx="913983" cy="343147"/>
          </a:xfrm>
          <a:prstGeom prst="rect">
            <a:avLst/>
          </a:prstGeom>
        </p:spPr>
      </p:pic>
      <p:pic>
        <p:nvPicPr>
          <p:cNvPr id="9" name="Image 1" descr="preencoded.png">
            <a:extLst>
              <a:ext uri="{FF2B5EF4-FFF2-40B4-BE49-F238E27FC236}">
                <a16:creationId xmlns:a16="http://schemas.microsoft.com/office/drawing/2014/main" xmlns="" id="{0F8DB55E-099D-7B39-E437-65637FCF4929}"/>
              </a:ext>
            </a:extLst>
          </p:cNvPr>
          <p:cNvPicPr>
            <a:picLocks noChangeAspect="1"/>
          </p:cNvPicPr>
          <p:nvPr/>
        </p:nvPicPr>
        <p:blipFill>
          <a:blip r:embed="rId4"/>
          <a:stretch>
            <a:fillRect/>
          </a:stretch>
        </p:blipFill>
        <p:spPr>
          <a:xfrm>
            <a:off x="1419350" y="1309742"/>
            <a:ext cx="1404557" cy="505919"/>
          </a:xfrm>
          <a:prstGeom prst="rect">
            <a:avLst/>
          </a:prstGeom>
        </p:spPr>
      </p:pic>
      <p:sp>
        <p:nvSpPr>
          <p:cNvPr id="11" name="Text 5">
            <a:extLst>
              <a:ext uri="{FF2B5EF4-FFF2-40B4-BE49-F238E27FC236}">
                <a16:creationId xmlns:a16="http://schemas.microsoft.com/office/drawing/2014/main" xmlns="" id="{CA3E660D-11EE-5A21-330C-F10D186CFBAE}"/>
              </a:ext>
            </a:extLst>
          </p:cNvPr>
          <p:cNvSpPr/>
          <p:nvPr/>
        </p:nvSpPr>
        <p:spPr>
          <a:xfrm>
            <a:off x="1266011" y="1915680"/>
            <a:ext cx="1711234" cy="505919"/>
          </a:xfrm>
          <a:prstGeom prst="rect">
            <a:avLst/>
          </a:prstGeom>
          <a:noFill/>
          <a:ln/>
        </p:spPr>
        <p:txBody>
          <a:bodyPr wrap="square" lIns="0" tIns="0" rIns="0" bIns="0" rtlCol="0" anchor="t"/>
          <a:lstStyle/>
          <a:p>
            <a:pPr algn="just"/>
            <a:r>
              <a:rPr lang="vi-VN" dirty="0">
                <a:solidFill>
                  <a:srgbClr val="002060"/>
                </a:solidFill>
                <a:latin typeface="Arial" panose="020B0604020202020204" pitchFamily="34" charset="0"/>
                <a:cs typeface="Arial" panose="020B0604020202020204" pitchFamily="34" charset="0"/>
              </a:rPr>
              <a:t>Hướng dẫn chi tiết </a:t>
            </a:r>
            <a:r>
              <a:rPr lang="en-US" dirty="0">
                <a:solidFill>
                  <a:srgbClr val="002060"/>
                </a:solidFill>
                <a:latin typeface="Arial" panose="020B0604020202020204" pitchFamily="34" charset="0"/>
                <a:cs typeface="Arial" panose="020B0604020202020204" pitchFamily="34" charset="0"/>
              </a:rPr>
              <a:t>12</a:t>
            </a:r>
            <a:r>
              <a:rPr lang="vi-VN" dirty="0">
                <a:solidFill>
                  <a:srgbClr val="002060"/>
                </a:solidFill>
                <a:latin typeface="Arial" panose="020B0604020202020204" pitchFamily="34" charset="0"/>
                <a:cs typeface="Arial" panose="020B0604020202020204" pitchFamily="34" charset="0"/>
              </a:rPr>
              <a:t> nội dung của Luật số 44/2024/QH15. </a:t>
            </a:r>
          </a:p>
          <a:p>
            <a:pPr marL="0" indent="0" algn="just">
              <a:buNone/>
            </a:pPr>
            <a:endParaRPr lang="en-US" b="1" dirty="0">
              <a:solidFill>
                <a:srgbClr val="004D86"/>
              </a:solidFill>
              <a:latin typeface="+mn-lt"/>
              <a:cs typeface="Times New Roman" panose="02020603050405020304" pitchFamily="18" charset="0"/>
            </a:endParaRPr>
          </a:p>
        </p:txBody>
      </p:sp>
      <p:pic>
        <p:nvPicPr>
          <p:cNvPr id="15" name="Image 1" descr="preencoded.png">
            <a:extLst>
              <a:ext uri="{FF2B5EF4-FFF2-40B4-BE49-F238E27FC236}">
                <a16:creationId xmlns:a16="http://schemas.microsoft.com/office/drawing/2014/main" xmlns="" id="{6B5B13FB-DC09-8941-23E5-11E5745D2F6A}"/>
              </a:ext>
            </a:extLst>
          </p:cNvPr>
          <p:cNvPicPr>
            <a:picLocks noChangeAspect="1"/>
          </p:cNvPicPr>
          <p:nvPr/>
        </p:nvPicPr>
        <p:blipFill>
          <a:blip r:embed="rId4"/>
          <a:stretch>
            <a:fillRect/>
          </a:stretch>
        </p:blipFill>
        <p:spPr>
          <a:xfrm>
            <a:off x="3732755" y="1309742"/>
            <a:ext cx="1404557" cy="505919"/>
          </a:xfrm>
          <a:prstGeom prst="rect">
            <a:avLst/>
          </a:prstGeom>
        </p:spPr>
      </p:pic>
      <p:sp>
        <p:nvSpPr>
          <p:cNvPr id="17" name="Text 5">
            <a:extLst>
              <a:ext uri="{FF2B5EF4-FFF2-40B4-BE49-F238E27FC236}">
                <a16:creationId xmlns:a16="http://schemas.microsoft.com/office/drawing/2014/main" xmlns="" id="{7A295CB4-AB3B-1156-BF9B-B4F3BD35137B}"/>
              </a:ext>
            </a:extLst>
          </p:cNvPr>
          <p:cNvSpPr/>
          <p:nvPr/>
        </p:nvSpPr>
        <p:spPr>
          <a:xfrm>
            <a:off x="3363427" y="1866280"/>
            <a:ext cx="2046251" cy="1812221"/>
          </a:xfrm>
          <a:prstGeom prst="rect">
            <a:avLst/>
          </a:prstGeom>
          <a:noFill/>
          <a:ln/>
        </p:spPr>
        <p:txBody>
          <a:bodyPr wrap="square" lIns="0" tIns="0" rIns="0" bIns="0" rtlCol="0" anchor="t"/>
          <a:lstStyle/>
          <a:p>
            <a:pPr algn="just" fontAlgn="base">
              <a:lnSpc>
                <a:spcPct val="110000"/>
              </a:lnSpc>
              <a:spcAft>
                <a:spcPts val="1200"/>
              </a:spcAft>
            </a:pPr>
            <a:r>
              <a:rPr lang="vi-VN" dirty="0">
                <a:solidFill>
                  <a:srgbClr val="002060"/>
                </a:solidFill>
                <a:latin typeface="Arial" panose="020B0604020202020204" pitchFamily="34" charset="0"/>
                <a:cs typeface="Arial" panose="020B0604020202020204" pitchFamily="34" charset="0"/>
              </a:rPr>
              <a:t>Sửa đổi, bổ sung </a:t>
            </a:r>
            <a:r>
              <a:rPr lang="en-GB" dirty="0" err="1">
                <a:solidFill>
                  <a:srgbClr val="002060"/>
                </a:solidFill>
                <a:latin typeface="Arial" panose="020B0604020202020204" pitchFamily="34" charset="0"/>
                <a:cs typeface="Arial" panose="020B0604020202020204" pitchFamily="34" charset="0"/>
              </a:rPr>
              <a:t>cơ</a:t>
            </a:r>
            <a:r>
              <a:rPr lang="en-GB" dirty="0">
                <a:solidFill>
                  <a:srgbClr val="002060"/>
                </a:solidFill>
                <a:latin typeface="Arial" panose="020B0604020202020204" pitchFamily="34" charset="0"/>
                <a:cs typeface="Arial" panose="020B0604020202020204" pitchFamily="34" charset="0"/>
              </a:rPr>
              <a:t> </a:t>
            </a:r>
            <a:r>
              <a:rPr lang="en-GB" dirty="0" err="1">
                <a:solidFill>
                  <a:srgbClr val="002060"/>
                </a:solidFill>
                <a:latin typeface="Arial" panose="020B0604020202020204" pitchFamily="34" charset="0"/>
                <a:cs typeface="Arial" panose="020B0604020202020204" pitchFamily="34" charset="0"/>
              </a:rPr>
              <a:t>bản</a:t>
            </a:r>
            <a:r>
              <a:rPr lang="vi-VN" dirty="0">
                <a:solidFill>
                  <a:srgbClr val="002060"/>
                </a:solidFill>
                <a:latin typeface="Arial" panose="020B0604020202020204" pitchFamily="34" charset="0"/>
                <a:cs typeface="Arial" panose="020B0604020202020204" pitchFamily="34" charset="0"/>
              </a:rPr>
              <a:t> </a:t>
            </a:r>
            <a:r>
              <a:rPr lang="en-GB" dirty="0">
                <a:solidFill>
                  <a:srgbClr val="002060"/>
                </a:solidFill>
                <a:latin typeface="Arial" panose="020B0604020202020204" pitchFamily="34" charset="0"/>
                <a:cs typeface="Arial" panose="020B0604020202020204" pitchFamily="34" charset="0"/>
              </a:rPr>
              <a:t>NĐ </a:t>
            </a:r>
            <a:r>
              <a:rPr lang="vi-VN" dirty="0">
                <a:solidFill>
                  <a:srgbClr val="002060"/>
                </a:solidFill>
                <a:latin typeface="Arial" panose="020B0604020202020204" pitchFamily="34" charset="0"/>
                <a:cs typeface="Arial" panose="020B0604020202020204" pitchFamily="34" charset="0"/>
              </a:rPr>
              <a:t>54 đã được sửa đổi, bổ sung một số điều theo </a:t>
            </a:r>
            <a:r>
              <a:rPr lang="en-GB" dirty="0">
                <a:solidFill>
                  <a:srgbClr val="002060"/>
                </a:solidFill>
                <a:latin typeface="Arial" panose="020B0604020202020204" pitchFamily="34" charset="0"/>
                <a:cs typeface="Arial" panose="020B0604020202020204" pitchFamily="34" charset="0"/>
              </a:rPr>
              <a:t>NĐ </a:t>
            </a:r>
            <a:r>
              <a:rPr lang="vi-VN" dirty="0">
                <a:solidFill>
                  <a:srgbClr val="002060"/>
                </a:solidFill>
                <a:latin typeface="Arial" panose="020B0604020202020204" pitchFamily="34" charset="0"/>
                <a:cs typeface="Arial" panose="020B0604020202020204" pitchFamily="34" charset="0"/>
              </a:rPr>
              <a:t>155 (phần liên quan đến lĩnh vực dược) và Nghị định 88.</a:t>
            </a:r>
            <a:endParaRPr lang="en-GB" dirty="0">
              <a:solidFill>
                <a:srgbClr val="002060"/>
              </a:solidFill>
              <a:latin typeface="Arial" panose="020B0604020202020204" pitchFamily="34" charset="0"/>
              <a:cs typeface="Arial" panose="020B0604020202020204" pitchFamily="34" charset="0"/>
            </a:endParaRPr>
          </a:p>
          <a:p>
            <a:pPr lvl="0" algn="just" fontAlgn="base">
              <a:lnSpc>
                <a:spcPct val="110000"/>
              </a:lnSpc>
              <a:spcAft>
                <a:spcPts val="1200"/>
              </a:spcAft>
            </a:pPr>
            <a:endPar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8" name="Image 1" descr="preencoded.png">
            <a:extLst>
              <a:ext uri="{FF2B5EF4-FFF2-40B4-BE49-F238E27FC236}">
                <a16:creationId xmlns:a16="http://schemas.microsoft.com/office/drawing/2014/main" xmlns="" id="{260A2D08-FE18-0C40-36E1-C64CEE44D91E}"/>
              </a:ext>
            </a:extLst>
          </p:cNvPr>
          <p:cNvPicPr>
            <a:picLocks noChangeAspect="1"/>
          </p:cNvPicPr>
          <p:nvPr/>
        </p:nvPicPr>
        <p:blipFill>
          <a:blip r:embed="rId4"/>
          <a:stretch>
            <a:fillRect/>
          </a:stretch>
        </p:blipFill>
        <p:spPr>
          <a:xfrm>
            <a:off x="6169156" y="1309742"/>
            <a:ext cx="1404557" cy="505919"/>
          </a:xfrm>
          <a:prstGeom prst="rect">
            <a:avLst/>
          </a:prstGeom>
        </p:spPr>
      </p:pic>
      <p:sp>
        <p:nvSpPr>
          <p:cNvPr id="20" name="Text 5">
            <a:extLst>
              <a:ext uri="{FF2B5EF4-FFF2-40B4-BE49-F238E27FC236}">
                <a16:creationId xmlns:a16="http://schemas.microsoft.com/office/drawing/2014/main" xmlns="" id="{6F1CDD33-A0FF-E137-9B42-7439C628F709}"/>
              </a:ext>
            </a:extLst>
          </p:cNvPr>
          <p:cNvSpPr/>
          <p:nvPr/>
        </p:nvSpPr>
        <p:spPr>
          <a:xfrm>
            <a:off x="5904171" y="1869893"/>
            <a:ext cx="1835331" cy="2132566"/>
          </a:xfrm>
          <a:prstGeom prst="rect">
            <a:avLst/>
          </a:prstGeom>
          <a:noFill/>
          <a:ln/>
        </p:spPr>
        <p:txBody>
          <a:bodyPr wrap="square" lIns="0" tIns="0" rIns="0" bIns="0" rtlCol="0" anchor="t"/>
          <a:lstStyle/>
          <a:p>
            <a:pPr algn="just" fontAlgn="base">
              <a:lnSpc>
                <a:spcPct val="110000"/>
              </a:lnSpc>
              <a:spcAft>
                <a:spcPts val="1200"/>
              </a:spcAft>
            </a:pPr>
            <a:r>
              <a:rPr lang="vi-VN" dirty="0">
                <a:solidFill>
                  <a:srgbClr val="002060"/>
                </a:solidFill>
                <a:latin typeface="Arial" panose="020B0604020202020204" pitchFamily="34" charset="0"/>
                <a:cs typeface="Arial" panose="020B0604020202020204" pitchFamily="34" charset="0"/>
              </a:rPr>
              <a:t>Tích hợp các </a:t>
            </a:r>
            <a:r>
              <a:rPr lang="en-US" dirty="0" err="1">
                <a:solidFill>
                  <a:srgbClr val="002060"/>
                </a:solidFill>
                <a:latin typeface="Arial" panose="020B0604020202020204" pitchFamily="34" charset="0"/>
                <a:cs typeface="Arial" panose="020B0604020202020204" pitchFamily="34" charset="0"/>
              </a:rPr>
              <a:t>quy</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định</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khác tại </a:t>
            </a:r>
            <a:r>
              <a:rPr lang="en-GB" dirty="0">
                <a:solidFill>
                  <a:srgbClr val="002060"/>
                </a:solidFill>
                <a:latin typeface="Arial" panose="020B0604020202020204" pitchFamily="34" charset="0"/>
                <a:cs typeface="Arial" panose="020B0604020202020204" pitchFamily="34" charset="0"/>
              </a:rPr>
              <a:t>NĐ</a:t>
            </a:r>
            <a:r>
              <a:rPr lang="vi-VN" dirty="0">
                <a:solidFill>
                  <a:srgbClr val="002060"/>
                </a:solidFill>
                <a:latin typeface="Arial" panose="020B0604020202020204" pitchFamily="34" charset="0"/>
                <a:cs typeface="Arial" panose="020B0604020202020204" pitchFamily="34" charset="0"/>
              </a:rPr>
              <a:t> 54 đã được sửa đổi, bổ sung một số điều theo </a:t>
            </a:r>
            <a:r>
              <a:rPr lang="en-GB" dirty="0">
                <a:solidFill>
                  <a:srgbClr val="002060"/>
                </a:solidFill>
                <a:latin typeface="Arial" panose="020B0604020202020204" pitchFamily="34" charset="0"/>
                <a:cs typeface="Arial" panose="020B0604020202020204" pitchFamily="34" charset="0"/>
              </a:rPr>
              <a:t>NĐ</a:t>
            </a:r>
            <a:r>
              <a:rPr lang="vi-VN" dirty="0">
                <a:solidFill>
                  <a:srgbClr val="002060"/>
                </a:solidFill>
                <a:latin typeface="Arial" panose="020B0604020202020204" pitchFamily="34" charset="0"/>
                <a:cs typeface="Arial" panose="020B0604020202020204" pitchFamily="34" charset="0"/>
              </a:rPr>
              <a:t>155 (phần liên quan đến lĩnh vực dược) và </a:t>
            </a:r>
            <a:r>
              <a:rPr lang="en-GB" dirty="0">
                <a:solidFill>
                  <a:srgbClr val="002060"/>
                </a:solidFill>
                <a:latin typeface="Arial" panose="020B0604020202020204" pitchFamily="34" charset="0"/>
                <a:cs typeface="Arial" panose="020B0604020202020204" pitchFamily="34" charset="0"/>
              </a:rPr>
              <a:t>NĐ </a:t>
            </a:r>
            <a:r>
              <a:rPr lang="vi-VN" dirty="0">
                <a:solidFill>
                  <a:srgbClr val="002060"/>
                </a:solidFill>
                <a:latin typeface="Arial" panose="020B0604020202020204" pitchFamily="34" charset="0"/>
                <a:cs typeface="Arial" panose="020B0604020202020204" pitchFamily="34" charset="0"/>
              </a:rPr>
              <a:t>88 không trái với Luật số 44/2024/QH15 và không vướng mắc trong </a:t>
            </a:r>
            <a:r>
              <a:rPr lang="en-US" dirty="0" err="1">
                <a:solidFill>
                  <a:srgbClr val="002060"/>
                </a:solidFill>
                <a:latin typeface="Arial" panose="020B0604020202020204" pitchFamily="34" charset="0"/>
                <a:cs typeface="Arial" panose="020B0604020202020204" pitchFamily="34" charset="0"/>
              </a:rPr>
              <a:t>thực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tiễn</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triển khai.</a:t>
            </a:r>
          </a:p>
          <a:p>
            <a:pPr lvl="0" algn="just" fontAlgn="base">
              <a:lnSpc>
                <a:spcPct val="110000"/>
              </a:lnSpc>
              <a:spcAft>
                <a:spcPts val="1200"/>
              </a:spcAft>
            </a:pPr>
            <a:endPar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Text 2">
            <a:extLst>
              <a:ext uri="{FF2B5EF4-FFF2-40B4-BE49-F238E27FC236}">
                <a16:creationId xmlns:a16="http://schemas.microsoft.com/office/drawing/2014/main" xmlns="" id="{E9E05A11-F9FE-C531-C12C-ADF481DC81B8}"/>
              </a:ext>
            </a:extLst>
          </p:cNvPr>
          <p:cNvSpPr/>
          <p:nvPr/>
        </p:nvSpPr>
        <p:spPr>
          <a:xfrm>
            <a:off x="2237687" y="4490581"/>
            <a:ext cx="1363728" cy="334513"/>
          </a:xfrm>
          <a:prstGeom prst="rect">
            <a:avLst/>
          </a:prstGeom>
          <a:noFill/>
          <a:ln/>
        </p:spPr>
        <p:txBody>
          <a:bodyPr wrap="square" lIns="0" tIns="0" rIns="0" bIns="0" rtlCol="0" anchor="t"/>
          <a:lstStyle/>
          <a:p>
            <a:pPr marL="0" indent="0" algn="just">
              <a:buNone/>
            </a:pPr>
            <a:endParaRPr lang="en-US" sz="1200" i="1" dirty="0">
              <a:solidFill>
                <a:srgbClr val="0070C0"/>
              </a:solidFill>
              <a:latin typeface="+mn-lt"/>
              <a:cs typeface="Times New Roman" panose="02020603050405020304" pitchFamily="18" charset="0"/>
            </a:endParaRPr>
          </a:p>
        </p:txBody>
      </p:sp>
      <p:cxnSp>
        <p:nvCxnSpPr>
          <p:cNvPr id="6" name="Google Shape;305;p54">
            <a:extLst>
              <a:ext uri="{FF2B5EF4-FFF2-40B4-BE49-F238E27FC236}">
                <a16:creationId xmlns:a16="http://schemas.microsoft.com/office/drawing/2014/main" xmlns="" id="{B8D3E635-4391-8D93-1269-72D2C213F32B}"/>
              </a:ext>
            </a:extLst>
          </p:cNvPr>
          <p:cNvCxnSpPr>
            <a:cxnSpLocks/>
          </p:cNvCxnSpPr>
          <p:nvPr/>
        </p:nvCxnSpPr>
        <p:spPr>
          <a:xfrm>
            <a:off x="640865" y="624753"/>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762"/>
            <a:ext cx="734675" cy="684452"/>
          </a:xfrm>
          <a:prstGeom prst="rect">
            <a:avLst/>
          </a:prstGeom>
        </p:spPr>
      </p:pic>
    </p:spTree>
    <p:extLst>
      <p:ext uri="{BB962C8B-B14F-4D97-AF65-F5344CB8AC3E}">
        <p14:creationId xmlns:p14="http://schemas.microsoft.com/office/powerpoint/2010/main" val="3413587372"/>
      </p:ext>
    </p:extLst>
  </p:cSld>
  <p:clrMapOvr>
    <a:masterClrMapping/>
  </p:clrMapOvr>
</p:sld>
</file>

<file path=ppt/theme/theme1.xml><?xml version="1.0" encoding="utf-8"?>
<a:theme xmlns:a="http://schemas.openxmlformats.org/drawingml/2006/main" name="Nursing Capstone XL by Slidesgo">
  <a:themeElements>
    <a:clrScheme name="Simple Light">
      <a:dk1>
        <a:srgbClr val="000000"/>
      </a:dk1>
      <a:lt1>
        <a:srgbClr val="FFFFFF"/>
      </a:lt1>
      <a:dk2>
        <a:srgbClr val="595959"/>
      </a:dk2>
      <a:lt2>
        <a:srgbClr val="EEEEEE"/>
      </a:lt2>
      <a:accent1>
        <a:srgbClr val="1F7444"/>
      </a:accent1>
      <a:accent2>
        <a:srgbClr val="434343"/>
      </a:accent2>
      <a:accent3>
        <a:srgbClr val="FBD76D"/>
      </a:accent3>
      <a:accent4>
        <a:srgbClr val="DA3030"/>
      </a:accent4>
      <a:accent5>
        <a:srgbClr val="52AC79"/>
      </a:accent5>
      <a:accent6>
        <a:srgbClr val="E0B945"/>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6277</TotalTime>
  <Words>6794</Words>
  <Application>Microsoft Office PowerPoint</Application>
  <PresentationFormat>On-screen Show (16:9)</PresentationFormat>
  <Paragraphs>408</Paragraphs>
  <Slides>43</Slides>
  <Notes>43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43</vt:i4>
      </vt:variant>
    </vt:vector>
  </HeadingPairs>
  <TitlesOfParts>
    <vt:vector size="61" baseType="lpstr">
      <vt:lpstr>Calibri</vt:lpstr>
      <vt:lpstr>Arial (Headings)</vt:lpstr>
      <vt:lpstr>Times New Roman</vt:lpstr>
      <vt:lpstr>Alexandria</vt:lpstr>
      <vt:lpstr>Wingdings</vt:lpstr>
      <vt:lpstr>Nobile</vt:lpstr>
      <vt:lpstr>Segoe UI Semilight</vt:lpstr>
      <vt:lpstr>Montserrat SemiBold</vt:lpstr>
      <vt:lpstr>Montserrat Medium</vt:lpstr>
      <vt:lpstr>Muli</vt:lpstr>
      <vt:lpstr>Montserrat</vt:lpstr>
      <vt:lpstr>Segoe UI Black</vt:lpstr>
      <vt:lpstr>Arial (Body)</vt:lpstr>
      <vt:lpstr>Montserrat ExtraBold</vt:lpstr>
      <vt:lpstr>Arial</vt:lpstr>
      <vt:lpstr>Arial Unicode MS</vt:lpstr>
      <vt:lpstr>Righteous</vt:lpstr>
      <vt:lpstr>Nursing Capstone XL by Slidesgo</vt:lpstr>
      <vt:lpstr>PowerPoint Presentation</vt:lpstr>
      <vt:lpstr>TÓM TẮT NỘI DUNG</vt:lpstr>
      <vt:lpstr>PHẦN I </vt:lpstr>
      <vt:lpstr>PowerPoint Presentation</vt:lpstr>
      <vt:lpstr>PHẦN II</vt:lpstr>
      <vt:lpstr>MỤC ĐÍCH, QUAN ĐIỂM </vt:lpstr>
      <vt:lpstr>2. MỤC ĐÍCH, QUAN ĐIỂM XÂY DỰNG </vt:lpstr>
      <vt:lpstr>PHẦN III </vt:lpstr>
      <vt:lpstr>BỐ CỤC NGHỊ ĐỊNH</vt:lpstr>
      <vt:lpstr>BỐ CỤC NGHỊ ĐỊNH</vt:lpstr>
      <vt:lpstr>PHẦN IV</vt:lpstr>
      <vt:lpstr>NỘI DUNG CƠ BẢN NGHỊ ĐỊNH</vt:lpstr>
      <vt:lpstr>NỘI DUNG CƠ BẢN NGHỊ ĐỊNH</vt:lpstr>
      <vt:lpstr>NỘI DUNG CƠ BẢN CỦA NGHỊ ĐỊNH   </vt:lpstr>
      <vt:lpstr>NỘI DUNG CƠ BẢN CỦA NGHỊ ĐỊNH   </vt:lpstr>
      <vt:lpstr>NỘI DUNG CƠ BẢN CỦA NGHỊ ĐỊNH   </vt:lpstr>
      <vt:lpstr> NỘI DUNG CƠ BẢN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NỘI DUNG CƠ BẢN CỦA NGHỊ ĐỊNH    </vt:lpstr>
      <vt:lpstr>PHẦN V</vt:lpstr>
      <vt:lpstr>ĐIỀU KHOẢN THI HÀNH    </vt:lpstr>
      <vt:lpstr>ĐIỀU KHOẢN THI HÀNH    </vt:lpstr>
      <vt:lpstr>ĐIỀU KHOẢN THI HÀNH    </vt:lpstr>
      <vt:lpstr>ĐIỀU KHOẢN THI HÀNH    </vt:lpstr>
      <vt:lpstr>PHẦN VI</vt:lpstr>
      <vt:lpstr>TRÁCH NHIỆM TỔ CHỨC THỰC HIỆN    </vt:lpstr>
      <vt:lpstr>XIN TRÂN TRỌNG CẢM ƠN!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TỔNG KẾT CÔNG TÁC DƯỢC, MỸ PHẨM NĂM 2022 VÀ PHƯƠNG HƯỚNG, NHIỆM VỤ  TRỌNG TÂM NĂM 2023</dc:title>
  <dc:creator>NHAN NGO</dc:creator>
  <cp:lastModifiedBy>Nguyen Thi Thu Huong</cp:lastModifiedBy>
  <cp:revision>459</cp:revision>
  <cp:lastPrinted>2022-11-30T09:19:47Z</cp:lastPrinted>
  <dcterms:modified xsi:type="dcterms:W3CDTF">2025-07-28T10:05:16Z</dcterms:modified>
</cp:coreProperties>
</file>